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8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11" r:id="rId46"/>
    <p:sldId id="31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3" r:id="rId56"/>
    <p:sldId id="314" r:id="rId57"/>
    <p:sldId id="315" r:id="rId58"/>
    <p:sldId id="259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DAE0"/>
    <a:srgbClr val="2A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4650D-0998-DE4C-B73D-85FF4596554B}" v="16" dt="2021-08-30T18:12:45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1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2D74650D-0998-DE4C-B73D-85FF4596554B}"/>
    <pc:docChg chg="undo custSel modSld">
      <pc:chgData name="marcos aurelio gularte de castro" userId="67f50566e2aee3b4" providerId="LiveId" clId="{2D74650D-0998-DE4C-B73D-85FF4596554B}" dt="2021-09-01T20:47:34.482" v="52" actId="20577"/>
      <pc:docMkLst>
        <pc:docMk/>
      </pc:docMkLst>
      <pc:sldChg chg="modSp">
        <pc:chgData name="marcos aurelio gularte de castro" userId="67f50566e2aee3b4" providerId="LiveId" clId="{2D74650D-0998-DE4C-B73D-85FF4596554B}" dt="2021-08-30T18:12:45.205" v="48" actId="18331"/>
        <pc:sldMkLst>
          <pc:docMk/>
          <pc:sldMk cId="2412908391" sldId="261"/>
        </pc:sldMkLst>
        <pc:picChg chg="mod">
          <ac:chgData name="marcos aurelio gularte de castro" userId="67f50566e2aee3b4" providerId="LiveId" clId="{2D74650D-0998-DE4C-B73D-85FF4596554B}" dt="2021-08-30T18:12:45.205" v="48" actId="18331"/>
          <ac:picMkLst>
            <pc:docMk/>
            <pc:sldMk cId="2412908391" sldId="261"/>
            <ac:picMk id="10" creationId="{4CAD1B20-D810-0643-9502-E1D147556D27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7:37:09.480" v="1" actId="931"/>
        <pc:sldMkLst>
          <pc:docMk/>
          <pc:sldMk cId="356724693" sldId="295"/>
        </pc:sldMkLst>
        <pc:spChg chg="add del mod">
          <ac:chgData name="marcos aurelio gularte de castro" userId="67f50566e2aee3b4" providerId="LiveId" clId="{2D74650D-0998-DE4C-B73D-85FF4596554B}" dt="2021-08-30T17:37:09.480" v="1" actId="931"/>
          <ac:spMkLst>
            <pc:docMk/>
            <pc:sldMk cId="356724693" sldId="295"/>
            <ac:spMk id="4" creationId="{45BB43E9-BC49-7847-AEA2-F1BF705E15C6}"/>
          </ac:spMkLst>
        </pc:spChg>
        <pc:picChg chg="del">
          <ac:chgData name="marcos aurelio gularte de castro" userId="67f50566e2aee3b4" providerId="LiveId" clId="{2D74650D-0998-DE4C-B73D-85FF4596554B}" dt="2021-08-30T17:36:09.155" v="0" actId="478"/>
          <ac:picMkLst>
            <pc:docMk/>
            <pc:sldMk cId="356724693" sldId="295"/>
            <ac:picMk id="5" creationId="{CAB93895-BFEA-4644-BD34-2456923D3BAC}"/>
          </ac:picMkLst>
        </pc:picChg>
        <pc:picChg chg="add mod ord modCrop">
          <ac:chgData name="marcos aurelio gularte de castro" userId="67f50566e2aee3b4" providerId="LiveId" clId="{2D74650D-0998-DE4C-B73D-85FF4596554B}" dt="2021-08-30T17:37:09.480" v="1" actId="931"/>
          <ac:picMkLst>
            <pc:docMk/>
            <pc:sldMk cId="356724693" sldId="295"/>
            <ac:picMk id="7" creationId="{C4FD2183-2002-414C-9AF8-A8921CAA6AA2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7:37:36.049" v="2" actId="931"/>
        <pc:sldMkLst>
          <pc:docMk/>
          <pc:sldMk cId="3492278063" sldId="296"/>
        </pc:sldMkLst>
        <pc:spChg chg="del">
          <ac:chgData name="marcos aurelio gularte de castro" userId="67f50566e2aee3b4" providerId="LiveId" clId="{2D74650D-0998-DE4C-B73D-85FF4596554B}" dt="2021-08-30T17:37:36.049" v="2" actId="931"/>
          <ac:spMkLst>
            <pc:docMk/>
            <pc:sldMk cId="3492278063" sldId="296"/>
            <ac:spMk id="5" creationId="{4170FDE8-1BCF-0A4A-BA02-A8EFF8A518DF}"/>
          </ac:spMkLst>
        </pc:spChg>
        <pc:picChg chg="add mod ord modCrop">
          <ac:chgData name="marcos aurelio gularte de castro" userId="67f50566e2aee3b4" providerId="LiveId" clId="{2D74650D-0998-DE4C-B73D-85FF4596554B}" dt="2021-08-30T17:37:36.049" v="2" actId="931"/>
          <ac:picMkLst>
            <pc:docMk/>
            <pc:sldMk cId="3492278063" sldId="296"/>
            <ac:picMk id="3" creationId="{385501A8-5A84-1949-B6EB-40662ACAC098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7:37:48.710" v="3" actId="931"/>
        <pc:sldMkLst>
          <pc:docMk/>
          <pc:sldMk cId="4122000729" sldId="297"/>
        </pc:sldMkLst>
        <pc:spChg chg="del">
          <ac:chgData name="marcos aurelio gularte de castro" userId="67f50566e2aee3b4" providerId="LiveId" clId="{2D74650D-0998-DE4C-B73D-85FF4596554B}" dt="2021-08-30T17:37:48.710" v="3" actId="931"/>
          <ac:spMkLst>
            <pc:docMk/>
            <pc:sldMk cId="4122000729" sldId="297"/>
            <ac:spMk id="3" creationId="{A2651ACE-D8B3-AF45-B340-0E68F47B00A6}"/>
          </ac:spMkLst>
        </pc:spChg>
        <pc:picChg chg="add mod ord modCrop">
          <ac:chgData name="marcos aurelio gularte de castro" userId="67f50566e2aee3b4" providerId="LiveId" clId="{2D74650D-0998-DE4C-B73D-85FF4596554B}" dt="2021-08-30T17:37:48.710" v="3" actId="931"/>
          <ac:picMkLst>
            <pc:docMk/>
            <pc:sldMk cId="4122000729" sldId="297"/>
            <ac:picMk id="5" creationId="{896ECB7D-1CB8-5A4C-8FB9-313DBB1914B1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7:38:22.084" v="6"/>
        <pc:sldMkLst>
          <pc:docMk/>
          <pc:sldMk cId="3247533322" sldId="298"/>
        </pc:sldMkLst>
        <pc:spChg chg="mod">
          <ac:chgData name="marcos aurelio gularte de castro" userId="67f50566e2aee3b4" providerId="LiveId" clId="{2D74650D-0998-DE4C-B73D-85FF4596554B}" dt="2021-08-30T17:37:59.589" v="4" actId="14100"/>
          <ac:spMkLst>
            <pc:docMk/>
            <pc:sldMk cId="3247533322" sldId="298"/>
            <ac:spMk id="6" creationId="{514BEA36-A9ED-5F41-A70A-704EA1888FF1}"/>
          </ac:spMkLst>
        </pc:spChg>
        <pc:spChg chg="del mod">
          <ac:chgData name="marcos aurelio gularte de castro" userId="67f50566e2aee3b4" providerId="LiveId" clId="{2D74650D-0998-DE4C-B73D-85FF4596554B}" dt="2021-08-30T17:38:22.084" v="6"/>
          <ac:spMkLst>
            <pc:docMk/>
            <pc:sldMk cId="3247533322" sldId="298"/>
            <ac:spMk id="7" creationId="{EDD503A9-DCDC-254E-9F4B-4FA5B0A632EA}"/>
          </ac:spMkLst>
        </pc:spChg>
        <pc:picChg chg="add mod">
          <ac:chgData name="marcos aurelio gularte de castro" userId="67f50566e2aee3b4" providerId="LiveId" clId="{2D74650D-0998-DE4C-B73D-85FF4596554B}" dt="2021-08-30T17:38:22.084" v="6"/>
          <ac:picMkLst>
            <pc:docMk/>
            <pc:sldMk cId="3247533322" sldId="298"/>
            <ac:picMk id="2" creationId="{5D524F2F-81F9-C141-A67B-5909DB28C2B9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7:38:42.731" v="8" actId="18131"/>
        <pc:sldMkLst>
          <pc:docMk/>
          <pc:sldMk cId="3145839529" sldId="299"/>
        </pc:sldMkLst>
        <pc:spChg chg="del">
          <ac:chgData name="marcos aurelio gularte de castro" userId="67f50566e2aee3b4" providerId="LiveId" clId="{2D74650D-0998-DE4C-B73D-85FF4596554B}" dt="2021-08-30T17:38:32.172" v="7"/>
          <ac:spMkLst>
            <pc:docMk/>
            <pc:sldMk cId="3145839529" sldId="299"/>
            <ac:spMk id="3" creationId="{47B386F1-6C7D-694D-A2A8-4E6839CECB75}"/>
          </ac:spMkLst>
        </pc:spChg>
        <pc:picChg chg="add mod modCrop">
          <ac:chgData name="marcos aurelio gularte de castro" userId="67f50566e2aee3b4" providerId="LiveId" clId="{2D74650D-0998-DE4C-B73D-85FF4596554B}" dt="2021-08-30T17:38:42.731" v="8" actId="18131"/>
          <ac:picMkLst>
            <pc:docMk/>
            <pc:sldMk cId="3145839529" sldId="299"/>
            <ac:picMk id="4" creationId="{7FE085F3-556C-0B45-A42E-46B621966CCD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7:40:29.865" v="13" actId="478"/>
        <pc:sldMkLst>
          <pc:docMk/>
          <pc:sldMk cId="1780935528" sldId="301"/>
        </pc:sldMkLst>
        <pc:spChg chg="mod">
          <ac:chgData name="marcos aurelio gularte de castro" userId="67f50566e2aee3b4" providerId="LiveId" clId="{2D74650D-0998-DE4C-B73D-85FF4596554B}" dt="2021-08-30T17:38:53.902" v="9" actId="14100"/>
          <ac:spMkLst>
            <pc:docMk/>
            <pc:sldMk cId="1780935528" sldId="301"/>
            <ac:spMk id="4" creationId="{4411212D-4C80-1943-90CC-196150F53895}"/>
          </ac:spMkLst>
        </pc:spChg>
        <pc:spChg chg="del mod">
          <ac:chgData name="marcos aurelio gularte de castro" userId="67f50566e2aee3b4" providerId="LiveId" clId="{2D74650D-0998-DE4C-B73D-85FF4596554B}" dt="2021-08-30T17:39:25.023" v="11"/>
          <ac:spMkLst>
            <pc:docMk/>
            <pc:sldMk cId="1780935528" sldId="301"/>
            <ac:spMk id="5" creationId="{DCBC9E2A-9CD5-7D44-923E-F01B1DB1F229}"/>
          </ac:spMkLst>
        </pc:spChg>
        <pc:picChg chg="add mod">
          <ac:chgData name="marcos aurelio gularte de castro" userId="67f50566e2aee3b4" providerId="LiveId" clId="{2D74650D-0998-DE4C-B73D-85FF4596554B}" dt="2021-08-30T17:39:25.023" v="11"/>
          <ac:picMkLst>
            <pc:docMk/>
            <pc:sldMk cId="1780935528" sldId="301"/>
            <ac:picMk id="2" creationId="{CCF71EC5-DBCE-8D45-9B2A-DBE41955912C}"/>
          </ac:picMkLst>
        </pc:picChg>
        <pc:picChg chg="add del">
          <ac:chgData name="marcos aurelio gularte de castro" userId="67f50566e2aee3b4" providerId="LiveId" clId="{2D74650D-0998-DE4C-B73D-85FF4596554B}" dt="2021-08-30T17:40:29.865" v="13" actId="478"/>
          <ac:picMkLst>
            <pc:docMk/>
            <pc:sldMk cId="1780935528" sldId="301"/>
            <ac:picMk id="3" creationId="{7C7DEC50-CD66-604D-BD78-23980575BE6B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7:41:28.298" v="14" actId="931"/>
        <pc:sldMkLst>
          <pc:docMk/>
          <pc:sldMk cId="1731550723" sldId="302"/>
        </pc:sldMkLst>
        <pc:spChg chg="del">
          <ac:chgData name="marcos aurelio gularte de castro" userId="67f50566e2aee3b4" providerId="LiveId" clId="{2D74650D-0998-DE4C-B73D-85FF4596554B}" dt="2021-08-30T17:41:28.298" v="14" actId="931"/>
          <ac:spMkLst>
            <pc:docMk/>
            <pc:sldMk cId="1731550723" sldId="302"/>
            <ac:spMk id="5" creationId="{F2A8D492-E6DD-714C-AC2D-BA1102F20584}"/>
          </ac:spMkLst>
        </pc:spChg>
        <pc:picChg chg="add mod ord modCrop">
          <ac:chgData name="marcos aurelio gularte de castro" userId="67f50566e2aee3b4" providerId="LiveId" clId="{2D74650D-0998-DE4C-B73D-85FF4596554B}" dt="2021-08-30T17:41:28.298" v="14" actId="931"/>
          <ac:picMkLst>
            <pc:docMk/>
            <pc:sldMk cId="1731550723" sldId="302"/>
            <ac:picMk id="3" creationId="{5CDC7CB4-134D-F24D-A5A2-93356456A4A0}"/>
          </ac:picMkLst>
        </pc:picChg>
      </pc:sldChg>
      <pc:sldChg chg="modSp mod">
        <pc:chgData name="marcos aurelio gularte de castro" userId="67f50566e2aee3b4" providerId="LiveId" clId="{2D74650D-0998-DE4C-B73D-85FF4596554B}" dt="2021-09-01T20:47:34.482" v="52" actId="20577"/>
        <pc:sldMkLst>
          <pc:docMk/>
          <pc:sldMk cId="3678015467" sldId="303"/>
        </pc:sldMkLst>
        <pc:spChg chg="mod">
          <ac:chgData name="marcos aurelio gularte de castro" userId="67f50566e2aee3b4" providerId="LiveId" clId="{2D74650D-0998-DE4C-B73D-85FF4596554B}" dt="2021-09-01T20:47:34.482" v="52" actId="20577"/>
          <ac:spMkLst>
            <pc:docMk/>
            <pc:sldMk cId="3678015467" sldId="303"/>
            <ac:spMk id="2" creationId="{76CC6C24-15CC-0347-8B87-9891A59EA0FE}"/>
          </ac:spMkLst>
        </pc:spChg>
      </pc:sldChg>
      <pc:sldChg chg="addSp delSp modSp mod">
        <pc:chgData name="marcos aurelio gularte de castro" userId="67f50566e2aee3b4" providerId="LiveId" clId="{2D74650D-0998-DE4C-B73D-85FF4596554B}" dt="2021-08-30T17:56:33.441" v="18"/>
        <pc:sldMkLst>
          <pc:docMk/>
          <pc:sldMk cId="3956283240" sldId="304"/>
        </pc:sldMkLst>
        <pc:spChg chg="del">
          <ac:chgData name="marcos aurelio gularte de castro" userId="67f50566e2aee3b4" providerId="LiveId" clId="{2D74650D-0998-DE4C-B73D-85FF4596554B}" dt="2021-08-30T17:56:23.687" v="16"/>
          <ac:spMkLst>
            <pc:docMk/>
            <pc:sldMk cId="3956283240" sldId="304"/>
            <ac:spMk id="5" creationId="{33B94ED3-19A5-1042-8DE5-CD9F3CB6144C}"/>
          </ac:spMkLst>
        </pc:spChg>
        <pc:spChg chg="add del mod">
          <ac:chgData name="marcos aurelio gularte de castro" userId="67f50566e2aee3b4" providerId="LiveId" clId="{2D74650D-0998-DE4C-B73D-85FF4596554B}" dt="2021-08-30T17:56:33.441" v="18"/>
          <ac:spMkLst>
            <pc:docMk/>
            <pc:sldMk cId="3956283240" sldId="304"/>
            <ac:spMk id="7" creationId="{CEFABFA0-93FB-9F43-81E3-BB8E0423148E}"/>
          </ac:spMkLst>
        </pc:spChg>
        <pc:picChg chg="add del mod">
          <ac:chgData name="marcos aurelio gularte de castro" userId="67f50566e2aee3b4" providerId="LiveId" clId="{2D74650D-0998-DE4C-B73D-85FF4596554B}" dt="2021-08-30T17:56:27.815" v="17" actId="478"/>
          <ac:picMkLst>
            <pc:docMk/>
            <pc:sldMk cId="3956283240" sldId="304"/>
            <ac:picMk id="2" creationId="{C8ABF4CC-BFE6-F841-B942-B21C1FDA7B7D}"/>
          </ac:picMkLst>
        </pc:picChg>
        <pc:picChg chg="add mod">
          <ac:chgData name="marcos aurelio gularte de castro" userId="67f50566e2aee3b4" providerId="LiveId" clId="{2D74650D-0998-DE4C-B73D-85FF4596554B}" dt="2021-08-30T17:56:33.441" v="18"/>
          <ac:picMkLst>
            <pc:docMk/>
            <pc:sldMk cId="3956283240" sldId="304"/>
            <ac:picMk id="8" creationId="{224BC0DD-A907-AB4E-989B-D730A1D62A01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8:00:37.972" v="28" actId="478"/>
        <pc:sldMkLst>
          <pc:docMk/>
          <pc:sldMk cId="922690937" sldId="305"/>
        </pc:sldMkLst>
        <pc:spChg chg="del">
          <ac:chgData name="marcos aurelio gularte de castro" userId="67f50566e2aee3b4" providerId="LiveId" clId="{2D74650D-0998-DE4C-B73D-85FF4596554B}" dt="2021-08-30T17:57:39.255" v="19" actId="931"/>
          <ac:spMkLst>
            <pc:docMk/>
            <pc:sldMk cId="922690937" sldId="305"/>
            <ac:spMk id="5" creationId="{75563E9F-09E0-4340-9BAA-DA1A2F523953}"/>
          </ac:spMkLst>
        </pc:spChg>
        <pc:spChg chg="add del mod">
          <ac:chgData name="marcos aurelio gularte de castro" userId="67f50566e2aee3b4" providerId="LiveId" clId="{2D74650D-0998-DE4C-B73D-85FF4596554B}" dt="2021-08-30T17:57:43.518" v="20" actId="478"/>
          <ac:spMkLst>
            <pc:docMk/>
            <pc:sldMk cId="922690937" sldId="305"/>
            <ac:spMk id="6" creationId="{BE3B54D4-E4DD-954A-BA0A-868CF929867B}"/>
          </ac:spMkLst>
        </pc:spChg>
        <pc:spChg chg="add del mod">
          <ac:chgData name="marcos aurelio gularte de castro" userId="67f50566e2aee3b4" providerId="LiveId" clId="{2D74650D-0998-DE4C-B73D-85FF4596554B}" dt="2021-08-30T17:58:07.415" v="22" actId="931"/>
          <ac:spMkLst>
            <pc:docMk/>
            <pc:sldMk cId="922690937" sldId="305"/>
            <ac:spMk id="8" creationId="{289325ED-6631-0544-AB33-554A3A048EA7}"/>
          </ac:spMkLst>
        </pc:spChg>
        <pc:spChg chg="add del mod">
          <ac:chgData name="marcos aurelio gularte de castro" userId="67f50566e2aee3b4" providerId="LiveId" clId="{2D74650D-0998-DE4C-B73D-85FF4596554B}" dt="2021-08-30T18:00:37.972" v="28" actId="478"/>
          <ac:spMkLst>
            <pc:docMk/>
            <pc:sldMk cId="922690937" sldId="305"/>
            <ac:spMk id="12" creationId="{0AE4B95B-53E4-6845-9CC4-260B71CFB792}"/>
          </ac:spMkLst>
        </pc:spChg>
        <pc:spChg chg="add del mod">
          <ac:chgData name="marcos aurelio gularte de castro" userId="67f50566e2aee3b4" providerId="LiveId" clId="{2D74650D-0998-DE4C-B73D-85FF4596554B}" dt="2021-08-30T18:00:37.116" v="26" actId="478"/>
          <ac:spMkLst>
            <pc:docMk/>
            <pc:sldMk cId="922690937" sldId="305"/>
            <ac:spMk id="16" creationId="{F6879F9D-08B0-CE4C-8AC4-8F592BFBD196}"/>
          </ac:spMkLst>
        </pc:spChg>
        <pc:picChg chg="add del mod">
          <ac:chgData name="marcos aurelio gularte de castro" userId="67f50566e2aee3b4" providerId="LiveId" clId="{2D74650D-0998-DE4C-B73D-85FF4596554B}" dt="2021-08-30T17:58:03.170" v="21" actId="478"/>
          <ac:picMkLst>
            <pc:docMk/>
            <pc:sldMk cId="922690937" sldId="305"/>
            <ac:picMk id="3" creationId="{1C5BF586-4C64-A14D-B0AE-D69E1EFC2E29}"/>
          </ac:picMkLst>
        </pc:picChg>
        <pc:picChg chg="add del mod">
          <ac:chgData name="marcos aurelio gularte de castro" userId="67f50566e2aee3b4" providerId="LiveId" clId="{2D74650D-0998-DE4C-B73D-85FF4596554B}" dt="2021-08-30T18:00:37.972" v="28" actId="478"/>
          <ac:picMkLst>
            <pc:docMk/>
            <pc:sldMk cId="922690937" sldId="305"/>
            <ac:picMk id="10" creationId="{3A3ADF37-8718-204B-BEE4-E39D7ADA416E}"/>
          </ac:picMkLst>
        </pc:picChg>
        <pc:picChg chg="add del mod">
          <ac:chgData name="marcos aurelio gularte de castro" userId="67f50566e2aee3b4" providerId="LiveId" clId="{2D74650D-0998-DE4C-B73D-85FF4596554B}" dt="2021-08-30T18:00:37.540" v="27" actId="931"/>
          <ac:picMkLst>
            <pc:docMk/>
            <pc:sldMk cId="922690937" sldId="305"/>
            <ac:picMk id="14" creationId="{94CB169E-FFCC-F84C-8329-9792EB113106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8:03:09.649" v="31" actId="931"/>
        <pc:sldMkLst>
          <pc:docMk/>
          <pc:sldMk cId="2932302683" sldId="306"/>
        </pc:sldMkLst>
        <pc:spChg chg="del">
          <ac:chgData name="marcos aurelio gularte de castro" userId="67f50566e2aee3b4" providerId="LiveId" clId="{2D74650D-0998-DE4C-B73D-85FF4596554B}" dt="2021-08-30T18:01:18.418" v="29" actId="931"/>
          <ac:spMkLst>
            <pc:docMk/>
            <pc:sldMk cId="2932302683" sldId="306"/>
            <ac:spMk id="5" creationId="{C44E8E08-5AC7-8946-8580-7BBDADDAF604}"/>
          </ac:spMkLst>
        </pc:spChg>
        <pc:spChg chg="add del mod">
          <ac:chgData name="marcos aurelio gularte de castro" userId="67f50566e2aee3b4" providerId="LiveId" clId="{2D74650D-0998-DE4C-B73D-85FF4596554B}" dt="2021-08-30T18:03:09.649" v="31" actId="931"/>
          <ac:spMkLst>
            <pc:docMk/>
            <pc:sldMk cId="2932302683" sldId="306"/>
            <ac:spMk id="7" creationId="{3C4BE678-80CE-C342-BF10-9AF2CC93BE1C}"/>
          </ac:spMkLst>
        </pc:spChg>
        <pc:picChg chg="add del mod">
          <ac:chgData name="marcos aurelio gularte de castro" userId="67f50566e2aee3b4" providerId="LiveId" clId="{2D74650D-0998-DE4C-B73D-85FF4596554B}" dt="2021-08-30T18:01:38.690" v="30" actId="478"/>
          <ac:picMkLst>
            <pc:docMk/>
            <pc:sldMk cId="2932302683" sldId="306"/>
            <ac:picMk id="3" creationId="{AEAA419D-7F64-7A4E-A32C-314AAC6A9418}"/>
          </ac:picMkLst>
        </pc:picChg>
        <pc:picChg chg="add mod ord modCrop">
          <ac:chgData name="marcos aurelio gularte de castro" userId="67f50566e2aee3b4" providerId="LiveId" clId="{2D74650D-0998-DE4C-B73D-85FF4596554B}" dt="2021-08-30T18:03:09.649" v="31" actId="931"/>
          <ac:picMkLst>
            <pc:docMk/>
            <pc:sldMk cId="2932302683" sldId="306"/>
            <ac:picMk id="9" creationId="{DBA71084-E26C-D34D-AFA2-07A272918FB7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8:03:37.688" v="32" actId="931"/>
        <pc:sldMkLst>
          <pc:docMk/>
          <pc:sldMk cId="186382450" sldId="307"/>
        </pc:sldMkLst>
        <pc:spChg chg="del">
          <ac:chgData name="marcos aurelio gularte de castro" userId="67f50566e2aee3b4" providerId="LiveId" clId="{2D74650D-0998-DE4C-B73D-85FF4596554B}" dt="2021-08-30T18:03:37.688" v="32" actId="931"/>
          <ac:spMkLst>
            <pc:docMk/>
            <pc:sldMk cId="186382450" sldId="307"/>
            <ac:spMk id="6" creationId="{75AC0934-C473-AC45-9A26-22769F287A73}"/>
          </ac:spMkLst>
        </pc:spChg>
        <pc:picChg chg="add mod ord modCrop">
          <ac:chgData name="marcos aurelio gularte de castro" userId="67f50566e2aee3b4" providerId="LiveId" clId="{2D74650D-0998-DE4C-B73D-85FF4596554B}" dt="2021-08-30T18:03:37.688" v="32" actId="931"/>
          <ac:picMkLst>
            <pc:docMk/>
            <pc:sldMk cId="186382450" sldId="307"/>
            <ac:picMk id="3" creationId="{B050DF56-16D0-B246-85D9-97ADDDB820A5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8:04:00.440" v="33" actId="931"/>
        <pc:sldMkLst>
          <pc:docMk/>
          <pc:sldMk cId="3811231142" sldId="308"/>
        </pc:sldMkLst>
        <pc:spChg chg="del">
          <ac:chgData name="marcos aurelio gularte de castro" userId="67f50566e2aee3b4" providerId="LiveId" clId="{2D74650D-0998-DE4C-B73D-85FF4596554B}" dt="2021-08-30T18:04:00.440" v="33" actId="931"/>
          <ac:spMkLst>
            <pc:docMk/>
            <pc:sldMk cId="3811231142" sldId="308"/>
            <ac:spMk id="5" creationId="{5BF3C5EE-F5F9-114C-A2A6-CF3FA756D213}"/>
          </ac:spMkLst>
        </pc:spChg>
        <pc:picChg chg="add mod ord modCrop">
          <ac:chgData name="marcos aurelio gularte de castro" userId="67f50566e2aee3b4" providerId="LiveId" clId="{2D74650D-0998-DE4C-B73D-85FF4596554B}" dt="2021-08-30T18:04:00.440" v="33" actId="931"/>
          <ac:picMkLst>
            <pc:docMk/>
            <pc:sldMk cId="3811231142" sldId="308"/>
            <ac:picMk id="3" creationId="{1335B299-38BB-8A49-B212-E959EE9AD72E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8:05:57.611" v="36" actId="931"/>
        <pc:sldMkLst>
          <pc:docMk/>
          <pc:sldMk cId="2103648617" sldId="309"/>
        </pc:sldMkLst>
        <pc:spChg chg="del">
          <ac:chgData name="marcos aurelio gularte de castro" userId="67f50566e2aee3b4" providerId="LiveId" clId="{2D74650D-0998-DE4C-B73D-85FF4596554B}" dt="2021-08-30T18:05:33.719" v="34" actId="931"/>
          <ac:spMkLst>
            <pc:docMk/>
            <pc:sldMk cId="2103648617" sldId="309"/>
            <ac:spMk id="5" creationId="{376412DF-76AE-3642-B7D3-E9AB1317289F}"/>
          </ac:spMkLst>
        </pc:spChg>
        <pc:spChg chg="add del mod">
          <ac:chgData name="marcos aurelio gularte de castro" userId="67f50566e2aee3b4" providerId="LiveId" clId="{2D74650D-0998-DE4C-B73D-85FF4596554B}" dt="2021-08-30T18:05:57.611" v="36" actId="931"/>
          <ac:spMkLst>
            <pc:docMk/>
            <pc:sldMk cId="2103648617" sldId="309"/>
            <ac:spMk id="7" creationId="{C5C868AF-B02A-A94E-9275-6AB3FEA93A4F}"/>
          </ac:spMkLst>
        </pc:spChg>
        <pc:picChg chg="add del mod ord modCrop">
          <ac:chgData name="marcos aurelio gularte de castro" userId="67f50566e2aee3b4" providerId="LiveId" clId="{2D74650D-0998-DE4C-B73D-85FF4596554B}" dt="2021-08-30T18:05:46.311" v="35" actId="478"/>
          <ac:picMkLst>
            <pc:docMk/>
            <pc:sldMk cId="2103648617" sldId="309"/>
            <ac:picMk id="3" creationId="{E0C08792-553A-6841-9212-2A6988D22C9A}"/>
          </ac:picMkLst>
        </pc:picChg>
        <pc:picChg chg="add mod ord modCrop">
          <ac:chgData name="marcos aurelio gularte de castro" userId="67f50566e2aee3b4" providerId="LiveId" clId="{2D74650D-0998-DE4C-B73D-85FF4596554B}" dt="2021-08-30T18:05:57.611" v="36" actId="931"/>
          <ac:picMkLst>
            <pc:docMk/>
            <pc:sldMk cId="2103648617" sldId="309"/>
            <ac:picMk id="9" creationId="{BAE9E558-5AF3-6345-B8CF-14477500A25C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8:06:37.491" v="39" actId="478"/>
        <pc:sldMkLst>
          <pc:docMk/>
          <pc:sldMk cId="343020531" sldId="310"/>
        </pc:sldMkLst>
        <pc:spChg chg="del">
          <ac:chgData name="marcos aurelio gularte de castro" userId="67f50566e2aee3b4" providerId="LiveId" clId="{2D74650D-0998-DE4C-B73D-85FF4596554B}" dt="2021-08-30T18:06:31.192" v="37" actId="931"/>
          <ac:spMkLst>
            <pc:docMk/>
            <pc:sldMk cId="343020531" sldId="310"/>
            <ac:spMk id="5" creationId="{C212940B-226A-C84F-9C61-6B6773193972}"/>
          </ac:spMkLst>
        </pc:spChg>
        <pc:spChg chg="add del mod">
          <ac:chgData name="marcos aurelio gularte de castro" userId="67f50566e2aee3b4" providerId="LiveId" clId="{2D74650D-0998-DE4C-B73D-85FF4596554B}" dt="2021-08-30T18:06:37.491" v="39" actId="478"/>
          <ac:spMkLst>
            <pc:docMk/>
            <pc:sldMk cId="343020531" sldId="310"/>
            <ac:spMk id="7" creationId="{62CCEB24-2EF7-A945-80D0-8B8EB21302F4}"/>
          </ac:spMkLst>
        </pc:spChg>
        <pc:picChg chg="add del mod ord modCrop">
          <ac:chgData name="marcos aurelio gularte de castro" userId="67f50566e2aee3b4" providerId="LiveId" clId="{2D74650D-0998-DE4C-B73D-85FF4596554B}" dt="2021-08-30T18:06:37.491" v="39" actId="478"/>
          <ac:picMkLst>
            <pc:docMk/>
            <pc:sldMk cId="343020531" sldId="310"/>
            <ac:picMk id="3" creationId="{A7BC50DD-7812-F145-8DE1-EB1B5D8F7A8F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7:42:19.581" v="15" actId="931"/>
        <pc:sldMkLst>
          <pc:docMk/>
          <pc:sldMk cId="3393467606" sldId="312"/>
        </pc:sldMkLst>
        <pc:spChg chg="del">
          <ac:chgData name="marcos aurelio gularte de castro" userId="67f50566e2aee3b4" providerId="LiveId" clId="{2D74650D-0998-DE4C-B73D-85FF4596554B}" dt="2021-08-30T17:42:19.581" v="15" actId="931"/>
          <ac:spMkLst>
            <pc:docMk/>
            <pc:sldMk cId="3393467606" sldId="312"/>
            <ac:spMk id="3" creationId="{95110AF9-2AA1-014E-A9EA-64DD6921F9D0}"/>
          </ac:spMkLst>
        </pc:spChg>
        <pc:picChg chg="add mod ord modCrop">
          <ac:chgData name="marcos aurelio gularte de castro" userId="67f50566e2aee3b4" providerId="LiveId" clId="{2D74650D-0998-DE4C-B73D-85FF4596554B}" dt="2021-08-30T17:42:19.581" v="15" actId="931"/>
          <ac:picMkLst>
            <pc:docMk/>
            <pc:sldMk cId="3393467606" sldId="312"/>
            <ac:picMk id="6" creationId="{CFE84D08-0B6F-B946-9D8D-E9551A035844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8:07:17.867" v="40" actId="931"/>
        <pc:sldMkLst>
          <pc:docMk/>
          <pc:sldMk cId="1092661727" sldId="313"/>
        </pc:sldMkLst>
        <pc:spChg chg="del">
          <ac:chgData name="marcos aurelio gularte de castro" userId="67f50566e2aee3b4" providerId="LiveId" clId="{2D74650D-0998-DE4C-B73D-85FF4596554B}" dt="2021-08-30T18:07:17.867" v="40" actId="931"/>
          <ac:spMkLst>
            <pc:docMk/>
            <pc:sldMk cId="1092661727" sldId="313"/>
            <ac:spMk id="4" creationId="{430ADAFE-904E-944F-A49E-086B3CC6047B}"/>
          </ac:spMkLst>
        </pc:spChg>
        <pc:picChg chg="add mod ord modCrop">
          <ac:chgData name="marcos aurelio gularte de castro" userId="67f50566e2aee3b4" providerId="LiveId" clId="{2D74650D-0998-DE4C-B73D-85FF4596554B}" dt="2021-08-30T18:07:17.867" v="40" actId="931"/>
          <ac:picMkLst>
            <pc:docMk/>
            <pc:sldMk cId="1092661727" sldId="313"/>
            <ac:picMk id="5" creationId="{DB0DF92A-474C-3145-A17C-A79729E44041}"/>
          </ac:picMkLst>
        </pc:picChg>
      </pc:sldChg>
      <pc:sldChg chg="addSp delSp modSp mod">
        <pc:chgData name="marcos aurelio gularte de castro" userId="67f50566e2aee3b4" providerId="LiveId" clId="{2D74650D-0998-DE4C-B73D-85FF4596554B}" dt="2021-08-30T18:11:28.766" v="43" actId="931"/>
        <pc:sldMkLst>
          <pc:docMk/>
          <pc:sldMk cId="3517925631" sldId="314"/>
        </pc:sldMkLst>
        <pc:spChg chg="del">
          <ac:chgData name="marcos aurelio gularte de castro" userId="67f50566e2aee3b4" providerId="LiveId" clId="{2D74650D-0998-DE4C-B73D-85FF4596554B}" dt="2021-08-30T18:08:18.587" v="41" actId="931"/>
          <ac:spMkLst>
            <pc:docMk/>
            <pc:sldMk cId="3517925631" sldId="314"/>
            <ac:spMk id="3" creationId="{F570587C-5EB4-C341-B19C-72999B30FA8A}"/>
          </ac:spMkLst>
        </pc:spChg>
        <pc:spChg chg="add del mod">
          <ac:chgData name="marcos aurelio gularte de castro" userId="67f50566e2aee3b4" providerId="LiveId" clId="{2D74650D-0998-DE4C-B73D-85FF4596554B}" dt="2021-08-30T18:11:28.766" v="43" actId="931"/>
          <ac:spMkLst>
            <pc:docMk/>
            <pc:sldMk cId="3517925631" sldId="314"/>
            <ac:spMk id="7" creationId="{9A5491DA-B1D8-804E-95FE-B6FF9BB5EBCA}"/>
          </ac:spMkLst>
        </pc:spChg>
        <pc:picChg chg="add del mod ord modCrop">
          <ac:chgData name="marcos aurelio gularte de castro" userId="67f50566e2aee3b4" providerId="LiveId" clId="{2D74650D-0998-DE4C-B73D-85FF4596554B}" dt="2021-08-30T18:11:21.726" v="42" actId="478"/>
          <ac:picMkLst>
            <pc:docMk/>
            <pc:sldMk cId="3517925631" sldId="314"/>
            <ac:picMk id="5" creationId="{EDBE668E-3F91-434E-B879-475E38334ACC}"/>
          </ac:picMkLst>
        </pc:picChg>
        <pc:picChg chg="add mod ord modCrop">
          <ac:chgData name="marcos aurelio gularte de castro" userId="67f50566e2aee3b4" providerId="LiveId" clId="{2D74650D-0998-DE4C-B73D-85FF4596554B}" dt="2021-08-30T18:11:28.766" v="43" actId="931"/>
          <ac:picMkLst>
            <pc:docMk/>
            <pc:sldMk cId="3517925631" sldId="314"/>
            <ac:picMk id="9" creationId="{D3C32C44-2C31-0344-B598-4094F2089B74}"/>
          </ac:picMkLst>
        </pc:picChg>
      </pc:sldChg>
      <pc:sldChg chg="addSp delSp modSp mod modClrScheme chgLayout">
        <pc:chgData name="marcos aurelio gularte de castro" userId="67f50566e2aee3b4" providerId="LiveId" clId="{2D74650D-0998-DE4C-B73D-85FF4596554B}" dt="2021-08-30T18:11:59.294" v="47" actId="1076"/>
        <pc:sldMkLst>
          <pc:docMk/>
          <pc:sldMk cId="2550909569" sldId="315"/>
        </pc:sldMkLst>
        <pc:spChg chg="mod ord">
          <ac:chgData name="marcos aurelio gularte de castro" userId="67f50566e2aee3b4" providerId="LiveId" clId="{2D74650D-0998-DE4C-B73D-85FF4596554B}" dt="2021-08-30T18:11:59.294" v="47" actId="1076"/>
          <ac:spMkLst>
            <pc:docMk/>
            <pc:sldMk cId="2550909569" sldId="315"/>
            <ac:spMk id="2" creationId="{DED46C8F-5868-4849-B134-FA1D53B6C9C4}"/>
          </ac:spMkLst>
        </pc:spChg>
        <pc:spChg chg="del">
          <ac:chgData name="marcos aurelio gularte de castro" userId="67f50566e2aee3b4" providerId="LiveId" clId="{2D74650D-0998-DE4C-B73D-85FF4596554B}" dt="2021-08-30T18:11:47.357" v="44" actId="931"/>
          <ac:spMkLst>
            <pc:docMk/>
            <pc:sldMk cId="2550909569" sldId="315"/>
            <ac:spMk id="4" creationId="{70A0624B-CD63-D844-902B-A53F0CA2A3D5}"/>
          </ac:spMkLst>
        </pc:spChg>
        <pc:picChg chg="add mod ord modCrop">
          <ac:chgData name="marcos aurelio gularte de castro" userId="67f50566e2aee3b4" providerId="LiveId" clId="{2D74650D-0998-DE4C-B73D-85FF4596554B}" dt="2021-08-30T18:11:57.115" v="46" actId="700"/>
          <ac:picMkLst>
            <pc:docMk/>
            <pc:sldMk cId="2550909569" sldId="315"/>
            <ac:picMk id="5" creationId="{368C5E9D-9DEA-5646-B437-CC2B08FF584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B774-359B-2445-B4C2-5D79649F2F28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0750-BA2B-5349-ABCC-7245CD01B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3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2449FE-4C01-994A-B467-6913662E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892" y="4733842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5049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38" y="4808919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0624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7198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08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B28D7-EC74-F745-ACE9-B4E0927D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9C755A-4A0F-6046-B657-91570BEF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09B459-F5EB-834D-A0CC-9714C8E5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203F1B-55A7-2F46-9AD6-8552EF1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41DFAF-7A4E-5D4A-A013-0F983E1B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77F55C-3F6B-0F45-8A51-993CB1E8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41DD7-F6BB-1843-9C98-D7FD0A3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80090-B844-664E-B08B-EB449F14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9FA0AB-630D-3E4B-A27D-5E97C29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750B91-F3FD-0F47-AB91-58352FAB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64045C-125B-5B41-BCFA-C0191B45A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CDB0FD-1EB9-5249-8A69-69B8B6B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43046A-0923-2244-AE96-15CFE40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9777A9-C44F-064C-87EF-2E438CB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1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A20C-52B0-804E-A75A-52C9EF49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5D7FD2-FCB7-3D43-89E5-C96AA289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BC8315-6F02-A343-8102-93E62F4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B11523-4FC3-9D4F-B19D-7F2D05DA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FD1CFE-A011-D846-9869-9482A23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DF88C3-0CAD-6746-B19B-58AE4F4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34DEAC-5AC8-9B47-8098-B9ECCBCA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426" y="346363"/>
            <a:ext cx="5976648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207" y="1762703"/>
            <a:ext cx="6011285" cy="43332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2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99" y="1357743"/>
            <a:ext cx="5675184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2774083"/>
            <a:ext cx="5708074" cy="37098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1018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8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37EB54-00D0-2D40-87EB-868412131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3808" y="0"/>
            <a:ext cx="63781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2F0792-C79F-DF45-A9B8-2D5641FF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42" y="1395249"/>
            <a:ext cx="4741206" cy="4958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8829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0C9C7D-4CD0-2649-BB6C-EA7C988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1AAA6B-0F86-AC46-968E-E450D7122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42" y="2459421"/>
            <a:ext cx="11650716" cy="2254469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124916" dist="87808" dir="2700000" algn="tl" rotWithShape="0">
                    <a:prstClr val="black">
                      <a:alpha val="79945"/>
                    </a:prstClr>
                  </a:outerShdw>
                </a:effectLst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645950-F77E-C747-8DEA-2D4B4123F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1936" y="858838"/>
            <a:ext cx="1248128" cy="1248128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631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9A621-4D7F-D140-B60C-6F0258BD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186974-1B83-2847-87C5-750A9739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9FACFA-CCD2-2E44-B4D6-82C137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95519-0C15-BB4F-B35B-A6669D5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BA8D80-00A4-7C48-AB8E-1FD34E9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6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66FD3-F0F4-5249-A7CC-EAF04ABF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7917-6395-0B47-B18E-C65CA5B7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A8B31-93B8-D34E-93FC-A1AAB07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D03B01-F2AE-F542-B6FB-10C763F1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B4F6C-FA4B-0A41-9EC1-CA31C70B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6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BA05-A36D-FA4E-833B-C595D4D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365125"/>
            <a:ext cx="1054975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734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97525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58F3C6A-7D57-4F47-96F0-5E2B8729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53" y="664919"/>
            <a:ext cx="5760000" cy="5760000"/>
          </a:xfrm>
          <a:prstGeom prst="ellipse">
            <a:avLst/>
          </a:prstGeom>
          <a:solidFill>
            <a:schemeClr val="bg1">
              <a:alpha val="93281"/>
            </a:schemeClr>
          </a:solidFill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92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823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 i="1"/>
            </a:lvl1pPr>
            <a:lvl2pPr algn="ctr">
              <a:defRPr sz="4400"/>
            </a:lvl2pPr>
            <a:lvl3pPr>
              <a:defRPr>
                <a:solidFill>
                  <a:schemeClr val="accent5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147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173037" dir="10800000" algn="r" rotWithShape="0">
              <a:prstClr val="black">
                <a:alpha val="49555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11309684" y="0"/>
            <a:ext cx="882316" cy="6858000"/>
          </a:xfrm>
          <a:prstGeom prst="rect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rgbClr val="33DAE0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2315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224829" algn="r" rotWithShape="0">
              <a:prstClr val="black">
                <a:alpha val="33391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3941" y="0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705" y="504498"/>
            <a:ext cx="8935731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CA6F8-EB1D-0943-B64A-2419929FAD95}"/>
              </a:ext>
            </a:extLst>
          </p:cNvPr>
          <p:cNvSpPr/>
          <p:nvPr userDrawn="1"/>
        </p:nvSpPr>
        <p:spPr>
          <a:xfrm>
            <a:off x="128337" y="1909011"/>
            <a:ext cx="2502569" cy="250256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200769" dist="5258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866EB5A-E7EE-394F-934B-AE6678C6A9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 anchor="ctr"/>
          <a:lstStyle>
            <a:lvl2pPr algn="ctr">
              <a:defRPr sz="4400"/>
            </a:lvl2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8814" y="0"/>
            <a:ext cx="552318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AC79BA-EB19-DA4F-9D06-CD142E17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92B41-234C-EE48-8980-EC0317F3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err="1"/>
              <a:t>bullet</a:t>
            </a:r>
            <a:endParaRPr lang="pt-BR" dirty="0"/>
          </a:p>
          <a:p>
            <a:pPr lvl="1"/>
            <a:r>
              <a:rPr lang="pt-BR" dirty="0"/>
              <a:t>texto</a:t>
            </a:r>
          </a:p>
          <a:p>
            <a:pPr lvl="2"/>
            <a:r>
              <a:rPr lang="pt-BR" dirty="0"/>
              <a:t>fonte</a:t>
            </a:r>
          </a:p>
          <a:p>
            <a:pPr lvl="3"/>
            <a:r>
              <a:rPr lang="pt-BR" dirty="0"/>
              <a:t>Subtítulo</a:t>
            </a:r>
          </a:p>
          <a:p>
            <a:pPr lvl="4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240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8" r:id="rId5"/>
    <p:sldLayoutId id="2147483665" r:id="rId6"/>
    <p:sldLayoutId id="2147483667" r:id="rId7"/>
    <p:sldLayoutId id="2147483666" r:id="rId8"/>
    <p:sldLayoutId id="2147483664" r:id="rId9"/>
    <p:sldLayoutId id="2147483651" r:id="rId10"/>
    <p:sldLayoutId id="2147483661" r:id="rId11"/>
    <p:sldLayoutId id="2147483662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69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2400"/>
        </a:spcBef>
        <a:buFont typeface="Fonte do Sistema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famouspeople.com/profiles/bertrand-russell-135.php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Cerebro_de_Albert_Einstein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famouspeople.com/profiles/ruth-graham-5126.php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ccessfulagiletransformation.com/uncertainty-can-ruin-businesses-and-products-why-feeling-doubt-can-make-them-successful-then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iewsfromrome.blogspot.com/2014/07/return-to-via-appia-antica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15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973FDE-E02D-A543-A141-872870410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“Estamos na costa de um oceano, clamando para a noite e para o vazio; às vezes uma voz responde da escuridão, mas é a voz de um homem se afogando, depois outra voz, e ainda outra...”.</a:t>
            </a:r>
            <a:endParaRPr lang="pt-BR" dirty="0"/>
          </a:p>
          <a:p>
            <a:pPr lvl="2"/>
            <a:r>
              <a:rPr lang="pt-PT" dirty="0"/>
              <a:t>Bertrand Russel </a:t>
            </a:r>
            <a:endParaRPr lang="pt-BR" dirty="0"/>
          </a:p>
        </p:txBody>
      </p:sp>
      <p:pic>
        <p:nvPicPr>
          <p:cNvPr id="7" name="Espaço Reservado para Imagem 6" descr="Bertrand Russell Biography - Facts, Childhood, Family Life ...">
            <a:extLst>
              <a:ext uri="{FF2B5EF4-FFF2-40B4-BE49-F238E27FC236}">
                <a16:creationId xmlns:a16="http://schemas.microsoft.com/office/drawing/2014/main" id="{4448AE19-E713-914D-BB44-84A67B037A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502315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42138704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02B6053-D657-7E46-8991-FFC6FF4CC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Se você não tem algo valioso pelo qual viver, algo além de você, alguma esperança para o amanhã, algum propósito primordial, a vida não tem valor.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E00B706-5C5A-C144-813C-E630AF74C0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21019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CCAD2A8-BCBF-9A42-88D1-ED750D7C6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“Amados, esta é, agora, a segunda epístola que vos escrevo; em ambas, procuro despertar com lembranças a vossa mente esclarecida, para que vos recordeis das palavras que, anteriormente, foram ditas pelos santos profetas, bem como do mandamento do Senhor e Salvador”.</a:t>
            </a:r>
            <a:endParaRPr lang="pt-BR" dirty="0"/>
          </a:p>
          <a:p>
            <a:pPr lvl="2"/>
            <a:r>
              <a:rPr lang="pt-PT" dirty="0"/>
              <a:t>2 Pedro 3:1,2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653CAF0-2F08-D646-B650-7204199E4E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424235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285A59F-A55A-DA4A-9F96-9920DBCCF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Algumas pessoas estão procurando alguma nova verdade para desvendar o mistério do porquê Jesus ainda não</a:t>
            </a:r>
            <a:r>
              <a:rPr lang="pt-BR" dirty="0"/>
              <a:t> </a:t>
            </a:r>
            <a:r>
              <a:rPr lang="pt-PT" dirty="0"/>
              <a:t>voltou. </a:t>
            </a:r>
            <a:endParaRPr lang="pt-BR" dirty="0"/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B13B24BE-046A-BE42-843C-DD4931E66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244166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9C2FAB1-C608-094A-94A4-0D8CB5C88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Existem certas verdades bíblicas que precisam ser repetidas e nunca colocadas em segundo plano por causa da novidade</a:t>
            </a:r>
            <a:r>
              <a:rPr lang="pt-BR" dirty="0"/>
              <a:t>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79003DB-7662-BD41-985A-B5F5C0E935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6113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18118CE-B60E-234A-A249-6E1B05B6E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Não precisamos de algo novo tanto quanto precisamos ser lembrados das antigas verdades das Escrituras que dão significado e propósito à nossa vida como um todo.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9ABEC51-9910-254F-B99D-6EA6454751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029806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17EA3B-B8FC-0642-BEB3-660B626BD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“Tendo em conta, antes de tudo, que, nos últimos dias, virão escarnecedores com os seus escárnios, andando segundo as próprias paixões e dizendo: Onde está a promessa da sua vinda? Porque, desde que os pais dormiram, todas as coisas permanecem como desde o princípio da criação”.</a:t>
            </a:r>
          </a:p>
          <a:p>
            <a:pPr lvl="2"/>
            <a:r>
              <a:rPr lang="pt-PT" dirty="0"/>
              <a:t>2 Pedro 3:3 e 4</a:t>
            </a: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FC3BC08E-B6AD-2145-809F-8C3CC7BA26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20429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CE8F4DA-8311-F143-84B6-6F1AF2414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A ideia da segunda vinda de Cristo nos últimos dias parecerá ridícula para muitas pessoas. </a:t>
            </a:r>
            <a:endParaRPr lang="pt-BR" dirty="0"/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32D36572-8F3C-B647-91F8-368EAD22E5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13188577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2DCEF15-53F9-CF45-BF55-2F89EE64D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b="1" dirty="0"/>
              <a:t>O RETORNO DE CRISTO É BASEADO EM SUA PROMESSA</a:t>
            </a:r>
            <a:endParaRPr lang="pt-BR" b="1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F88ED4A-E942-6B44-B6A0-3FA0CD01ED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65857350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67D50FD-187E-F141-9C7F-990B8F3A6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 segunda vinda de Cristo é mencionada 1.500 vezes na Bíblia, uma vez em cada 25 versículos do Novo Testamento.</a:t>
            </a:r>
          </a:p>
          <a:p>
            <a:endParaRPr lang="pt-PT" dirty="0"/>
          </a:p>
          <a:p>
            <a:r>
              <a:rPr lang="pt-PT" dirty="0"/>
              <a:t>E para cada profecia sobre a primeira vinda de Cristo no Antigo Testamento, há oito sobre a segunda vinda de Cristo. </a:t>
            </a:r>
            <a:r>
              <a:rPr lang="pt-BR" dirty="0"/>
              <a:t>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7C312A2-D76F-6C4E-AEA3-B74BE9E530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6550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460F-F2FF-3740-932D-A684FD14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42" y="2459421"/>
            <a:ext cx="11650716" cy="2254469"/>
          </a:xfrm>
        </p:spPr>
        <p:txBody>
          <a:bodyPr/>
          <a:lstStyle/>
          <a:p>
            <a:r>
              <a:rPr lang="pt-PT" dirty="0"/>
              <a:t>OPORTUNIDADE ÚNICA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C0FC174-6813-6943-A9FC-DF954F97B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936" y="858838"/>
            <a:ext cx="1248128" cy="124812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815247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5A5CDB-08CE-9C48-B77B-B31D37CE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“Também profetizou Enoque, o sétimo depois de Adão, dizendo: Eis que veio o Senhor entre suas santas miríades”. </a:t>
            </a:r>
          </a:p>
          <a:p>
            <a:pPr lvl="2"/>
            <a:r>
              <a:rPr lang="pt-PT" dirty="0"/>
              <a:t>Judas 14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2ADD259-80E9-F141-A757-B69D0C9942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474778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A3ECCBE-A312-B24A-B492-D451C2A92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4156449" cy="5390148"/>
          </a:xfrm>
        </p:spPr>
        <p:txBody>
          <a:bodyPr/>
          <a:lstStyle/>
          <a:p>
            <a:r>
              <a:rPr lang="pt-PT" dirty="0"/>
              <a:t>Davi declara: “Vem o nosso Deus e não guarda silêncio”.</a:t>
            </a:r>
            <a:endParaRPr lang="pt-BR" dirty="0"/>
          </a:p>
          <a:p>
            <a:pPr lvl="2"/>
            <a:r>
              <a:rPr lang="pt-PT" dirty="0"/>
              <a:t>Salmo 50:3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29F1CE3-8750-724F-A612-AF2D4024D3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323" y="0"/>
            <a:ext cx="5735361" cy="6858000"/>
          </a:xfrm>
        </p:spPr>
      </p:pic>
    </p:spTree>
    <p:extLst>
      <p:ext uri="{BB962C8B-B14F-4D97-AF65-F5344CB8AC3E}">
        <p14:creationId xmlns:p14="http://schemas.microsoft.com/office/powerpoint/2010/main" val="244867427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B7DDE88-23CF-3840-B7D5-8C5E1A2AB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0076" y="504498"/>
            <a:ext cx="5101359" cy="5533696"/>
          </a:xfrm>
        </p:spPr>
        <p:txBody>
          <a:bodyPr/>
          <a:lstStyle/>
          <a:p>
            <a:r>
              <a:rPr lang="pt-PT" dirty="0"/>
              <a:t>“Dizei aos desalentados de coração: Sede fortes, não temais. Eis o vosso Deus. [...] ele vem e vos salvará”.</a:t>
            </a:r>
            <a:endParaRPr lang="pt-BR" dirty="0"/>
          </a:p>
          <a:p>
            <a:pPr lvl="2"/>
            <a:r>
              <a:rPr lang="pt-PT" dirty="0"/>
              <a:t>Isaías 35:4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BF770AA-214B-7A46-B112-2D0B392C96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5371638" cy="6858000"/>
          </a:xfrm>
        </p:spPr>
      </p:pic>
    </p:spTree>
    <p:extLst>
      <p:ext uri="{BB962C8B-B14F-4D97-AF65-F5344CB8AC3E}">
        <p14:creationId xmlns:p14="http://schemas.microsoft.com/office/powerpoint/2010/main" val="3815509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1D12A0E-23FE-784E-ABB9-F129A188B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4701572" cy="5390148"/>
          </a:xfrm>
        </p:spPr>
        <p:txBody>
          <a:bodyPr/>
          <a:lstStyle/>
          <a:p>
            <a:r>
              <a:rPr lang="pt-PT" dirty="0"/>
              <a:t>“Está perto o grande Dia do Senhor; está perto e muito se apressa”.</a:t>
            </a:r>
          </a:p>
          <a:p>
            <a:pPr lvl="2"/>
            <a:r>
              <a:rPr lang="pt-PT" dirty="0"/>
              <a:t>Sofonias 1:14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EAF0112-1329-F746-9D45-0AC020AF2E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7"/>
          <a:stretch/>
        </p:blipFill>
        <p:spPr>
          <a:xfrm>
            <a:off x="6506308" y="0"/>
            <a:ext cx="4803042" cy="6858000"/>
          </a:xfrm>
        </p:spPr>
      </p:pic>
    </p:spTree>
    <p:extLst>
      <p:ext uri="{BB962C8B-B14F-4D97-AF65-F5344CB8AC3E}">
        <p14:creationId xmlns:p14="http://schemas.microsoft.com/office/powerpoint/2010/main" val="363252197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A4B6A1-B3B5-0848-AA1B-FC0645F51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538" y="504498"/>
            <a:ext cx="5628898" cy="5533696"/>
          </a:xfrm>
        </p:spPr>
        <p:txBody>
          <a:bodyPr/>
          <a:lstStyle/>
          <a:p>
            <a:r>
              <a:rPr lang="pt-PT" dirty="0"/>
              <a:t>“Porque o Filho do Homem há de vir na glória de seu Pai, com os seus anjos, e, então, retribuirá a cada um conforme as suas obras”.</a:t>
            </a:r>
          </a:p>
          <a:p>
            <a:pPr lvl="2"/>
            <a:r>
              <a:rPr lang="pt-PT" dirty="0"/>
              <a:t>Mateus 16:27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612FBBF-1040-FE4D-ACE8-580E30E63E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563" y="0"/>
            <a:ext cx="4897437" cy="6858000"/>
          </a:xfrm>
        </p:spPr>
      </p:pic>
    </p:spTree>
    <p:extLst>
      <p:ext uri="{BB962C8B-B14F-4D97-AF65-F5344CB8AC3E}">
        <p14:creationId xmlns:p14="http://schemas.microsoft.com/office/powerpoint/2010/main" val="5654910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C7DCD3F-FB10-7943-8DFD-B3AA8C4B3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4332295" cy="5390148"/>
          </a:xfrm>
        </p:spPr>
        <p:txBody>
          <a:bodyPr/>
          <a:lstStyle/>
          <a:p>
            <a:r>
              <a:rPr lang="pt-PT" dirty="0"/>
              <a:t>“Porquanto o Senhor mesmo, [...] descerá dos céus”.</a:t>
            </a:r>
          </a:p>
          <a:p>
            <a:pPr lvl="2"/>
            <a:r>
              <a:rPr lang="pt-PT" dirty="0"/>
              <a:t>I Tessalonicenses 4:16, 17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C888520-1D2A-C640-9A49-F807B31C3F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6138" y="0"/>
            <a:ext cx="5383212" cy="6858000"/>
          </a:xfrm>
        </p:spPr>
      </p:pic>
    </p:spTree>
    <p:extLst>
      <p:ext uri="{BB962C8B-B14F-4D97-AF65-F5344CB8AC3E}">
        <p14:creationId xmlns:p14="http://schemas.microsoft.com/office/powerpoint/2010/main" val="3602198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061C082-232C-1D44-AAE1-5C55153FA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Em pé acima de todos eles está Jesus, que dá a Sua Palavra de que voltará.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6EA02B7-9124-FA42-BA59-31D6B377DF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538812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974567B-17FE-AA4B-8C3F-3D0CA22DC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5510464" cy="5390148"/>
          </a:xfrm>
        </p:spPr>
        <p:txBody>
          <a:bodyPr/>
          <a:lstStyle/>
          <a:p>
            <a:r>
              <a:rPr lang="pt-PT" dirty="0"/>
              <a:t>“Não se turbe o vosso coração; credes em Deus, crede também em mim. Na casa de meu Pai há muitas moradas. Se assim não fora, eu vo-lo teria dito. Pois vou preparar-vos lugar. E, quando eu for e vos preparar lugar, voltarei e vos receberei para mim mesmo, para que, onde eu estou, estejais vós também”.</a:t>
            </a:r>
          </a:p>
          <a:p>
            <a:pPr lvl="2"/>
            <a:r>
              <a:rPr lang="pt-PT" dirty="0"/>
              <a:t>João 14:1-3</a:t>
            </a: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5F88F76A-D165-5A46-BCB2-FA20B92C0D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801" y="0"/>
            <a:ext cx="4654884" cy="6858000"/>
          </a:xfrm>
        </p:spPr>
      </p:pic>
    </p:spTree>
    <p:extLst>
      <p:ext uri="{BB962C8B-B14F-4D97-AF65-F5344CB8AC3E}">
        <p14:creationId xmlns:p14="http://schemas.microsoft.com/office/powerpoint/2010/main" val="86290426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9DD011-499A-9E46-95D3-959267FCD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 volta de nosso Senhor não é especulação vã, é realidade. </a:t>
            </a:r>
          </a:p>
          <a:p>
            <a:r>
              <a:rPr lang="pt-PT" dirty="0"/>
              <a:t>É tão certa quanto as promessas da Palavra de Deus. </a:t>
            </a:r>
          </a:p>
          <a:p>
            <a:r>
              <a:rPr lang="pt-PT" dirty="0"/>
              <a:t>Cristo deu Sua palavra de que Ele voltará.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33BD536-BC1E-8449-AA06-5B49C20847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2974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4400CB-A027-CB42-98E7-132BC1989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5205664" cy="5390148"/>
          </a:xfrm>
        </p:spPr>
        <p:txBody>
          <a:bodyPr/>
          <a:lstStyle/>
          <a:p>
            <a:r>
              <a:rPr lang="pt-PT" dirty="0"/>
              <a:t>“Onde está a promessa da sua vinda? Porque, desde que os pais dormiram, todas as coisas permanecem como desde o princípio da criação” </a:t>
            </a:r>
          </a:p>
          <a:p>
            <a:pPr lvl="2"/>
            <a:r>
              <a:rPr lang="pt-PT" dirty="0"/>
              <a:t>2 Pedro 3:4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2715228E-3002-EE4F-A84C-45DE14DA9A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0000" y="0"/>
            <a:ext cx="4959350" cy="6858000"/>
          </a:xfrm>
        </p:spPr>
      </p:pic>
    </p:spTree>
    <p:extLst>
      <p:ext uri="{BB962C8B-B14F-4D97-AF65-F5344CB8AC3E}">
        <p14:creationId xmlns:p14="http://schemas.microsoft.com/office/powerpoint/2010/main" val="28294758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4CAD1B20-D810-0643-9502-E1D147556D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0A3A1FC2-D2E4-724F-B4C8-87BB0EC65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 err="1"/>
              <a:t>Billy</a:t>
            </a:r>
            <a:r>
              <a:rPr lang="pt-PT" dirty="0"/>
              <a:t> Graham conta uma história fascinante sobre o brilhante cientista </a:t>
            </a:r>
            <a:r>
              <a:rPr lang="pt-PT" dirty="0" err="1"/>
              <a:t>Albert</a:t>
            </a:r>
            <a:r>
              <a:rPr lang="pt-PT" dirty="0"/>
              <a:t> Einstein.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90839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83FEE61-58B7-8147-A757-0243CEC3E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“Porque, deliberadamente, esquecem...”.</a:t>
            </a:r>
            <a:endParaRPr lang="pt-BR" dirty="0"/>
          </a:p>
          <a:p>
            <a:r>
              <a:rPr lang="pt-PT" dirty="0"/>
              <a:t>“Pois de propósito ignoram”</a:t>
            </a:r>
          </a:p>
          <a:p>
            <a:r>
              <a:rPr lang="pt-PT" dirty="0"/>
              <a:t>Essas pessoas tinham os fatos diante de si, mas zombavam dos fatos e negavam a veracidade da Palavra de Deus.</a:t>
            </a:r>
          </a:p>
          <a:p>
            <a:r>
              <a:rPr lang="pt-PT" dirty="0"/>
              <a:t>Suas mentes estavam decididas e, em face dos fatos evidentes da revelação, não mudariam suas opiniões ou hábitos há muito acalentados.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748AA44-04F3-534C-A6A6-6F40E6F43D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8030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6E84264-B60A-2640-9B65-4E2BBDF39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5180264" cy="5390148"/>
          </a:xfrm>
        </p:spPr>
        <p:txBody>
          <a:bodyPr/>
          <a:lstStyle/>
          <a:p>
            <a:r>
              <a:rPr lang="pt-PT" dirty="0"/>
              <a:t>Se alguém quiser fazer a vontade de Deus, saberá se esse ensino é dele, ou se falo por mim mesmo”.</a:t>
            </a:r>
          </a:p>
          <a:p>
            <a:pPr lvl="2"/>
            <a:r>
              <a:rPr lang="pt-PT" dirty="0"/>
              <a:t>João 7:17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A70870B-A8B3-D342-8C6B-4162D5F79A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001" y="0"/>
            <a:ext cx="4578684" cy="6858000"/>
          </a:xfrm>
        </p:spPr>
      </p:pic>
    </p:spTree>
    <p:extLst>
      <p:ext uri="{BB962C8B-B14F-4D97-AF65-F5344CB8AC3E}">
        <p14:creationId xmlns:p14="http://schemas.microsoft.com/office/powerpoint/2010/main" val="118431690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6400272-90E4-DA44-8310-822FA6236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Compreender a vontade de Deus é uma questão tanto do coração quanto da mente.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02E8D06-E14D-B747-B420-3888007912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01496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390E956-0CC2-E94F-92B6-440E27E93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Como você sabe se está totalmente rendido a Deus?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2803AC2-69C5-494F-BB4F-FE74FCAF24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334832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4942378-8108-5C4C-AC50-F40C9231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99" y="1357742"/>
            <a:ext cx="5527401" cy="1669938"/>
          </a:xfrm>
        </p:spPr>
        <p:txBody>
          <a:bodyPr>
            <a:normAutofit/>
          </a:bodyPr>
          <a:lstStyle/>
          <a:p>
            <a:r>
              <a:rPr lang="pt-PT" sz="2800" dirty="0"/>
              <a:t>três ações de Deus que provam que os escarnecedores estão errados</a:t>
            </a:r>
            <a:endParaRPr lang="pt-BR" sz="2800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E603777-1BDE-4347-8C57-ADAE7B226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3291840"/>
            <a:ext cx="5708074" cy="31920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PT" dirty="0"/>
              <a:t>Deus criou o mundo por Sua Palavra (v. 5). 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Deus destruiu o mundo por Sua Palavra (v. 6).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Deus preserva esse mundo por Sua Palavra (v. 7).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4956161-734A-A44E-93CB-0F62E787D8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785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DCF3B3-85CE-D54F-A026-BC0F4AE0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Há, todavia, uma coisa, amados, que não deveis esquecer: que, para o Senhor, um dia é como mil anos, e mil anos, como um dia. Não retarda o Senhor a sua promessa, como alguns a julgam demorada; pelo contrário, ele é longânimo para convosco, não querendo que nenhum pereça, senão que todos cheguem ao arrependimento”</a:t>
            </a:r>
          </a:p>
          <a:p>
            <a:pPr lvl="2"/>
            <a:r>
              <a:rPr lang="pt-PT" dirty="0"/>
              <a:t>2 Pedro 3:8, 9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138B98A-B396-8347-A374-ECE52E707A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217052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13A70B-8E7D-2A4D-BC32-C243006ED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a visão de Deus do tempo e a nossa são dramaticamente diferentes.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DDB7A81-772E-FE43-BCD1-7C17E22240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103764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1B384B6-AC89-4E4E-BB73-0F68C0244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i="1" dirty="0"/>
              <a:t>O dia do Senhor virá como um ladrão à noite.</a:t>
            </a:r>
            <a:endParaRPr lang="pt-BR" i="1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4FD2183-2002-414C-9AF8-A8921CAA6A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72469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C46B98-1227-AF47-BCF6-82BE611E5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Que tipo de pessoa você deve ser?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385501A8-5A84-1949-B6EB-40662ACAC0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227806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E20F17-E0C6-D145-A848-43573562B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você deve agir como um cidadão do Céu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6ECB7D-1CB8-5A4C-8FB9-313DBB191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20007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9C67C93-4C21-0440-B043-4C881834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“Eu também sei quem eu sou, mas não sei para onde estou indo”.</a:t>
            </a:r>
            <a:r>
              <a:rPr lang="pt-BR" dirty="0"/>
              <a:t> </a:t>
            </a:r>
          </a:p>
        </p:txBody>
      </p:sp>
      <p:pic>
        <p:nvPicPr>
          <p:cNvPr id="6" name="Espaço Reservado para Imagem 5" descr="Cerebro de Albert Einstein - Wikipedia, la enciclopedia libre">
            <a:extLst>
              <a:ext uri="{FF2B5EF4-FFF2-40B4-BE49-F238E27FC236}">
                <a16:creationId xmlns:a16="http://schemas.microsoft.com/office/drawing/2014/main" id="{2C3478AC-2F0F-E149-9CA3-8367C3C030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84005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14BEA36-A9ED-5F41-A70A-704EA1888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5388115" cy="5390148"/>
          </a:xfrm>
        </p:spPr>
        <p:txBody>
          <a:bodyPr/>
          <a:lstStyle/>
          <a:p>
            <a:r>
              <a:rPr lang="pt-PT" sz="3200" dirty="0"/>
              <a:t>“Esperando e apressando a vinda do Dia de Deus”.</a:t>
            </a:r>
          </a:p>
          <a:p>
            <a:pPr lvl="2"/>
            <a:r>
              <a:rPr lang="pt-PT" dirty="0"/>
              <a:t>2 Pedro 3:12</a:t>
            </a:r>
            <a:endParaRPr lang="pt-BR" dirty="0"/>
          </a:p>
        </p:txBody>
      </p:sp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5D524F2F-81F9-C141-A67B-5909DB28C2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7375" y="0"/>
            <a:ext cx="5641975" cy="6858000"/>
          </a:xfrm>
        </p:spPr>
      </p:pic>
    </p:spTree>
    <p:extLst>
      <p:ext uri="{BB962C8B-B14F-4D97-AF65-F5344CB8AC3E}">
        <p14:creationId xmlns:p14="http://schemas.microsoft.com/office/powerpoint/2010/main" val="324753332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3BFDDD-171B-7E49-BCF6-5C68EC04D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PODEMOS REALMENTE APRESSAR A VINDA DE JESUS?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7FE085F3-556C-0B45-A42E-46B621966C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314583952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E483240-9121-B64F-9A69-A858BD7BA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“Dando o evangelho ao mundo, está em nosso poder apressar a volta de nosso Senhor. Não nos cabe apenas aguardar, mas apressar o dia de Deus (2 Pedro 3:12). Houvesse a igreja de Cristo feito a obra que lhe era designada, como Ele ordenou, o mundo inteiro haveria sido antes advertido, e o Senhor Jesus teria vindo à Terra em poder e grande glória”</a:t>
            </a:r>
          </a:p>
          <a:p>
            <a:pPr lvl="2"/>
            <a:r>
              <a:rPr lang="pt-PT" dirty="0"/>
              <a:t>Maranata – O Senhor Vem!, p. 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643260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11212D-4C80-1943-90CC-196150F53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6290393" cy="5390148"/>
          </a:xfrm>
        </p:spPr>
        <p:txBody>
          <a:bodyPr/>
          <a:lstStyle/>
          <a:p>
            <a:r>
              <a:rPr lang="pt-PT" dirty="0"/>
              <a:t>“Bem, irmãos e irmãs, são necessárias três cordas puxando em direções opostas para manter o mastro da tenda reto”.</a:t>
            </a:r>
          </a:p>
          <a:p>
            <a:pPr lvl="2"/>
            <a:r>
              <a:rPr lang="pt-PT" dirty="0"/>
              <a:t>S. N. </a:t>
            </a:r>
            <a:r>
              <a:rPr lang="pt-PT" dirty="0" err="1"/>
              <a:t>Haskell</a:t>
            </a:r>
            <a:endParaRPr lang="pt-BR" dirty="0"/>
          </a:p>
        </p:txBody>
      </p:sp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CCF71EC5-DBCE-8D45-9B2A-DBE4195591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6425" y="0"/>
            <a:ext cx="4352925" cy="6858000"/>
          </a:xfrm>
        </p:spPr>
      </p:pic>
    </p:spTree>
    <p:extLst>
      <p:ext uri="{BB962C8B-B14F-4D97-AF65-F5344CB8AC3E}">
        <p14:creationId xmlns:p14="http://schemas.microsoft.com/office/powerpoint/2010/main" val="178093552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DCF2B6-8512-2A45-BE28-C7DDFD4B3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Deus deseja que toda a humanidade seja salva. Ele anseia por isso. Ele espera pacientemente que o evangelho seja propagado até os confins da terra (</a:t>
            </a:r>
            <a:r>
              <a:rPr lang="pt-PT" dirty="0" err="1"/>
              <a:t>Mt</a:t>
            </a:r>
            <a:r>
              <a:rPr lang="pt-PT" dirty="0"/>
              <a:t> 24:14).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5CDC7CB4-134D-F24D-A5A2-93356456A4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D5AA457-3C91-A247-990D-0D4C3CC65BCE}"/>
              </a:ext>
            </a:extLst>
          </p:cNvPr>
          <p:cNvSpPr/>
          <p:nvPr/>
        </p:nvSpPr>
        <p:spPr>
          <a:xfrm>
            <a:off x="2832725" y="157892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3155072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AFB5D6-1B15-5F4E-91E5-117CF642D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“Todo cristão tem o privilégio, não só de esperar a vinda de nosso Senhor Jesus Cristo, como também de apressá-la (2 Pedro 3:12). Se todos os que professam Seu nome produzissem fruto para Sua glória, quão depressa não estaria o mundo todo semeado com a semente do evangelho! Rapidamente amadure- </a:t>
            </a:r>
            <a:r>
              <a:rPr lang="pt-PT" dirty="0" err="1"/>
              <a:t>ceria</a:t>
            </a:r>
            <a:r>
              <a:rPr lang="pt-PT" dirty="0"/>
              <a:t> a última grande seara e Cristo viria recolher o precioso grão”.</a:t>
            </a:r>
          </a:p>
          <a:p>
            <a:pPr lvl="2"/>
            <a:r>
              <a:rPr lang="pt-PT" dirty="0"/>
              <a:t>Parábolas de Jesus, p. 29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992324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F7B61E0-9579-714A-AD8B-590940793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Deus espera que nos arrependamos, cresçamos na graça e reflitamos Sua imagem para um mundo em espera e um universo vigilante (</a:t>
            </a:r>
            <a:r>
              <a:rPr lang="pt-PT" dirty="0" err="1"/>
              <a:t>At</a:t>
            </a:r>
            <a:r>
              <a:rPr lang="pt-PT" dirty="0"/>
              <a:t> 3:19-21).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FE84D08-0B6F-B946-9D8D-E9551A0358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928CEBA-279B-C645-837F-1186F58A06EF}"/>
              </a:ext>
            </a:extLst>
          </p:cNvPr>
          <p:cNvSpPr/>
          <p:nvPr/>
        </p:nvSpPr>
        <p:spPr>
          <a:xfrm>
            <a:off x="3117205" y="17618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9346760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CC6C24-15CC-0347-8B87-9891A59EA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“Um dos planos divinos para o desenvolvimento é a comunicação. O cristão deve adquirir forças, fortalecendo a outros. ‘O que regar também será regado.’ Provérbios 11:25. Isso não é somente uma promessa; é uma lei divina, uma lei pela qual Deus designa que as correntes de benevolência, como as águas do grande abismo, sejam postas em constante circulação, refluindo à sua fonte. No cumprimento a essa lei está o segredo do crescimento espiritual” </a:t>
            </a:r>
          </a:p>
          <a:p>
            <a:pPr lvl="2"/>
            <a:r>
              <a:rPr lang="pt-PT" dirty="0"/>
              <a:t>A Maravilhosa Graça de Deus, p. 287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01546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AC39C7-0FAE-4748-B468-223E758A4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A justiça de Deus exige que o pecado não continue para sempre, e, quando o mal chegar a certo ponto, Jesus dirá: “Basta”. Quando o número acumulado de pecado atingir certo valor conhecido apenas por Deus, Ele dirá: “Senhoras e senhores, é hora de encerrar”.</a:t>
            </a:r>
            <a:endParaRPr lang="pt-B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0A2370-24B7-EB46-A195-67BB47486AEE}"/>
              </a:ext>
            </a:extLst>
          </p:cNvPr>
          <p:cNvSpPr/>
          <p:nvPr/>
        </p:nvSpPr>
        <p:spPr>
          <a:xfrm>
            <a:off x="2832725" y="157892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3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224BC0DD-A907-AB4E-989B-D730A1D62A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628324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E52395-5A19-4A4F-B1C4-02EE5EAB2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</a:t>
            </a:r>
            <a:r>
              <a:rPr lang="pt-PT" dirty="0" err="1"/>
              <a:t>Billy</a:t>
            </a:r>
            <a:r>
              <a:rPr lang="pt-PT" dirty="0"/>
              <a:t>, se Cristo não vier logo, Ele terá que restaurar Sodoma e Gomorra e pedir desculpas a eles, pois esta geração é certamente mais pecaminosa do que a geração deles”.</a:t>
            </a:r>
            <a:r>
              <a:rPr lang="pt-BR" dirty="0"/>
              <a:t> </a:t>
            </a:r>
          </a:p>
          <a:p>
            <a:pPr lvl="2"/>
            <a:r>
              <a:rPr lang="pt-BR" dirty="0"/>
              <a:t>Ruth </a:t>
            </a:r>
            <a:r>
              <a:rPr lang="pt-PT" dirty="0"/>
              <a:t>Graham</a:t>
            </a:r>
            <a:endParaRPr lang="pt-BR" dirty="0"/>
          </a:p>
        </p:txBody>
      </p:sp>
      <p:pic>
        <p:nvPicPr>
          <p:cNvPr id="10" name="Espaço Reservado para Imagem 9" descr="Ruth Graham Biography - Childhood, Life Achievements ...">
            <a:extLst>
              <a:ext uri="{FF2B5EF4-FFF2-40B4-BE49-F238E27FC236}">
                <a16:creationId xmlns:a16="http://schemas.microsoft.com/office/drawing/2014/main" id="{3A3ADF37-8718-204B-BEE4-E39D7ADA41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26909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FDA19D-042A-1B4B-9A69-2D80B36C1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Essa única frase reflete o pensamento de milhões de pessoas no mundo. Elas têm pouca ideia de para onde esse mundo está indo. </a:t>
            </a:r>
            <a:endParaRPr lang="pt-BR" dirty="0"/>
          </a:p>
        </p:txBody>
      </p:sp>
      <p:pic>
        <p:nvPicPr>
          <p:cNvPr id="5" name="Espaço Reservado para Imagem 4" descr="Uncertainty can ruin businesses and products. Why can ...">
            <a:extLst>
              <a:ext uri="{FF2B5EF4-FFF2-40B4-BE49-F238E27FC236}">
                <a16:creationId xmlns:a16="http://schemas.microsoft.com/office/drawing/2014/main" id="{1A6ECF36-8D71-CC46-B116-0506AA25CF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324634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D41A20-8B12-864C-A687-98F34CFF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Nos últimos dias, o pecado chegará ao seu limite, e Jesus virá.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BA71084-E26C-D34D-AFA2-07A272918F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230268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47A5E8-3A75-0A49-AC22-FEDB059FF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“Nós, porém, segundo a sua promessa, esperamos novos céus e nova terra, nos quais habita justiça. Por essa razão, pois, amados, esperando estas coisas, empenhai-vos por serdes achados por ele em paz, sem mácula e irrepreensíveis. [...] antes, crescei na graça” </a:t>
            </a:r>
          </a:p>
          <a:p>
            <a:pPr lvl="2"/>
            <a:r>
              <a:rPr lang="pt-PT" dirty="0"/>
              <a:t>2Pedro 3:13, 14, 18</a:t>
            </a:r>
            <a:endParaRPr lang="pt-BR" dirty="0"/>
          </a:p>
          <a:p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B050DF56-16D0-B246-85D9-97ADDDB820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382450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DA491F-B29D-C041-B6A3-8D73D8D89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Como podemos ser apresentados a Deus sem “mácula e irrepreensíveis”? </a:t>
            </a:r>
          </a:p>
          <a:p>
            <a:r>
              <a:rPr lang="pt-PT" dirty="0"/>
              <a:t>Quem é justo o suficiente para se apresentar diante de um Deus justo?</a:t>
            </a:r>
            <a:endParaRPr lang="pt-BR" dirty="0"/>
          </a:p>
          <a:p>
            <a:r>
              <a:rPr lang="pt-PT" dirty="0"/>
              <a:t>Quem é santo o suficiente para aparecer diante de um Deus santo?</a:t>
            </a:r>
            <a:endParaRPr lang="pt-BR" dirty="0"/>
          </a:p>
          <a:p>
            <a:r>
              <a:rPr lang="pt-PT" dirty="0"/>
              <a:t>Quem está sozinho é puro para ficar diante de um Deus sem pecado, justo e santo?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1335B299-38BB-8A49-B212-E959EE9AD7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1231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8A8A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065598-750D-9840-A219-C25F753D4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Bendito o Deus e Pai de nosso Senhor Jesus Cristo, que, segundo a sua muita misericórdia, nos regenerou para uma viva esperança, mediante a ressurreição de Jesus Cristo dentre os mortos, para uma herança incorruptível, sem mácula, imarcescível, reservada nos céus para vós outros que sois guardados pelo poder de Deus, mediante a fé, para a salvação preparada para revelar-se no último tempo” </a:t>
            </a:r>
          </a:p>
          <a:p>
            <a:pPr lvl="2"/>
            <a:r>
              <a:rPr lang="pt-PT" dirty="0"/>
              <a:t>1Pedro 1:3-5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AE9E558-5AF3-6345-B8CF-14477500A2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3648617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31308A-9F9A-E645-B5E7-3F0363DE2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Ele trabalha em nosso coração para nos mudar – para nos fazer de novo. 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A7BC50DD-7812-F145-8DE1-EB1B5D8F7A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020531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B7A5403-F421-5449-AD20-257F5E1BF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Em Cristo, nós, que somos aceitos como Seus filhos e filhas, crescemos diariamente na graça para sermos cada vez mais semelhantes Àquele a quem admiramos.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B0DF92A-474C-3145-A17C-A79729E44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2661727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B3F5E72-E753-B547-9AFE-F729B7C42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Em Cristo, estamos seguros, cheios de uma esperança que não </a:t>
            </a:r>
            <a:r>
              <a:rPr lang="pt-PT" dirty="0" err="1"/>
              <a:t>decepciona</a:t>
            </a:r>
            <a:r>
              <a:rPr lang="pt-PT" dirty="0"/>
              <a:t>!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3C32C44-2C31-0344-B598-4094F2089B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792563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68C5E9D-9DEA-5646-B437-CC2B08FF58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D46C8F-5868-4849-B134-FA1D53B6C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53" y="537919"/>
            <a:ext cx="5760000" cy="5760000"/>
          </a:xfrm>
        </p:spPr>
        <p:txBody>
          <a:bodyPr/>
          <a:lstStyle/>
          <a:p>
            <a:pPr lvl="1"/>
            <a:r>
              <a:rPr lang="pt-PT" dirty="0"/>
              <a:t>Essa é uma boa notícia – uma maravilhosa notícia; e não há notícia melhor que essa.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0909569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714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F97E89-02AD-7E48-B746-6C3A8648D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 grande esperança da volta de nosso Senhor dá sentido às nossas vidas hoje.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9A6CCB1-E094-D54B-BD38-02928732BC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237213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BE04D3F-8528-874F-8BCC-1DE5F0E83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Podemos viver uma vida cheia de alegria e esperança porque sabemos o fim da história.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71A6B13-2D35-EE45-B590-C1C2C3483C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0094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08E70BC-FF1C-DC4F-8295-254649D5D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“A vida não tem valor a menos que você se concentre em algo valioso”.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58C7130-241B-0D43-8318-EEA0341D58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269071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DC6D844-E22C-D049-9F80-C28D4A35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713" y="346075"/>
            <a:ext cx="5976937" cy="1870652"/>
          </a:xfrm>
        </p:spPr>
        <p:txBody>
          <a:bodyPr>
            <a:normAutofit/>
          </a:bodyPr>
          <a:lstStyle/>
          <a:p>
            <a:r>
              <a:rPr lang="pt-PT" dirty="0"/>
              <a:t>inscrições de angústia nos túmulos ao longo da Via Ápia</a:t>
            </a:r>
            <a:r>
              <a:rPr lang="pt-BR" dirty="0"/>
              <a:t> 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20CA560E-267F-244F-AF7B-173DA612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207" y="2964873"/>
            <a:ext cx="6011285" cy="3131128"/>
          </a:xfrm>
        </p:spPr>
        <p:txBody>
          <a:bodyPr/>
          <a:lstStyle/>
          <a:p>
            <a:r>
              <a:rPr lang="pt-PT" dirty="0"/>
              <a:t>“Eu não era, eu tornei-me, eu não sou, não me importo”. </a:t>
            </a:r>
          </a:p>
          <a:p>
            <a:endParaRPr lang="pt-PT" dirty="0"/>
          </a:p>
          <a:p>
            <a:r>
              <a:rPr lang="pt-PT" dirty="0"/>
              <a:t>“Coma, beba, divirta-se e junte-se a mim”.</a:t>
            </a:r>
            <a:endParaRPr lang="pt-BR" dirty="0"/>
          </a:p>
        </p:txBody>
      </p:sp>
      <p:pic>
        <p:nvPicPr>
          <p:cNvPr id="11" name="Espaço Reservado para Imagem 10" descr="Views from Rome: Return to the Via Appia Antica">
            <a:extLst>
              <a:ext uri="{FF2B5EF4-FFF2-40B4-BE49-F238E27FC236}">
                <a16:creationId xmlns:a16="http://schemas.microsoft.com/office/drawing/2014/main" id="{0B093259-2150-B743-945B-6713E112AD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76000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4A2D2-6621-9746-A8AF-1B499DC261F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1774</Words>
  <Application>Microsoft Macintosh PowerPoint</Application>
  <PresentationFormat>Widescreen</PresentationFormat>
  <Paragraphs>98</Paragraphs>
  <Slides>58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3" baseType="lpstr">
      <vt:lpstr>Arial</vt:lpstr>
      <vt:lpstr>Calibri</vt:lpstr>
      <vt:lpstr>Fonte do Sistema Regular</vt:lpstr>
      <vt:lpstr>Tahoma</vt:lpstr>
      <vt:lpstr>Tema do Office</vt:lpstr>
      <vt:lpstr>Apresentação do PowerPoint</vt:lpstr>
      <vt:lpstr>OPORTUNIDADE ÚNICA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inscrições de angústia nos túmulos ao longo da Via Ápia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três ações de Deus que provam que os escarnecedores estão errados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2021-08-24T14:27:39Z</dcterms:created>
  <dcterms:modified xsi:type="dcterms:W3CDTF">2021-09-01T20:47:41Z</dcterms:modified>
</cp:coreProperties>
</file>