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303" r:id="rId37"/>
    <p:sldId id="30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259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AE0"/>
    <a:srgbClr val="2A3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F1BB0-EE3D-3D4B-8282-953EA964518F}" v="119" dt="2021-08-30T00:18:14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066F1BB0-EE3D-3D4B-8282-953EA964518F}"/>
    <pc:docChg chg="custSel modSld">
      <pc:chgData name="marcos aurelio gularte de castro" userId="67f50566e2aee3b4" providerId="LiveId" clId="{066F1BB0-EE3D-3D4B-8282-953EA964518F}" dt="2021-09-01T19:44:58.688" v="3" actId="700"/>
      <pc:docMkLst>
        <pc:docMk/>
      </pc:docMkLst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372474084" sldId="268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372474084" sldId="268"/>
            <ac:spMk id="2" creationId="{A3EF65DB-2575-A546-ADB4-C09414AFB035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372474084" sldId="268"/>
            <ac:picMk id="5" creationId="{89B79EBA-66F2-7C44-85A6-30A7BD72987A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3620702930" sldId="270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3620702930" sldId="270"/>
            <ac:spMk id="2" creationId="{91426EE7-4021-9F4B-B4F1-D7664DFD7CC8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3620702930" sldId="270"/>
            <ac:picMk id="4" creationId="{4A6AF97B-EE4E-C345-BEE3-A00558060963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1471128267" sldId="272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1471128267" sldId="272"/>
            <ac:spMk id="2" creationId="{5DEEA014-3DF2-6341-B6B0-B945E5594108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1471128267" sldId="272"/>
            <ac:picMk id="5" creationId="{A968D0D5-A015-E445-9112-970526D9CF39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24.649" v="0" actId="700"/>
        <pc:sldMkLst>
          <pc:docMk/>
          <pc:sldMk cId="4137809773" sldId="277"/>
        </pc:sldMkLst>
        <pc:spChg chg="mod ord">
          <ac:chgData name="marcos aurelio gularte de castro" userId="67f50566e2aee3b4" providerId="LiveId" clId="{066F1BB0-EE3D-3D4B-8282-953EA964518F}" dt="2021-09-01T19:44:24.649" v="0" actId="700"/>
          <ac:spMkLst>
            <pc:docMk/>
            <pc:sldMk cId="4137809773" sldId="277"/>
            <ac:spMk id="2" creationId="{BA63E5D7-70B5-8E4D-94DD-AC8D56AC02B1}"/>
          </ac:spMkLst>
        </pc:spChg>
        <pc:picChg chg="mod ord modCrop">
          <ac:chgData name="marcos aurelio gularte de castro" userId="67f50566e2aee3b4" providerId="LiveId" clId="{066F1BB0-EE3D-3D4B-8282-953EA964518F}" dt="2021-09-01T19:44:24.649" v="0" actId="700"/>
          <ac:picMkLst>
            <pc:docMk/>
            <pc:sldMk cId="4137809773" sldId="277"/>
            <ac:picMk id="7" creationId="{EEE3F896-B888-DC44-8B37-A5AC42C54582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34.072" v="1" actId="700"/>
        <pc:sldMkLst>
          <pc:docMk/>
          <pc:sldMk cId="1987198968" sldId="281"/>
        </pc:sldMkLst>
        <pc:spChg chg="mod ord">
          <ac:chgData name="marcos aurelio gularte de castro" userId="67f50566e2aee3b4" providerId="LiveId" clId="{066F1BB0-EE3D-3D4B-8282-953EA964518F}" dt="2021-09-01T19:44:34.072" v="1" actId="700"/>
          <ac:spMkLst>
            <pc:docMk/>
            <pc:sldMk cId="1987198968" sldId="281"/>
            <ac:spMk id="2" creationId="{D3D97D4D-B9DE-A64F-97A4-753F10E2838E}"/>
          </ac:spMkLst>
        </pc:spChg>
        <pc:picChg chg="mod ord modCrop">
          <ac:chgData name="marcos aurelio gularte de castro" userId="67f50566e2aee3b4" providerId="LiveId" clId="{066F1BB0-EE3D-3D4B-8282-953EA964518F}" dt="2021-09-01T19:44:34.072" v="1" actId="700"/>
          <ac:picMkLst>
            <pc:docMk/>
            <pc:sldMk cId="1987198968" sldId="281"/>
            <ac:picMk id="5" creationId="{3831E85D-3B0E-D84A-89B7-05E834BFEC62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45.239" v="2" actId="700"/>
        <pc:sldMkLst>
          <pc:docMk/>
          <pc:sldMk cId="3117650850" sldId="290"/>
        </pc:sldMkLst>
        <pc:spChg chg="mod ord">
          <ac:chgData name="marcos aurelio gularte de castro" userId="67f50566e2aee3b4" providerId="LiveId" clId="{066F1BB0-EE3D-3D4B-8282-953EA964518F}" dt="2021-09-01T19:44:45.239" v="2" actId="700"/>
          <ac:spMkLst>
            <pc:docMk/>
            <pc:sldMk cId="3117650850" sldId="290"/>
            <ac:spMk id="2" creationId="{92BE3336-F94D-9549-B7CF-63D39783951B}"/>
          </ac:spMkLst>
        </pc:spChg>
        <pc:picChg chg="mod ord modCrop">
          <ac:chgData name="marcos aurelio gularte de castro" userId="67f50566e2aee3b4" providerId="LiveId" clId="{066F1BB0-EE3D-3D4B-8282-953EA964518F}" dt="2021-09-01T19:44:45.239" v="2" actId="700"/>
          <ac:picMkLst>
            <pc:docMk/>
            <pc:sldMk cId="3117650850" sldId="290"/>
            <ac:picMk id="11" creationId="{2BAA09F3-6060-2345-B834-ED84FEE17B91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58.688" v="3" actId="700"/>
        <pc:sldMkLst>
          <pc:docMk/>
          <pc:sldMk cId="2638001384" sldId="293"/>
        </pc:sldMkLst>
        <pc:spChg chg="mod ord">
          <ac:chgData name="marcos aurelio gularte de castro" userId="67f50566e2aee3b4" providerId="LiveId" clId="{066F1BB0-EE3D-3D4B-8282-953EA964518F}" dt="2021-09-01T19:44:58.688" v="3" actId="700"/>
          <ac:spMkLst>
            <pc:docMk/>
            <pc:sldMk cId="2638001384" sldId="293"/>
            <ac:spMk id="2" creationId="{9B7B05A7-1255-6A4E-87AF-F7524F7389CD}"/>
          </ac:spMkLst>
        </pc:spChg>
        <pc:picChg chg="mod ord modCrop">
          <ac:chgData name="marcos aurelio gularte de castro" userId="67f50566e2aee3b4" providerId="LiveId" clId="{066F1BB0-EE3D-3D4B-8282-953EA964518F}" dt="2021-09-01T19:44:58.688" v="3" actId="700"/>
          <ac:picMkLst>
            <pc:docMk/>
            <pc:sldMk cId="2638001384" sldId="293"/>
            <ac:picMk id="5" creationId="{2D5B3DEF-345B-C243-8A5F-8CA43FB2095E}"/>
          </ac:picMkLst>
        </pc:picChg>
      </pc:sldChg>
      <pc:sldChg chg="modSp mod modClrScheme chgLayout">
        <pc:chgData name="marcos aurelio gularte de castro" userId="67f50566e2aee3b4" providerId="LiveId" clId="{066F1BB0-EE3D-3D4B-8282-953EA964518F}" dt="2021-09-01T19:44:58.688" v="3" actId="700"/>
        <pc:sldMkLst>
          <pc:docMk/>
          <pc:sldMk cId="2752029784" sldId="295"/>
        </pc:sldMkLst>
        <pc:spChg chg="mod ord">
          <ac:chgData name="marcos aurelio gularte de castro" userId="67f50566e2aee3b4" providerId="LiveId" clId="{066F1BB0-EE3D-3D4B-8282-953EA964518F}" dt="2021-09-01T19:44:58.688" v="3" actId="700"/>
          <ac:spMkLst>
            <pc:docMk/>
            <pc:sldMk cId="2752029784" sldId="295"/>
            <ac:spMk id="2" creationId="{CE7D2EB2-948A-874B-9C96-CCE1C42B6A8D}"/>
          </ac:spMkLst>
        </pc:spChg>
        <pc:picChg chg="mod ord modCrop">
          <ac:chgData name="marcos aurelio gularte de castro" userId="67f50566e2aee3b4" providerId="LiveId" clId="{066F1BB0-EE3D-3D4B-8282-953EA964518F}" dt="2021-09-01T19:44:58.688" v="3" actId="700"/>
          <ac:picMkLst>
            <pc:docMk/>
            <pc:sldMk cId="2752029784" sldId="295"/>
            <ac:picMk id="4" creationId="{5A200956-DD8B-2344-BF59-BF3DCBF035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8B774-359B-2445-B4C2-5D79649F2F28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10750-BA2B-5349-ABCC-7245CD01B7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10750-BA2B-5349-ABCC-7245CD01B78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63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2449FE-4C01-994A-B467-6913662E6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892" y="4733842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15049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38" y="4808919"/>
            <a:ext cx="6719833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06241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737D4-CD15-844E-AEC6-C5A19200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71983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6FB48C-EE3D-E543-8354-1C6450B4E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71983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084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B28D7-EC74-F745-ACE9-B4E0927D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9C755A-4A0F-6046-B657-91570BEF8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09B459-F5EB-834D-A0CC-9714C8E5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203F1B-55A7-2F46-9AD6-8552EF1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41DFAF-7A4E-5D4A-A013-0F983E1B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77F55C-3F6B-0F45-8A51-993CB1E8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74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41DD7-F6BB-1843-9C98-D7FD0A34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80090-B844-664E-B08B-EB449F144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9FA0AB-630D-3E4B-A27D-5E97C29AE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750B91-F3FD-0F47-AB91-58352FAB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64045C-125B-5B41-BCFA-C0191B45A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CDB0FD-1EB9-5249-8A69-69B8B6B93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43046A-0923-2244-AE96-15CFE40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9777A9-C44F-064C-87EF-2E438CBD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11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A20C-52B0-804E-A75A-52C9EF49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F5D7FD2-FCB7-3D43-89E5-C96AA289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BC8315-6F02-A343-8102-93E62F44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B11523-4FC3-9D4F-B19D-7F2D05DA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8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FD1CFE-A011-D846-9869-9482A232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DF88C3-0CAD-6746-B19B-58AE4F42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34DEAC-5AC8-9B47-8098-B9ECCBCA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3841C-5851-414F-A46E-6B1C870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A2240C-52A8-1F4A-B816-C2221D08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C6A645-3DF1-4142-A068-0BBB4BB6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774CD-F654-F246-9549-77AF8332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82796-5EE5-8245-8060-8C9FD074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35A7DB-C828-5243-BEF6-44E22A4D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12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837EB54-00D0-2D40-87EB-868412131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13808" y="0"/>
            <a:ext cx="63781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2F0792-C79F-DF45-A9B8-2D5641FF5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242" y="1395249"/>
            <a:ext cx="4741206" cy="4958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88292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9A621-4D7F-D140-B60C-6F0258BD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186974-1B83-2847-87C5-750A9739B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9FACFA-CCD2-2E44-B4D6-82C137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B95519-0C15-BB4F-B35B-A6669D5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BA8D80-00A4-7C48-AB8E-1FD34E99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6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40C9C7D-4CD0-2649-BB6C-EA7C9880C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1AAA6B-0F86-AC46-968E-E450D7122F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42" y="2459421"/>
            <a:ext cx="11650716" cy="2254469"/>
          </a:xfrm>
        </p:spPr>
        <p:txBody>
          <a:bodyPr anchor="ctr">
            <a:noAutofit/>
          </a:bodyPr>
          <a:lstStyle>
            <a:lvl1pPr algn="ctr">
              <a:defRPr sz="9600">
                <a:solidFill>
                  <a:schemeClr val="bg1"/>
                </a:solidFill>
                <a:effectLst>
                  <a:outerShdw blurRad="124916" dist="87808" dir="2700000" algn="tl" rotWithShape="0">
                    <a:prstClr val="black">
                      <a:alpha val="79945"/>
                    </a:prstClr>
                  </a:outerShdw>
                </a:effectLst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645950-F77E-C747-8DEA-2D4B4123F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1936" y="858838"/>
            <a:ext cx="1248128" cy="1248128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7631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466FD3-F0F4-5249-A7CC-EAF04ABF7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417917-6395-0B47-B18E-C65CA5B7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6A8B31-93B8-D34E-93FC-A1AAB07B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3448A-BBB1-2647-A324-15B0776E1C53}" type="datetimeFigureOut">
              <a:rPr lang="pt-BR" smtClean="0"/>
              <a:t>01/09/2021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D03B01-F2AE-F542-B6FB-10C763F1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6B4F6C-FA4B-0A41-9EC1-CA31C70B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EE976C-D9AE-2047-8964-B072EC3C08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16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BA05-A36D-FA4E-833B-C595D4D9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41" y="365125"/>
            <a:ext cx="10549759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3734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242" y="504498"/>
            <a:ext cx="6038194" cy="5533696"/>
          </a:xfrm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97525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15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C58F3C6A-7D57-4F47-96F0-5E2B8729DA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"/>
            <a:ext cx="12192000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53" y="664919"/>
            <a:ext cx="5760000" cy="5760000"/>
          </a:xfrm>
          <a:prstGeom prst="ellipse">
            <a:avLst/>
          </a:prstGeom>
          <a:solidFill>
            <a:schemeClr val="bg1">
              <a:alpha val="93281"/>
            </a:schemeClr>
          </a:solidFill>
        </p:spPr>
        <p:txBody>
          <a:bodyPr anchor="ctr"/>
          <a:lstStyle>
            <a:lvl2pPr algn="ctr">
              <a:defRPr sz="4400"/>
            </a:lvl2pPr>
            <a:lvl5pPr>
              <a:defRPr sz="36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34921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8231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3200" i="1"/>
            </a:lvl1pPr>
            <a:lvl2pPr algn="ctr">
              <a:defRPr sz="4400"/>
            </a:lvl2pPr>
            <a:lvl3pPr>
              <a:defRPr>
                <a:solidFill>
                  <a:schemeClr val="accent5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147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173037" dir="10800000" algn="r" rotWithShape="0">
              <a:prstClr val="black">
                <a:alpha val="49555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62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11309684" y="0"/>
            <a:ext cx="882316" cy="6858000"/>
          </a:xfrm>
          <a:prstGeom prst="rect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rgbClr val="33DAE0"/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F08DE7DC-5990-0E4D-AD8C-590D844C24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02315" y="0"/>
            <a:ext cx="2807369" cy="685800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>
            <a:outerShdw blurRad="394592" dist="224829" algn="r" rotWithShape="0">
              <a:prstClr val="black">
                <a:alpha val="33391"/>
              </a:prstClr>
            </a:outerShdw>
          </a:effectLst>
        </p:spPr>
        <p:txBody>
          <a:bodyPr/>
          <a:lstStyle/>
          <a:p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224CDF9-A42E-4641-AEB1-41F7EBB065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3941" y="0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416F470-F012-E142-A0AE-F6D81F843BDD}"/>
              </a:ext>
            </a:extLst>
          </p:cNvPr>
          <p:cNvSpPr/>
          <p:nvPr userDrawn="1"/>
        </p:nvSpPr>
        <p:spPr>
          <a:xfrm>
            <a:off x="0" y="0"/>
            <a:ext cx="818147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705" y="504498"/>
            <a:ext cx="8935731" cy="5533696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i="1"/>
            </a:lvl1pPr>
            <a:lvl2pPr algn="ctr">
              <a:defRPr sz="4400"/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5pPr>
              <a:defRPr i="0" cap="all" spc="600" baseline="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8CA6F8-EB1D-0943-B64A-2419929FAD95}"/>
              </a:ext>
            </a:extLst>
          </p:cNvPr>
          <p:cNvSpPr/>
          <p:nvPr userDrawn="1"/>
        </p:nvSpPr>
        <p:spPr>
          <a:xfrm>
            <a:off x="128337" y="1909011"/>
            <a:ext cx="2502569" cy="250256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200769" dist="52585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866EB5A-E7EE-394F-934B-AE6678C6A9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09885"/>
            <a:ext cx="758059" cy="6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4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DC1613-2FF8-A74B-9733-A56F81DA1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0" y="1340069"/>
            <a:ext cx="5770179" cy="5234152"/>
          </a:xfrm>
        </p:spPr>
        <p:txBody>
          <a:bodyPr anchor="ctr"/>
          <a:lstStyle>
            <a:lvl2pPr algn="ctr">
              <a:defRPr sz="4400"/>
            </a:lvl2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7F72CD2-5F6A-1F4A-B304-AA9ED4995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8814" y="0"/>
            <a:ext cx="5523186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AAC79BA-EB19-DA4F-9D06-CD142E17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92B41-234C-EE48-8980-EC0317F3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err="1"/>
              <a:t>bullet</a:t>
            </a:r>
            <a:endParaRPr lang="pt-BR" dirty="0"/>
          </a:p>
          <a:p>
            <a:pPr lvl="1"/>
            <a:r>
              <a:rPr lang="pt-BR" dirty="0"/>
              <a:t>texto</a:t>
            </a:r>
          </a:p>
          <a:p>
            <a:pPr lvl="2"/>
            <a:r>
              <a:rPr lang="pt-BR" dirty="0"/>
              <a:t>fonte</a:t>
            </a:r>
          </a:p>
          <a:p>
            <a:pPr lvl="3"/>
            <a:r>
              <a:rPr lang="pt-BR" dirty="0"/>
              <a:t>Subtítulo</a:t>
            </a:r>
          </a:p>
          <a:p>
            <a:pPr lvl="4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24023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8" r:id="rId5"/>
    <p:sldLayoutId id="2147483665" r:id="rId6"/>
    <p:sldLayoutId id="2147483667" r:id="rId7"/>
    <p:sldLayoutId id="2147483666" r:id="rId8"/>
    <p:sldLayoutId id="2147483664" r:id="rId9"/>
    <p:sldLayoutId id="2147483651" r:id="rId10"/>
    <p:sldLayoutId id="2147483661" r:id="rId11"/>
    <p:sldLayoutId id="2147483662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30400" algn="l" defTabSz="914400" rtl="0" eaLnBrk="1" latinLnBrk="0" hangingPunct="1">
        <a:lnSpc>
          <a:spcPct val="90000"/>
        </a:lnSpc>
        <a:spcBef>
          <a:spcPts val="2400"/>
        </a:spcBef>
        <a:buFont typeface="Fonte do Sistema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defRPr sz="3600" b="1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ssennps/21580034364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other-landscapes/silky-waterfall-in-nature.jpg.php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02528&amp;picture=airplane-flyin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View_of_Astronaut_John_Glenn_in_his_Mercury_pressure_suit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snapshots.org/blog/2015/04/21/rauner-on-teachers-unions-parcc-etc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sa2explore/30898797008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im_Irwin_Apollo_15_LMP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anielmarin.blogspot.com/2011/05/49-anos-sin-pisar-otro-mundo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Guy_Gardner_(astronauta)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jmc.blogspot.com/2013/12/well-said_4856.html" TargetMode="External"/><Relationship Id="rId7" Type="http://schemas.openxmlformats.org/officeDocument/2006/relationships/hyperlink" Target="https://laventanaciudadana.cl/pensamientos-de-isaac-newton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hyperlink" Target="https://commons.wikimedia.org/wiki/File:James_Clerk_Maxwell_sitting.jpg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1535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DEB13C-802F-D041-85ED-1354E707D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904" y="504498"/>
            <a:ext cx="4834532" cy="5533696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A CRIAÇÃO FALA DE UM DEUS DE INFINITA SABEDORIA E INCRÍVEL PODER.</a:t>
            </a:r>
            <a:endParaRPr lang="pt-BR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3EC592-3DE2-6442-9622-E5B42C9C4526}"/>
              </a:ext>
            </a:extLst>
          </p:cNvPr>
          <p:cNvSpPr/>
          <p:nvPr/>
        </p:nvSpPr>
        <p:spPr>
          <a:xfrm>
            <a:off x="5860405" y="28794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1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D36F8CF1-53F0-4443-BD4A-9C1BAA2E96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222454600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EF65DB-2575-A546-ADB4-C09414AF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“No princípio criou Deus…” A palavra hebraica “criar” nessa passagem é </a:t>
            </a:r>
            <a:r>
              <a:rPr lang="pt-PT" i="1" dirty="0" err="1"/>
              <a:t>bara</a:t>
            </a:r>
            <a:r>
              <a:rPr lang="pt-PT" dirty="0"/>
              <a:t>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B79EBA-66F2-7C44-85A6-30A7BD7298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3724740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156578-E3F0-024A-AF02-77D3F3BB2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-228600"/>
            <a:r>
              <a:rPr lang="pt-PT" dirty="0"/>
              <a:t>Deus tem a habilidade, o maravilhoso poder de criar algo a partir do nada.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E3566C0A-B24F-4944-B2B0-BCA861F881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243078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426EE7-4021-9F4B-B4F1-D7664DFD7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Para ter apenas uma pequena ideia de quão ilimitado é o poder de Deus, vamos considerar apenas um objeto no céu, o Sol. 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A6AF97B-EE4E-C345-BEE3-A005580609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r="378"/>
          <a:stretch/>
        </p:blipFill>
        <p:spPr/>
      </p:pic>
    </p:spTree>
    <p:extLst>
      <p:ext uri="{BB962C8B-B14F-4D97-AF65-F5344CB8AC3E}">
        <p14:creationId xmlns:p14="http://schemas.microsoft.com/office/powerpoint/2010/main" val="362070293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C995B1-C76D-5F46-8A7D-8132C0F9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“Levantai ao alto os vossos olhos, e vede quem criou estas coisas; foi aquele que faz sair o exército delas segundo o seu número; ele as chama a todas pelos seus nomes; por causa da grandeza das suas forças, e porquanto é forte em poder, nenhuma delas faltará” </a:t>
            </a:r>
          </a:p>
          <a:p>
            <a:pPr lvl="2"/>
            <a:r>
              <a:rPr lang="pt-PT" dirty="0"/>
              <a:t>Isaías 40:26</a:t>
            </a:r>
            <a:endParaRPr lang="pt-BR" dirty="0"/>
          </a:p>
        </p:txBody>
      </p:sp>
      <p:pic>
        <p:nvPicPr>
          <p:cNvPr id="9" name="Espaço Reservado para Imagem 8" descr="Ranger and Milky Way | By volunteer photographer Alison ...">
            <a:extLst>
              <a:ext uri="{FF2B5EF4-FFF2-40B4-BE49-F238E27FC236}">
                <a16:creationId xmlns:a16="http://schemas.microsoft.com/office/drawing/2014/main" id="{0CC5B605-4CCB-9F48-937C-6EAFA16364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18147" y="0"/>
            <a:ext cx="2807369" cy="6858000"/>
          </a:xfrm>
        </p:spPr>
      </p:pic>
    </p:spTree>
    <p:extLst>
      <p:ext uri="{BB962C8B-B14F-4D97-AF65-F5344CB8AC3E}">
        <p14:creationId xmlns:p14="http://schemas.microsoft.com/office/powerpoint/2010/main" val="278944482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EEA014-3DF2-6341-B6B0-B945E5594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 criação revela um Deus de poder incrível e poder ilimitado.</a:t>
            </a:r>
            <a:endParaRPr lang="pt-BR" dirty="0"/>
          </a:p>
        </p:txBody>
      </p:sp>
      <p:pic>
        <p:nvPicPr>
          <p:cNvPr id="5" name="Espaço Reservado para Imagem 4" descr="Silky Waterfall in Nature image - Free stock photo ...">
            <a:extLst>
              <a:ext uri="{FF2B5EF4-FFF2-40B4-BE49-F238E27FC236}">
                <a16:creationId xmlns:a16="http://schemas.microsoft.com/office/drawing/2014/main" id="{A968D0D5-A015-E445-9112-970526D9CF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14711282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085ACB-06B1-BA47-8D18-05B02107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Seu poder criativo não apenas trouxe os céus e a Terra à existência, mas também trabalhou em favor de Seu povo ao longo dos séculos.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2588F70-C544-E84B-A04C-DD238AC583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98351331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63E5D7-70B5-8E4D-94DD-AC8D56AC0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Ao longo dos séculos, Ele foi e ainda é o Deus da criação que não Se esqueceu de Sua criação. 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EEE3F896-B888-DC44-8B37-A5AC42C545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4" r="674"/>
          <a:stretch/>
        </p:blipFill>
        <p:spPr/>
      </p:pic>
    </p:spTree>
    <p:extLst>
      <p:ext uri="{BB962C8B-B14F-4D97-AF65-F5344CB8AC3E}">
        <p14:creationId xmlns:p14="http://schemas.microsoft.com/office/powerpoint/2010/main" val="413780977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133BDE-A0DA-5942-99D3-052641B3A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Ele é o Deus que liberta, o Deus que provê e o Deus que guia. O Deus da criação é o Deus de poder ilimitado. Ele é o Deus do impossível.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45715A4-FC68-2D45-A652-28776FBA1F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7525" cy="6858000"/>
          </a:xfrm>
        </p:spPr>
      </p:pic>
    </p:spTree>
    <p:extLst>
      <p:ext uri="{BB962C8B-B14F-4D97-AF65-F5344CB8AC3E}">
        <p14:creationId xmlns:p14="http://schemas.microsoft.com/office/powerpoint/2010/main" val="213563290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Airplane Flying Free Stock Photo - Public Domain Pictures">
            <a:extLst>
              <a:ext uri="{FF2B5EF4-FFF2-40B4-BE49-F238E27FC236}">
                <a16:creationId xmlns:a16="http://schemas.microsoft.com/office/drawing/2014/main" id="{B7CDBC07-CA79-1F4D-BC63-A76178E8AE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EE78A6-4D4F-D94F-AF7F-4FD320D1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001" y="1778102"/>
            <a:ext cx="3813643" cy="3813643"/>
          </a:xfrm>
        </p:spPr>
        <p:txBody>
          <a:bodyPr/>
          <a:lstStyle/>
          <a:p>
            <a:pPr lvl="3" algn="ctr"/>
            <a:r>
              <a:rPr lang="pt-PT" dirty="0"/>
              <a:t>MENINO VIAJANDO DE AVIÃO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4727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9460F-F2FF-3740-932D-A684FD14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42" y="2459421"/>
            <a:ext cx="11650716" cy="2254469"/>
          </a:xfrm>
        </p:spPr>
        <p:txBody>
          <a:bodyPr/>
          <a:lstStyle/>
          <a:p>
            <a:r>
              <a:rPr lang="pt-PT" dirty="0">
                <a:effectLst/>
              </a:rPr>
              <a:t>VIDA PLENA</a:t>
            </a:r>
            <a:endParaRPr lang="pt-BR" dirty="0">
              <a:effectLst/>
            </a:endParaRP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C0FC174-6813-6943-A9FC-DF954F97B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1936" y="858838"/>
            <a:ext cx="1248128" cy="124812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15247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87EA47-7D5F-2F43-B02C-9ADDA997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Deus da criação</a:t>
            </a:r>
            <a:r>
              <a:rPr lang="pt-BR" dirty="0"/>
              <a:t> </a:t>
            </a:r>
            <a:r>
              <a:rPr lang="pt-PT" dirty="0"/>
              <a:t>está interessado em você e em mim, e libera o poder da criação para derrotar o inimigo que luta por nossa alma, e isso faz toda a diferença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553033C-7F00-6549-AD8D-E5399C2008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336685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D97D4D-B9DE-A64F-97A4-753F10E28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Cada um de nós enfrenta batalhas com a tentação diariamente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831E85D-3B0E-D84A-89B7-05E834BFEC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" r="786"/>
          <a:stretch/>
        </p:blipFill>
        <p:spPr/>
      </p:pic>
    </p:spTree>
    <p:extLst>
      <p:ext uri="{BB962C8B-B14F-4D97-AF65-F5344CB8AC3E}">
        <p14:creationId xmlns:p14="http://schemas.microsoft.com/office/powerpoint/2010/main" val="198719896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58089A-B819-D149-A27E-4AE2A0EE3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Eis a incrível boa-nova: o mesmo Deus que liberou Seu poder infinito para criar o mundo libera esse poder infinito para derrotar as forças do inferno que travam as batalhas por nossas almas.</a:t>
            </a:r>
            <a:r>
              <a:rPr lang="pt-BR" dirty="0"/>
              <a:t>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5339DEA-57AF-2D41-B70A-3DE4BB7AB1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96897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B8D2251-6B62-C347-A092-A3995F5DF7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A7F4D43-7B83-0644-B08E-9ECAC720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3" y="1530626"/>
            <a:ext cx="4353340" cy="4572000"/>
          </a:xfrm>
          <a:solidFill>
            <a:schemeClr val="bg1">
              <a:alpha val="58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PT" dirty="0"/>
              <a:t>Jesus tem algo muito maior para oferecer do que uma derrota frustrada. Ele tem algo muito maior para oferecer do que falhas repetidas.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503010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9B231D3-DEFA-E54F-9BEA-DAFDCD7618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0" cy="6858000"/>
          </a:xfr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500827-2CB7-6043-9E0B-0D80349D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2" y="307110"/>
            <a:ext cx="7911548" cy="2714385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1" indent="-228600"/>
            <a:r>
              <a:rPr lang="pt-PT" dirty="0"/>
              <a:t>Ele tem algo muito</a:t>
            </a:r>
            <a:r>
              <a:rPr lang="pt-BR" dirty="0"/>
              <a:t> </a:t>
            </a:r>
            <a:r>
              <a:rPr lang="pt-PT" dirty="0"/>
              <a:t>maior para oferecer do que cair na mesma questão vez após vez.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104063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397E4E6-A781-CE4A-A6E9-55A67B7C46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5BA129-D29F-1147-84A3-2DED1D4C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874644"/>
            <a:ext cx="5168348" cy="5526156"/>
          </a:xfrm>
          <a:noFill/>
          <a:ln w="44450">
            <a:solidFill>
              <a:schemeClr val="bg1"/>
            </a:solidFill>
          </a:ln>
        </p:spPr>
        <p:txBody>
          <a:bodyPr/>
          <a:lstStyle/>
          <a:p>
            <a:pPr lvl="1" indent="-228600"/>
            <a:r>
              <a:rPr lang="pt-PT" dirty="0">
                <a:solidFill>
                  <a:schemeClr val="bg1"/>
                </a:solidFill>
              </a:rPr>
              <a:t>Somos transformados, convertidos, renovados pelo poder do Criador.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4692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E2286D-D05E-5540-A187-597E13389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“Se alguém está em Cristo, nova criatura é; as coisas velhas já passaram; eis que tudo se fez novo”.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2 Coríntios 5:17</a:t>
            </a:r>
            <a:r>
              <a:rPr lang="pt-BR" dirty="0"/>
              <a:t>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A3FFB9C-A053-474E-8392-3EE9E0A08A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082482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911930-44E3-7148-97C3-0119CAA4A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i="1" dirty="0"/>
              <a:t>“Querido Senhor, Tu és o Criador deste mundo e de tudo que nele há. Tu és o Deus de grande poder. Pela fé, eu creio que Tu podes fazer de minha vida uma nova criatura. Eu entrego tudo que não esteja em harmonia com Tua vontade e peço que recries Tua imagem em mim”.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005EAED-39DF-AD4D-8D46-525A04090F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807711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DA8B54-C7B6-EE48-AC57-EE693469C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 criação fala do infinito poder de Deus disponível na batalha entre o bem e mal em cada uma de nossas vidas; por isso, a Criação é importante. Aqui vai a segunda razão pela qual a criação é importante.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765AB58-DBD4-144B-95CC-6DE26C1E11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992898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A019985-A594-B34D-84D6-B4C2F0C2E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44" y="504498"/>
            <a:ext cx="5053192" cy="5533696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A CRIAÇÃO FALA DE UM DEUS DE DESIGN SOFISTICADO E PLANEJAMENTO CUIDADOSO</a:t>
            </a:r>
            <a:endParaRPr lang="pt-BR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3D1820-9579-0B4A-AE47-4561B7131D5C}"/>
              </a:ext>
            </a:extLst>
          </p:cNvPr>
          <p:cNvSpPr/>
          <p:nvPr/>
        </p:nvSpPr>
        <p:spPr>
          <a:xfrm>
            <a:off x="5860405" y="28794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71DEB4B-7999-9C41-AF11-9B162B3A07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957880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DDE3575-5EBE-8C4E-95AE-A18512310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“Olhar para esse tipo de criação e não crer em Deus é, para mim, impossível”</a:t>
            </a:r>
            <a:r>
              <a:rPr lang="pt-BR" dirty="0"/>
              <a:t> </a:t>
            </a:r>
          </a:p>
          <a:p>
            <a:pPr lvl="2"/>
            <a:r>
              <a:rPr lang="pt-PT" b="1" dirty="0"/>
              <a:t>John </a:t>
            </a:r>
            <a:r>
              <a:rPr lang="pt-PT" b="1" dirty="0" err="1"/>
              <a:t>Glenn</a:t>
            </a:r>
            <a:r>
              <a:rPr lang="pt-PT" b="1" dirty="0"/>
              <a:t> - </a:t>
            </a:r>
            <a:r>
              <a:rPr lang="pt-PT" dirty="0"/>
              <a:t>astronauta </a:t>
            </a:r>
            <a:endParaRPr lang="pt-BR" dirty="0"/>
          </a:p>
        </p:txBody>
      </p:sp>
      <p:pic>
        <p:nvPicPr>
          <p:cNvPr id="18" name="Espaço Reservado para Imagem 17" descr="Datei:View of Astronaut John Glenn in his Mercury pressure ...">
            <a:extLst>
              <a:ext uri="{FF2B5EF4-FFF2-40B4-BE49-F238E27FC236}">
                <a16:creationId xmlns:a16="http://schemas.microsoft.com/office/drawing/2014/main" id="{CD2E74D4-0FB3-4648-AEC0-8BEEAAF239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3038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BE3336-F94D-9549-B7CF-63D397839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O voo dos pássaros e as maravilhas de se observar.</a:t>
            </a:r>
            <a:r>
              <a:rPr lang="pt-BR" dirty="0"/>
              <a:t>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2BAA09F3-6060-2345-B834-ED84FEE17B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311765085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92C2FC8-6AE4-F545-B311-004A6769F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5093021" cy="5390148"/>
          </a:xfrm>
        </p:spPr>
        <p:txBody>
          <a:bodyPr/>
          <a:lstStyle/>
          <a:p>
            <a:r>
              <a:rPr lang="pt-PT" dirty="0"/>
              <a:t>“Porque este Deus é o nosso Deus para sempre; ele será nosso guia até à morte” </a:t>
            </a:r>
          </a:p>
          <a:p>
            <a:pPr lvl="2"/>
            <a:r>
              <a:rPr lang="pt-PT" dirty="0"/>
              <a:t>Salmo 48:14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F2E4A4B3-40B2-6546-8E6F-D760A9512F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531" y="0"/>
            <a:ext cx="5028154" cy="6858000"/>
          </a:xfrm>
        </p:spPr>
      </p:pic>
    </p:spTree>
    <p:extLst>
      <p:ext uri="{BB962C8B-B14F-4D97-AF65-F5344CB8AC3E}">
        <p14:creationId xmlns:p14="http://schemas.microsoft.com/office/powerpoint/2010/main" val="193672309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8E7C4F-CE15-D348-A877-CD2DF0B98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“E quão preciosos me são, ó Deus, os teus pensamentos! Quão grandes são as somas deles! Se as contasse, seriam em maior número do que a areia; quando acordo ainda estou contigo”.</a:t>
            </a:r>
          </a:p>
          <a:p>
            <a:pPr lvl="2"/>
            <a:r>
              <a:rPr lang="pt-PT" dirty="0"/>
              <a:t> Salmo 139:17, 18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32482648-1B31-E248-9D82-990685A7E6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21694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7B05A7-1255-6A4E-87AF-F7524F738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“Certeza maior não há: existe um lugar preparado nas mansões celestiais e há um lugar especial para trabalhar para Deus na Terra.”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D5B3DEF-345B-C243-8A5F-8CA43FB209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" r="694"/>
          <a:stretch/>
        </p:blipFill>
        <p:spPr/>
      </p:pic>
    </p:spTree>
    <p:extLst>
      <p:ext uri="{BB962C8B-B14F-4D97-AF65-F5344CB8AC3E}">
        <p14:creationId xmlns:p14="http://schemas.microsoft.com/office/powerpoint/2010/main" val="263800138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773CB5-2313-3E42-86EC-75262DDBF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Deus tem um propósito para sua vida... O Criador tem um plano divino mesmo quando as coisas parecem não estar certas.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C8B3241-6A61-9249-BB5C-B0E70B7171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08521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7D2EB2-948A-874B-9C96-CCE1C42B6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Esses pensamentos já inundaram sua mente</a:t>
            </a:r>
            <a:r>
              <a:rPr lang="pt-BR" dirty="0"/>
              <a:t>?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A200956-DD8B-2344-BF59-BF3DCBF03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" r="562"/>
          <a:stretch/>
        </p:blipFill>
        <p:spPr/>
      </p:pic>
    </p:spTree>
    <p:extLst>
      <p:ext uri="{BB962C8B-B14F-4D97-AF65-F5344CB8AC3E}">
        <p14:creationId xmlns:p14="http://schemas.microsoft.com/office/powerpoint/2010/main" val="275202978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CB9406-BAD5-4B48-98F7-430766B0E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“Eu comprometi minha vida a Cristo. Estou tentando viver para Deus e servir a Igreja. Então por que há tantos obstáculos.</a:t>
            </a:r>
            <a:endParaRPr lang="pt-BR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DB9D602-2A7A-7C4B-AC93-BA76D83512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0770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B0DDFA1B-6CD4-1043-90C6-2797ED53C5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B2F1EEF-3967-D543-A5FE-32BB555C9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2" y="3823854"/>
            <a:ext cx="5098472" cy="4655128"/>
          </a:xfrm>
          <a:prstGeom prst="chord">
            <a:avLst>
              <a:gd name="adj1" fmla="val 9805808"/>
              <a:gd name="adj2" fmla="val 964513"/>
            </a:avLst>
          </a:prstGeo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pt-PT" sz="3200" dirty="0"/>
              <a:t>Por que o inimigo parece atacar minha família e eu? Eu simplesmente não entendo.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89441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755993D-F545-5744-BD7F-D25FE9FB4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108" y="504498"/>
            <a:ext cx="4833327" cy="5533696"/>
          </a:xfrm>
        </p:spPr>
        <p:txBody>
          <a:bodyPr/>
          <a:lstStyle/>
          <a:p>
            <a:r>
              <a:rPr lang="pt-PT" dirty="0"/>
              <a:t>Ao longo das circunstâncias da vida, nosso amoroso Criador está executando Seus planos divinos, mesmo que não reconheçamos ou entendamos.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D79198B-479B-4948-9311-E7A953DC2F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511925" cy="6858000"/>
          </a:xfrm>
        </p:spPr>
      </p:pic>
    </p:spTree>
    <p:extLst>
      <p:ext uri="{BB962C8B-B14F-4D97-AF65-F5344CB8AC3E}">
        <p14:creationId xmlns:p14="http://schemas.microsoft.com/office/powerpoint/2010/main" val="247204594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Rauner on teachers, unions, PARCC, etc. | Voxitatis Blog">
            <a:extLst>
              <a:ext uri="{FF2B5EF4-FFF2-40B4-BE49-F238E27FC236}">
                <a16:creationId xmlns:a16="http://schemas.microsoft.com/office/drawing/2014/main" id="{4FE57F40-82E0-FC4C-A3DC-044E0AACAA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5A2A2F9-9874-6849-A8B1-A7B3EB831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08" y="554082"/>
            <a:ext cx="4172655" cy="4172655"/>
          </a:xfrm>
        </p:spPr>
        <p:txBody>
          <a:bodyPr>
            <a:normAutofit/>
          </a:bodyPr>
          <a:lstStyle/>
          <a:p>
            <a:pPr lvl="3" algn="ctr"/>
            <a:r>
              <a:rPr lang="pt-PT" sz="4800" dirty="0"/>
              <a:t>Bruce </a:t>
            </a:r>
            <a:r>
              <a:rPr lang="pt-PT" sz="4800" dirty="0" err="1"/>
              <a:t>Olsson</a:t>
            </a:r>
            <a:r>
              <a:rPr lang="pt-PT" sz="4800" dirty="0"/>
              <a:t> 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7413842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4AFB79-A069-6440-A0F3-81BC352F4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Que vários dos primeiros astronautas heróis tinham uma profunda fé religiosa. Sua visão do espaço infinito aumentou sua fé. De forma alguma ela foi diminuída.</a:t>
            </a:r>
            <a:endParaRPr lang="pt-BR" dirty="0"/>
          </a:p>
        </p:txBody>
      </p:sp>
      <p:pic>
        <p:nvPicPr>
          <p:cNvPr id="5" name="Espaço Reservado para Imagem 4" descr="Globo do espaço sideral">
            <a:extLst>
              <a:ext uri="{FF2B5EF4-FFF2-40B4-BE49-F238E27FC236}">
                <a16:creationId xmlns:a16="http://schemas.microsoft.com/office/drawing/2014/main" id="{5BE776C3-B09F-E341-B295-0002BD7021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9083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02D6A61-F257-B647-8592-E661E0F25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730" y="504498"/>
            <a:ext cx="5132705" cy="5533696"/>
          </a:xfrm>
        </p:spPr>
        <p:txBody>
          <a:bodyPr/>
          <a:lstStyle/>
          <a:p>
            <a:pPr marL="0" indent="0">
              <a:buNone/>
            </a:pPr>
            <a:r>
              <a:rPr lang="pt-PT" b="1" dirty="0"/>
              <a:t>A CRIAÇÃO FALA DE UM DEUS QUE DESEJA COMUNHÃO PESSOAL E RELACIONAMENTO ÍNTIMO</a:t>
            </a:r>
            <a:endParaRPr lang="pt-BR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7EC816-E4FA-284F-8A7D-5CFADFA85919}"/>
              </a:ext>
            </a:extLst>
          </p:cNvPr>
          <p:cNvSpPr/>
          <p:nvPr/>
        </p:nvSpPr>
        <p:spPr>
          <a:xfrm>
            <a:off x="5860405" y="2879404"/>
            <a:ext cx="728133" cy="728133"/>
          </a:xfrm>
          <a:prstGeom prst="ellipse">
            <a:avLst/>
          </a:prstGeom>
          <a:solidFill>
            <a:srgbClr val="33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2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6C0F8FBC-16F3-1443-BAE2-97FD10AC38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1781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275304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9D53CA3-0C33-B246-A809-581CAEF40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Ele forma seus corações individualmente…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Salmo 139:18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6C04897-4E98-DF41-A548-41E818987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297127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7CF283-B9A5-5649-9349-3E5015D0A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“Nosso Redentor tem sede de reconhecimento. Tem fome da simpatia e do amor daqueles que comprou com Seu próprio sangue”.</a:t>
            </a:r>
            <a:r>
              <a:rPr lang="pt-BR" dirty="0"/>
              <a:t> </a:t>
            </a:r>
          </a:p>
          <a:p>
            <a:pPr lvl="2"/>
            <a:r>
              <a:rPr lang="pt-PT" dirty="0"/>
              <a:t>O Desejado de Todas as Nações, p. 125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63795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6CB5CAB-4A32-7741-947C-0931698B01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33AC5C4-4D29-9048-8A1D-A303ACB2E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7" y="692629"/>
            <a:ext cx="5760000" cy="5760000"/>
          </a:xfrm>
        </p:spPr>
        <p:txBody>
          <a:bodyPr/>
          <a:lstStyle/>
          <a:p>
            <a:pPr lvl="1"/>
            <a:r>
              <a:rPr lang="pt-PT" dirty="0"/>
              <a:t>O sábado é um memorial da criação e um símbolo de Seu poder, amor e cuidado.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7062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085130-89C0-4D4D-B9DB-34E56CA06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PT" dirty="0"/>
              <a:t>Segure-se em Seu poder, busque Seu plano e desfrute de Sua comunhão.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95838BE-3C84-6646-ABC9-A87234F4F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679456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7147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4F1C30-3B4F-0D45-AFD4-C1142AC10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“Eu tive uma sensação enorme de que deveria haver um poder maior do que qualquer um de nós, de que existia um Deus, de que houve de fato um começo”.</a:t>
            </a:r>
          </a:p>
          <a:p>
            <a:pPr lvl="2"/>
            <a:r>
              <a:rPr lang="pt-PT" dirty="0"/>
              <a:t>Frank </a:t>
            </a:r>
            <a:r>
              <a:rPr lang="pt-PT" dirty="0" err="1"/>
              <a:t>Borman</a:t>
            </a:r>
            <a:endParaRPr lang="pt-BR" dirty="0"/>
          </a:p>
        </p:txBody>
      </p:sp>
      <p:pic>
        <p:nvPicPr>
          <p:cNvPr id="14" name="Espaço Reservado para Imagem 13" descr="NASA portrait of 2017 Astronaut Candidate Frank Rubio | Flickr">
            <a:extLst>
              <a:ext uri="{FF2B5EF4-FFF2-40B4-BE49-F238E27FC236}">
                <a16:creationId xmlns:a16="http://schemas.microsoft.com/office/drawing/2014/main" id="{4783DB26-0F34-6642-8A6F-15CC4F6914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901503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9EEE44-E427-1049-B85A-9A6623DB8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“Senti o poder de Deus como nunca tinha sentido antes”.</a:t>
            </a:r>
            <a:endParaRPr lang="pt-BR" dirty="0"/>
          </a:p>
          <a:p>
            <a:pPr lvl="2"/>
            <a:r>
              <a:rPr lang="pt-PT" dirty="0"/>
              <a:t>James </a:t>
            </a:r>
            <a:r>
              <a:rPr lang="pt-PT" dirty="0" err="1"/>
              <a:t>Irwin</a:t>
            </a:r>
            <a:endParaRPr lang="pt-BR" dirty="0"/>
          </a:p>
        </p:txBody>
      </p:sp>
      <p:pic>
        <p:nvPicPr>
          <p:cNvPr id="9" name="Espaço Reservado para Imagem 8" descr="File:Jim Irwin Apollo 15 LMP.jpg - Wikimedia Commons">
            <a:extLst>
              <a:ext uri="{FF2B5EF4-FFF2-40B4-BE49-F238E27FC236}">
                <a16:creationId xmlns:a16="http://schemas.microsoft.com/office/drawing/2014/main" id="{598D1AFA-6FBA-4948-B61B-BB45DE9DE4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61167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F36410-C182-A144-A122-A5473C43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6" y="1203157"/>
            <a:ext cx="7812506" cy="5390148"/>
          </a:xfrm>
        </p:spPr>
        <p:txBody>
          <a:bodyPr/>
          <a:lstStyle/>
          <a:p>
            <a:r>
              <a:rPr lang="pt-PT" dirty="0"/>
              <a:t>“Faço palestras sobre andar na Lua e andar com o filho”.</a:t>
            </a:r>
            <a:endParaRPr lang="pt-BR" dirty="0"/>
          </a:p>
          <a:p>
            <a:pPr lvl="2"/>
            <a:r>
              <a:rPr lang="pt-PT" dirty="0"/>
              <a:t>Charles </a:t>
            </a:r>
            <a:r>
              <a:rPr lang="pt-PT" dirty="0" err="1"/>
              <a:t>Duke</a:t>
            </a:r>
            <a:endParaRPr lang="pt-BR" dirty="0"/>
          </a:p>
        </p:txBody>
      </p:sp>
      <p:pic>
        <p:nvPicPr>
          <p:cNvPr id="9" name="Espaço Reservado para Imagem 8" descr="Eureka: 39 años sin pisar otro mundo">
            <a:extLst>
              <a:ext uri="{FF2B5EF4-FFF2-40B4-BE49-F238E27FC236}">
                <a16:creationId xmlns:a16="http://schemas.microsoft.com/office/drawing/2014/main" id="{398D0B10-C11F-C649-A727-525846F622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0666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0C4A76-EE9B-4E42-9571-17F1E2B6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26" y="504498"/>
            <a:ext cx="7860910" cy="5533696"/>
          </a:xfrm>
        </p:spPr>
        <p:txBody>
          <a:bodyPr/>
          <a:lstStyle/>
          <a:p>
            <a:r>
              <a:rPr lang="pt-PT" dirty="0"/>
              <a:t>“Há algo sobre as maravilhas da criação, as belezas do universo, a fantástica natureza do cosmos que inspira nossos co- rações e nos leva a um senso de eterno.”</a:t>
            </a:r>
            <a:endParaRPr lang="pt-BR" dirty="0"/>
          </a:p>
          <a:p>
            <a:pPr lvl="2"/>
            <a:r>
              <a:rPr lang="pt-PT" dirty="0"/>
              <a:t>Guy </a:t>
            </a:r>
            <a:r>
              <a:rPr lang="pt-PT" dirty="0" err="1"/>
              <a:t>Gardner</a:t>
            </a:r>
            <a:endParaRPr lang="pt-BR" dirty="0"/>
          </a:p>
        </p:txBody>
      </p:sp>
      <p:pic>
        <p:nvPicPr>
          <p:cNvPr id="9" name="Espaço Reservado para Imagem 8" descr="Guy Gardner (astronauta) - Wikipedia, la enciclopedia libre">
            <a:extLst>
              <a:ext uri="{FF2B5EF4-FFF2-40B4-BE49-F238E27FC236}">
                <a16:creationId xmlns:a16="http://schemas.microsoft.com/office/drawing/2014/main" id="{6A925DD5-8F8D-334F-AA08-A2902112A3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7376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>
            <a:extLst>
              <a:ext uri="{FF2B5EF4-FFF2-40B4-BE49-F238E27FC236}">
                <a16:creationId xmlns:a16="http://schemas.microsoft.com/office/drawing/2014/main" id="{EFC3820D-2838-A34B-A389-141BD8727B48}"/>
              </a:ext>
            </a:extLst>
          </p:cNvPr>
          <p:cNvSpPr/>
          <p:nvPr/>
        </p:nvSpPr>
        <p:spPr>
          <a:xfrm>
            <a:off x="516833" y="1152940"/>
            <a:ext cx="4452731" cy="42937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9C5F34F-1DA8-7543-B637-24152C62D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Isaac Newton, que descobriu a lei da gravidade.</a:t>
            </a:r>
          </a:p>
          <a:p>
            <a:r>
              <a:rPr lang="pt-PT" dirty="0"/>
              <a:t>Blaise Pascal, que inventou a primeira calculadora.</a:t>
            </a:r>
          </a:p>
          <a:p>
            <a:r>
              <a:rPr lang="pt-PT" dirty="0"/>
              <a:t>James Maxwell, que formulou as leis do eletromagnetismo.</a:t>
            </a:r>
            <a:endParaRPr lang="pt-BR" dirty="0"/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12F67692-8C9F-7142-A5DC-C93FE8A5AFF5}"/>
              </a:ext>
            </a:extLst>
          </p:cNvPr>
          <p:cNvSpPr txBox="1">
            <a:spLocks/>
          </p:cNvSpPr>
          <p:nvPr/>
        </p:nvSpPr>
        <p:spPr>
          <a:xfrm>
            <a:off x="166169" y="315384"/>
            <a:ext cx="2575773" cy="2640169"/>
          </a:xfrm>
          <a:prstGeom prst="rect">
            <a:avLst/>
          </a:prstGeom>
        </p:spPr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id="{6949C1BD-5A8F-B14A-B161-592C10D8B71C}"/>
              </a:ext>
            </a:extLst>
          </p:cNvPr>
          <p:cNvSpPr txBox="1">
            <a:spLocks/>
          </p:cNvSpPr>
          <p:nvPr/>
        </p:nvSpPr>
        <p:spPr>
          <a:xfrm>
            <a:off x="318569" y="467784"/>
            <a:ext cx="2575773" cy="2640169"/>
          </a:xfrm>
          <a:prstGeom prst="rect">
            <a:avLst/>
          </a:prstGeom>
        </p:spPr>
      </p:sp>
      <p:sp>
        <p:nvSpPr>
          <p:cNvPr id="6" name="Espaço Reservado para Imagem 2">
            <a:extLst>
              <a:ext uri="{FF2B5EF4-FFF2-40B4-BE49-F238E27FC236}">
                <a16:creationId xmlns:a16="http://schemas.microsoft.com/office/drawing/2014/main" id="{7D70CA9E-C071-A146-B5E1-DA77174E3113}"/>
              </a:ext>
            </a:extLst>
          </p:cNvPr>
          <p:cNvSpPr txBox="1">
            <a:spLocks/>
          </p:cNvSpPr>
          <p:nvPr/>
        </p:nvSpPr>
        <p:spPr>
          <a:xfrm>
            <a:off x="706193" y="461493"/>
            <a:ext cx="2575773" cy="2640169"/>
          </a:xfrm>
          <a:prstGeom prst="rect">
            <a:avLst/>
          </a:prstGeom>
        </p:spPr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1C816E-31B6-3748-BD3A-C35D733906D4}"/>
              </a:ext>
            </a:extLst>
          </p:cNvPr>
          <p:cNvSpPr txBox="1"/>
          <p:nvPr/>
        </p:nvSpPr>
        <p:spPr>
          <a:xfrm>
            <a:off x="300859" y="2991507"/>
            <a:ext cx="225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Isaac Newton</a:t>
            </a:r>
            <a:endParaRPr lang="pt-BR" sz="1600" dirty="0"/>
          </a:p>
        </p:txBody>
      </p:sp>
      <p:sp>
        <p:nvSpPr>
          <p:cNvPr id="15" name="Espaço Reservado para Imagem 2">
            <a:extLst>
              <a:ext uri="{FF2B5EF4-FFF2-40B4-BE49-F238E27FC236}">
                <a16:creationId xmlns:a16="http://schemas.microsoft.com/office/drawing/2014/main" id="{B8F7C781-3A9D-854C-85B1-5F0038FAE5BF}"/>
              </a:ext>
            </a:extLst>
          </p:cNvPr>
          <p:cNvSpPr txBox="1">
            <a:spLocks/>
          </p:cNvSpPr>
          <p:nvPr/>
        </p:nvSpPr>
        <p:spPr>
          <a:xfrm>
            <a:off x="2841051" y="2075866"/>
            <a:ext cx="2575773" cy="2640169"/>
          </a:xfrm>
          <a:prstGeom prst="rect">
            <a:avLst/>
          </a:prstGeom>
        </p:spPr>
      </p:sp>
      <p:sp>
        <p:nvSpPr>
          <p:cNvPr id="16" name="Espaço Reservado para Imagem 2">
            <a:extLst>
              <a:ext uri="{FF2B5EF4-FFF2-40B4-BE49-F238E27FC236}">
                <a16:creationId xmlns:a16="http://schemas.microsoft.com/office/drawing/2014/main" id="{8B223F15-0BF3-F74C-A14D-0DED22A20660}"/>
              </a:ext>
            </a:extLst>
          </p:cNvPr>
          <p:cNvSpPr txBox="1">
            <a:spLocks/>
          </p:cNvSpPr>
          <p:nvPr/>
        </p:nvSpPr>
        <p:spPr>
          <a:xfrm>
            <a:off x="2993451" y="2228266"/>
            <a:ext cx="2575773" cy="2640169"/>
          </a:xfrm>
          <a:prstGeom prst="rect">
            <a:avLst/>
          </a:prstGeom>
        </p:spPr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8CE78B-BB74-8B43-8946-473FCF184098}"/>
              </a:ext>
            </a:extLst>
          </p:cNvPr>
          <p:cNvSpPr txBox="1"/>
          <p:nvPr/>
        </p:nvSpPr>
        <p:spPr>
          <a:xfrm>
            <a:off x="2975741" y="4751989"/>
            <a:ext cx="225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Blaise Pascal</a:t>
            </a:r>
            <a:endParaRPr lang="pt-BR" sz="1600" dirty="0"/>
          </a:p>
        </p:txBody>
      </p:sp>
      <p:sp>
        <p:nvSpPr>
          <p:cNvPr id="19" name="Espaço Reservado para Imagem 2">
            <a:extLst>
              <a:ext uri="{FF2B5EF4-FFF2-40B4-BE49-F238E27FC236}">
                <a16:creationId xmlns:a16="http://schemas.microsoft.com/office/drawing/2014/main" id="{690567B8-D14F-6C41-A02D-5EF7BFA92975}"/>
              </a:ext>
            </a:extLst>
          </p:cNvPr>
          <p:cNvSpPr txBox="1">
            <a:spLocks/>
          </p:cNvSpPr>
          <p:nvPr/>
        </p:nvSpPr>
        <p:spPr>
          <a:xfrm>
            <a:off x="218719" y="3694458"/>
            <a:ext cx="2575773" cy="2640169"/>
          </a:xfrm>
          <a:prstGeom prst="rect">
            <a:avLst/>
          </a:prstGeom>
        </p:spPr>
      </p:sp>
      <p:sp>
        <p:nvSpPr>
          <p:cNvPr id="20" name="Espaço Reservado para Imagem 2">
            <a:extLst>
              <a:ext uri="{FF2B5EF4-FFF2-40B4-BE49-F238E27FC236}">
                <a16:creationId xmlns:a16="http://schemas.microsoft.com/office/drawing/2014/main" id="{0CDA3508-A252-7449-8FCC-2EC69EA7E346}"/>
              </a:ext>
            </a:extLst>
          </p:cNvPr>
          <p:cNvSpPr txBox="1">
            <a:spLocks/>
          </p:cNvSpPr>
          <p:nvPr/>
        </p:nvSpPr>
        <p:spPr>
          <a:xfrm>
            <a:off x="371119" y="3846858"/>
            <a:ext cx="2575773" cy="2640169"/>
          </a:xfrm>
          <a:prstGeom prst="rect">
            <a:avLst/>
          </a:prstGeom>
        </p:spPr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74B2391-350B-3D46-91D0-70260384502D}"/>
              </a:ext>
            </a:extLst>
          </p:cNvPr>
          <p:cNvSpPr txBox="1"/>
          <p:nvPr/>
        </p:nvSpPr>
        <p:spPr>
          <a:xfrm>
            <a:off x="353409" y="6370581"/>
            <a:ext cx="2254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James Maxwell</a:t>
            </a:r>
            <a:endParaRPr lang="pt-BR" sz="1600" dirty="0"/>
          </a:p>
        </p:txBody>
      </p:sp>
      <p:pic>
        <p:nvPicPr>
          <p:cNvPr id="27" name="Imagem 26" descr="The Vantage Point: Well Said...">
            <a:extLst>
              <a:ext uri="{FF2B5EF4-FFF2-40B4-BE49-F238E27FC236}">
                <a16:creationId xmlns:a16="http://schemas.microsoft.com/office/drawing/2014/main" id="{86F9CEF9-4733-F242-85BF-13D1F60A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854857" y="1729410"/>
            <a:ext cx="2365677" cy="2862470"/>
          </a:xfrm>
          <a:prstGeom prst="rect">
            <a:avLst/>
          </a:prstGeom>
          <a:solidFill>
            <a:srgbClr val="FFFFFF">
              <a:shade val="85000"/>
            </a:srgbClr>
          </a:solidFill>
          <a:ln w="857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Imagem 35" descr="File:James Clerk Maxwell sitting.jpg - Wikimedia Commons">
            <a:extLst>
              <a:ext uri="{FF2B5EF4-FFF2-40B4-BE49-F238E27FC236}">
                <a16:creationId xmlns:a16="http://schemas.microsoft.com/office/drawing/2014/main" id="{B0ABB5BF-FD2B-D544-903A-F2A37EC520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5910" y="3617843"/>
            <a:ext cx="2310818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857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Imagem 38" descr="Pensamientos de Isaac Newton – La Ventana Ciudadana">
            <a:extLst>
              <a:ext uri="{FF2B5EF4-FFF2-40B4-BE49-F238E27FC236}">
                <a16:creationId xmlns:a16="http://schemas.microsoft.com/office/drawing/2014/main" id="{BDCBCAFF-6ECE-0146-A106-2C2259BAF2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58417" y="193782"/>
            <a:ext cx="2325758" cy="2768080"/>
          </a:xfrm>
          <a:prstGeom prst="rect">
            <a:avLst/>
          </a:prstGeom>
          <a:solidFill>
            <a:srgbClr val="FFFFFF">
              <a:shade val="85000"/>
            </a:srgbClr>
          </a:solidFill>
          <a:ln w="857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85439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4A2D2-6621-9746-A8AF-1B499DC261FF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983</Words>
  <Application>Microsoft Macintosh PowerPoint</Application>
  <PresentationFormat>Widescreen</PresentationFormat>
  <Paragraphs>64</Paragraphs>
  <Slides>45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Arial</vt:lpstr>
      <vt:lpstr>Calibri</vt:lpstr>
      <vt:lpstr>Fonte do Sistema Regular</vt:lpstr>
      <vt:lpstr>Tahoma</vt:lpstr>
      <vt:lpstr>Tema do Office</vt:lpstr>
      <vt:lpstr>Apresentação do PowerPoint</vt:lpstr>
      <vt:lpstr>VIDA PLENA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2021-08-24T14:27:39Z</dcterms:created>
  <dcterms:modified xsi:type="dcterms:W3CDTF">2021-09-01T19:45:15Z</dcterms:modified>
</cp:coreProperties>
</file>