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8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9" r:id="rId24"/>
    <p:sldId id="290" r:id="rId25"/>
    <p:sldId id="291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259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4352C-11DA-E847-A10F-A3053A2A604B}" v="3" dt="2021-09-01T18:58:36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9"/>
    <p:restoredTop sz="94608"/>
  </p:normalViewPr>
  <p:slideViewPr>
    <p:cSldViewPr snapToGrid="0" snapToObjects="1">
      <p:cViewPr>
        <p:scale>
          <a:sx n="94" d="100"/>
          <a:sy n="94" d="100"/>
        </p:scale>
        <p:origin x="4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A9C4352C-11DA-E847-A10F-A3053A2A604B}"/>
    <pc:docChg chg="undo custSel modSld">
      <pc:chgData name="marcos aurelio gularte de castro" userId="67f50566e2aee3b4" providerId="LiveId" clId="{A9C4352C-11DA-E847-A10F-A3053A2A604B}" dt="2021-09-01T18:59:07.540" v="30" actId="1076"/>
      <pc:docMkLst>
        <pc:docMk/>
      </pc:docMkLst>
      <pc:sldChg chg="modSp mod">
        <pc:chgData name="marcos aurelio gularte de castro" userId="67f50566e2aee3b4" providerId="LiveId" clId="{A9C4352C-11DA-E847-A10F-A3053A2A604B}" dt="2021-09-01T18:54:29.095" v="1" actId="20577"/>
        <pc:sldMkLst>
          <pc:docMk/>
          <pc:sldMk cId="3029489272" sldId="271"/>
        </pc:sldMkLst>
        <pc:spChg chg="mod">
          <ac:chgData name="marcos aurelio gularte de castro" userId="67f50566e2aee3b4" providerId="LiveId" clId="{A9C4352C-11DA-E847-A10F-A3053A2A604B}" dt="2021-09-01T18:54:29.095" v="1" actId="20577"/>
          <ac:spMkLst>
            <pc:docMk/>
            <pc:sldMk cId="3029489272" sldId="271"/>
            <ac:spMk id="4" creationId="{A068D6E3-8FF1-CF46-AC0B-D484A7C75688}"/>
          </ac:spMkLst>
        </pc:spChg>
      </pc:sldChg>
      <pc:sldChg chg="modSp mod">
        <pc:chgData name="marcos aurelio gularte de castro" userId="67f50566e2aee3b4" providerId="LiveId" clId="{A9C4352C-11DA-E847-A10F-A3053A2A604B}" dt="2021-09-01T18:55:03.369" v="4" actId="120"/>
        <pc:sldMkLst>
          <pc:docMk/>
          <pc:sldMk cId="4192397768" sldId="278"/>
        </pc:sldMkLst>
        <pc:spChg chg="mod">
          <ac:chgData name="marcos aurelio gularte de castro" userId="67f50566e2aee3b4" providerId="LiveId" clId="{A9C4352C-11DA-E847-A10F-A3053A2A604B}" dt="2021-09-01T18:55:03.369" v="4" actId="120"/>
          <ac:spMkLst>
            <pc:docMk/>
            <pc:sldMk cId="4192397768" sldId="278"/>
            <ac:spMk id="2" creationId="{6F62A057-D86C-0A46-A2F1-CDBF298E2CB9}"/>
          </ac:spMkLst>
        </pc:spChg>
      </pc:sldChg>
      <pc:sldChg chg="modSp mod">
        <pc:chgData name="marcos aurelio gularte de castro" userId="67f50566e2aee3b4" providerId="LiveId" clId="{A9C4352C-11DA-E847-A10F-A3053A2A604B}" dt="2021-09-01T18:55:37.355" v="8" actId="120"/>
        <pc:sldMkLst>
          <pc:docMk/>
          <pc:sldMk cId="1544412594" sldId="281"/>
        </pc:sldMkLst>
        <pc:spChg chg="mod">
          <ac:chgData name="marcos aurelio gularte de castro" userId="67f50566e2aee3b4" providerId="LiveId" clId="{A9C4352C-11DA-E847-A10F-A3053A2A604B}" dt="2021-09-01T18:55:37.355" v="8" actId="120"/>
          <ac:spMkLst>
            <pc:docMk/>
            <pc:sldMk cId="1544412594" sldId="281"/>
            <ac:spMk id="2" creationId="{B2138697-1039-494B-BC91-66B56E2B2AFA}"/>
          </ac:spMkLst>
        </pc:spChg>
      </pc:sldChg>
      <pc:sldChg chg="modSp mod">
        <pc:chgData name="marcos aurelio gularte de castro" userId="67f50566e2aee3b4" providerId="LiveId" clId="{A9C4352C-11DA-E847-A10F-A3053A2A604B}" dt="2021-09-01T18:55:52.409" v="9" actId="20577"/>
        <pc:sldMkLst>
          <pc:docMk/>
          <pc:sldMk cId="3155242557" sldId="288"/>
        </pc:sldMkLst>
        <pc:spChg chg="mod">
          <ac:chgData name="marcos aurelio gularte de castro" userId="67f50566e2aee3b4" providerId="LiveId" clId="{A9C4352C-11DA-E847-A10F-A3053A2A604B}" dt="2021-09-01T18:55:52.409" v="9" actId="20577"/>
          <ac:spMkLst>
            <pc:docMk/>
            <pc:sldMk cId="3155242557" sldId="288"/>
            <ac:spMk id="2" creationId="{76BC51CE-404B-C74A-A3DE-512CAF577845}"/>
          </ac:spMkLst>
        </pc:spChg>
      </pc:sldChg>
      <pc:sldChg chg="modSp mod">
        <pc:chgData name="marcos aurelio gularte de castro" userId="67f50566e2aee3b4" providerId="LiveId" clId="{A9C4352C-11DA-E847-A10F-A3053A2A604B}" dt="2021-09-01T18:55:12.403" v="5" actId="20577"/>
        <pc:sldMkLst>
          <pc:docMk/>
          <pc:sldMk cId="2796872867" sldId="289"/>
        </pc:sldMkLst>
        <pc:spChg chg="mod">
          <ac:chgData name="marcos aurelio gularte de castro" userId="67f50566e2aee3b4" providerId="LiveId" clId="{A9C4352C-11DA-E847-A10F-A3053A2A604B}" dt="2021-09-01T18:55:12.403" v="5" actId="20577"/>
          <ac:spMkLst>
            <pc:docMk/>
            <pc:sldMk cId="2796872867" sldId="289"/>
            <ac:spMk id="2" creationId="{8F727BD2-9CA8-304A-B4C2-73BE7463F2A8}"/>
          </ac:spMkLst>
        </pc:spChg>
      </pc:sldChg>
      <pc:sldChg chg="modSp mod">
        <pc:chgData name="marcos aurelio gularte de castro" userId="67f50566e2aee3b4" providerId="LiveId" clId="{A9C4352C-11DA-E847-A10F-A3053A2A604B}" dt="2021-09-01T18:56:05.724" v="10" actId="20577"/>
        <pc:sldMkLst>
          <pc:docMk/>
          <pc:sldMk cId="1570467951" sldId="296"/>
        </pc:sldMkLst>
        <pc:spChg chg="mod">
          <ac:chgData name="marcos aurelio gularte de castro" userId="67f50566e2aee3b4" providerId="LiveId" clId="{A9C4352C-11DA-E847-A10F-A3053A2A604B}" dt="2021-09-01T18:56:05.724" v="10" actId="20577"/>
          <ac:spMkLst>
            <pc:docMk/>
            <pc:sldMk cId="1570467951" sldId="296"/>
            <ac:spMk id="2" creationId="{BBB29A61-F0F0-674E-899D-E1F3B2FC902D}"/>
          </ac:spMkLst>
        </pc:spChg>
      </pc:sldChg>
      <pc:sldChg chg="addSp delSp modSp mod">
        <pc:chgData name="marcos aurelio gularte de castro" userId="67f50566e2aee3b4" providerId="LiveId" clId="{A9C4352C-11DA-E847-A10F-A3053A2A604B}" dt="2021-09-01T18:56:24.304" v="13" actId="931"/>
        <pc:sldMkLst>
          <pc:docMk/>
          <pc:sldMk cId="2841262590" sldId="298"/>
        </pc:sldMkLst>
        <pc:spChg chg="add del mod">
          <ac:chgData name="marcos aurelio gularte de castro" userId="67f50566e2aee3b4" providerId="LiveId" clId="{A9C4352C-11DA-E847-A10F-A3053A2A604B}" dt="2021-09-01T18:56:24.304" v="13" actId="931"/>
          <ac:spMkLst>
            <pc:docMk/>
            <pc:sldMk cId="2841262590" sldId="298"/>
            <ac:spMk id="3" creationId="{0A07FEBA-5857-644D-93AA-152556CCFAD1}"/>
          </ac:spMkLst>
        </pc:spChg>
        <pc:picChg chg="add mod ord modCrop">
          <ac:chgData name="marcos aurelio gularte de castro" userId="67f50566e2aee3b4" providerId="LiveId" clId="{A9C4352C-11DA-E847-A10F-A3053A2A604B}" dt="2021-09-01T18:56:24.304" v="13" actId="931"/>
          <ac:picMkLst>
            <pc:docMk/>
            <pc:sldMk cId="2841262590" sldId="298"/>
            <ac:picMk id="6" creationId="{9DA6785C-8D5F-AD49-8171-97F26AB2E215}"/>
          </ac:picMkLst>
        </pc:picChg>
        <pc:picChg chg="del">
          <ac:chgData name="marcos aurelio gularte de castro" userId="67f50566e2aee3b4" providerId="LiveId" clId="{A9C4352C-11DA-E847-A10F-A3053A2A604B}" dt="2021-09-01T18:56:12.491" v="11" actId="478"/>
          <ac:picMkLst>
            <pc:docMk/>
            <pc:sldMk cId="2841262590" sldId="298"/>
            <ac:picMk id="14" creationId="{84B2C1A6-1289-0044-9204-920E9A7E79BD}"/>
          </ac:picMkLst>
        </pc:picChg>
      </pc:sldChg>
      <pc:sldChg chg="modSp mod">
        <pc:chgData name="marcos aurelio gularte de castro" userId="67f50566e2aee3b4" providerId="LiveId" clId="{A9C4352C-11DA-E847-A10F-A3053A2A604B}" dt="2021-09-01T18:59:07.540" v="30" actId="1076"/>
        <pc:sldMkLst>
          <pc:docMk/>
          <pc:sldMk cId="2622486892" sldId="304"/>
        </pc:sldMkLst>
        <pc:spChg chg="mod">
          <ac:chgData name="marcos aurelio gularte de castro" userId="67f50566e2aee3b4" providerId="LiveId" clId="{A9C4352C-11DA-E847-A10F-A3053A2A604B}" dt="2021-09-01T18:57:03.141" v="18" actId="14100"/>
          <ac:spMkLst>
            <pc:docMk/>
            <pc:sldMk cId="2622486892" sldId="304"/>
            <ac:spMk id="4" creationId="{2A3CE778-3365-5745-A46F-4055CF24039B}"/>
          </ac:spMkLst>
        </pc:spChg>
        <pc:spChg chg="mod">
          <ac:chgData name="marcos aurelio gularte de castro" userId="67f50566e2aee3b4" providerId="LiveId" clId="{A9C4352C-11DA-E847-A10F-A3053A2A604B}" dt="2021-09-01T18:59:07.540" v="30" actId="1076"/>
          <ac:spMkLst>
            <pc:docMk/>
            <pc:sldMk cId="2622486892" sldId="304"/>
            <ac:spMk id="8" creationId="{28C77872-61B9-2949-A6A6-3C9DFBBBEB43}"/>
          </ac:spMkLst>
        </pc:spChg>
      </pc:sldChg>
      <pc:sldChg chg="modSp mod">
        <pc:chgData name="marcos aurelio gularte de castro" userId="67f50566e2aee3b4" providerId="LiveId" clId="{A9C4352C-11DA-E847-A10F-A3053A2A604B}" dt="2021-09-01T18:57:18.073" v="21" actId="20577"/>
        <pc:sldMkLst>
          <pc:docMk/>
          <pc:sldMk cId="2358930164" sldId="306"/>
        </pc:sldMkLst>
        <pc:spChg chg="mod">
          <ac:chgData name="marcos aurelio gularte de castro" userId="67f50566e2aee3b4" providerId="LiveId" clId="{A9C4352C-11DA-E847-A10F-A3053A2A604B}" dt="2021-09-01T18:57:18.073" v="21" actId="20577"/>
          <ac:spMkLst>
            <pc:docMk/>
            <pc:sldMk cId="2358930164" sldId="306"/>
            <ac:spMk id="2" creationId="{4CB37DDD-8005-394A-9CB1-39FBDB934BFF}"/>
          </ac:spMkLst>
        </pc:spChg>
      </pc:sldChg>
      <pc:sldChg chg="addSp modSp mod">
        <pc:chgData name="marcos aurelio gularte de castro" userId="67f50566e2aee3b4" providerId="LiveId" clId="{A9C4352C-11DA-E847-A10F-A3053A2A604B}" dt="2021-09-01T18:57:45.257" v="24" actId="20577"/>
        <pc:sldMkLst>
          <pc:docMk/>
          <pc:sldMk cId="1401977942" sldId="309"/>
        </pc:sldMkLst>
        <pc:spChg chg="mod">
          <ac:chgData name="marcos aurelio gularte de castro" userId="67f50566e2aee3b4" providerId="LiveId" clId="{A9C4352C-11DA-E847-A10F-A3053A2A604B}" dt="2021-09-01T18:57:33.643" v="22" actId="113"/>
          <ac:spMkLst>
            <pc:docMk/>
            <pc:sldMk cId="1401977942" sldId="309"/>
            <ac:spMk id="2" creationId="{A73C22B5-96C7-EE4D-BB3F-D17700CD538C}"/>
          </ac:spMkLst>
        </pc:spChg>
        <pc:spChg chg="add mod">
          <ac:chgData name="marcos aurelio gularte de castro" userId="67f50566e2aee3b4" providerId="LiveId" clId="{A9C4352C-11DA-E847-A10F-A3053A2A604B}" dt="2021-09-01T18:57:45.257" v="24" actId="20577"/>
          <ac:spMkLst>
            <pc:docMk/>
            <pc:sldMk cId="1401977942" sldId="309"/>
            <ac:spMk id="4" creationId="{9D235B94-83BC-9D4A-993D-417879825D97}"/>
          </ac:spMkLst>
        </pc:spChg>
      </pc:sldChg>
      <pc:sldChg chg="addSp modSp mod">
        <pc:chgData name="marcos aurelio gularte de castro" userId="67f50566e2aee3b4" providerId="LiveId" clId="{A9C4352C-11DA-E847-A10F-A3053A2A604B}" dt="2021-09-01T18:58:44.271" v="29" actId="20577"/>
        <pc:sldMkLst>
          <pc:docMk/>
          <pc:sldMk cId="3454148263" sldId="312"/>
        </pc:sldMkLst>
        <pc:spChg chg="add mod">
          <ac:chgData name="marcos aurelio gularte de castro" userId="67f50566e2aee3b4" providerId="LiveId" clId="{A9C4352C-11DA-E847-A10F-A3053A2A604B}" dt="2021-09-01T18:58:44.271" v="29" actId="20577"/>
          <ac:spMkLst>
            <pc:docMk/>
            <pc:sldMk cId="3454148263" sldId="312"/>
            <ac:spMk id="4" creationId="{BD9BA70E-3CEF-E444-8E3A-C486191C9F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06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16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75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C6A645-3DF1-4142-A068-0BBB4BB6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774CD-F654-F246-9549-77AF8332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82796-5EE5-8245-8060-8C9FD074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35A7DB-C828-5243-BEF6-44E22A4D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anaticcook.blogspot.com/2012/02/brain-carbo-loads-after-bout-of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John_Wesley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ngimg.com/download/86595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theconversation.com/weird-neuroscience-how-education-hijacked-brain-research-10663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3B89CC-FBE8-2A4C-ADF0-20F60367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“Sobre tudo o que se deve guardar, guarda o coração, porque dele procedem as fontes da vida” (ARA). </a:t>
            </a:r>
          </a:p>
          <a:p>
            <a:r>
              <a:rPr lang="pt-PT" dirty="0"/>
              <a:t>“Acima de tudo, meu filho, cuide bem do seu coração porque dele depende toda a sua vida” (NBV-P). </a:t>
            </a:r>
          </a:p>
          <a:p>
            <a:r>
              <a:rPr lang="pt-PT" dirty="0"/>
              <a:t>“Acima de tudo, guarde os seus pensamentos porque deles depende a sua vida” (VFL).</a:t>
            </a:r>
            <a:endParaRPr lang="pt-BR" dirty="0"/>
          </a:p>
          <a:p>
            <a:pPr lvl="2"/>
            <a:r>
              <a:rPr lang="pt-PT" dirty="0"/>
              <a:t>Provérbios 4:23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21C0F2C-BED1-7B44-8FE2-C1507A14D2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80290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2B5C518-E8D8-5C40-B598-5A057A935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“Guarde sua mente. Observe o que você pensa. Esteja consciente dos pensamentos que passam por seu cérebro”.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AB5CBA9-27EE-3147-843E-1ACAD9214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18087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724EA0-70A9-6145-9FBC-062D694ED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Se você pensar em algo por muito tempo, isso afetará suas ações e atitudes.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DE3306B-E51C-F04C-974F-37F096C8C0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28832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4C28255-BF13-6D4A-9D70-0420747D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 algn="ctr"/>
            <a:r>
              <a:rPr lang="pt-PT" dirty="0"/>
              <a:t>Pensamentos repetidos tornam-se pensamentos enraizados. 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53A0048-3F68-5842-9A6A-E094954D07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0477289-7899-5846-9E83-D311CAA5BE25}"/>
              </a:ext>
            </a:extLst>
          </p:cNvPr>
          <p:cNvSpPr/>
          <p:nvPr/>
        </p:nvSpPr>
        <p:spPr>
          <a:xfrm>
            <a:off x="8365066" y="474133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88787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68D6E3-8FF1-CF46-AC0B-D484A7C75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“Portanto, já que vocês foram ressuscitados com Cristo, busquem as coisas que estão no céu, onde Cristo está sentado à direita de Deus. Pensem sempre nas coisas do céu e não nas que são aqui da terra”.</a:t>
            </a:r>
            <a:endParaRPr lang="pt-BR" dirty="0"/>
          </a:p>
          <a:p>
            <a:pPr lvl="2"/>
            <a:r>
              <a:rPr lang="pt-PT" dirty="0" err="1"/>
              <a:t>Colossenses</a:t>
            </a:r>
            <a:r>
              <a:rPr lang="pt-PT" dirty="0"/>
              <a:t> 3:1-2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F777E09-1BC2-FF45-9B06-4561C5644C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94892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7CADDB-F7A8-9945-99B8-8DE85DFCB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 você deseja mudar seus padrões de pensamento, faça uma escolha consciente de </a:t>
            </a:r>
            <a:r>
              <a:rPr lang="pt-PT" b="1" dirty="0"/>
              <a:t>buscar</a:t>
            </a:r>
            <a:r>
              <a:rPr lang="pt-PT" dirty="0"/>
              <a:t> as coisas do Céu e </a:t>
            </a:r>
            <a:r>
              <a:rPr lang="pt-PT" b="1" dirty="0"/>
              <a:t>fixar</a:t>
            </a:r>
            <a:r>
              <a:rPr lang="pt-PT" dirty="0"/>
              <a:t> sua mente nelas.</a:t>
            </a:r>
            <a:r>
              <a:rPr lang="pt-BR" dirty="0"/>
              <a:t> 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149DC35D-5CC1-8445-8799-7BC17CAC8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5341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5C4B50-3982-EA4E-BB34-44B3F8EB7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Se você quiser mudar seus pensamentos, mude seu foco. Mude o que você está prestando mais atenção. </a:t>
            </a:r>
            <a:r>
              <a:rPr lang="pt-PT" b="1" dirty="0"/>
              <a:t>Você não pode esperar ter pensamentos celestiais se não estiver preenchendo sua mente com eles. </a:t>
            </a:r>
            <a:endParaRPr lang="pt-BR" b="1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61A8E05-AEEC-174A-97A2-9AE2A67690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1961559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CBDE3FA-FF8B-A74C-883E-4F061E18A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todos nós, com o rosto desvendado, contemplando, como por espelho, a glória do Senhor, somos transformados, de glória em glória, na sua própria imagem, como pelo Senhor, o Espírito”.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2 Coríntios 3:18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E951B57-2A9C-304F-91A2-1B63A28F08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9277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905E26-331A-CF45-9B6E-3FC506717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É lei do espírito adaptar-se ele gradualmente aos assuntos de que é ensinado a ocupar-se. Se ele se ocupa apenas com coisas comuns, tornar-se-á definhado e enfraquecido. Se nunca lhe é exigido atracar-se com problemas difíceis, quase perderá depois de algum tempo a faculdade de crescimento. Como uma força educativa, a Bíblia é sem rival. Na Palavra de Deus a mente encontra assunto para os mais profundos pensamentos, para as mais elevadas aspirações” </a:t>
            </a:r>
          </a:p>
          <a:p>
            <a:pPr lvl="2"/>
            <a:r>
              <a:rPr lang="pt-PT" dirty="0"/>
              <a:t>Patriarcas e Profetas, p. 440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50508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05F3BA7-A02F-F140-84E7-07B2667CE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 algn="ctr">
              <a:lnSpc>
                <a:spcPct val="100000"/>
              </a:lnSpc>
            </a:pPr>
            <a:r>
              <a:rPr lang="pt-PT" sz="3200" b="0" dirty="0"/>
              <a:t>Se você quiser mudar seus pensamentos, mude seu foco. </a:t>
            </a:r>
          </a:p>
          <a:p>
            <a:pPr lvl="3" algn="ctr">
              <a:lnSpc>
                <a:spcPct val="100000"/>
              </a:lnSpc>
            </a:pPr>
            <a:endParaRPr lang="pt-PT" sz="3200" b="0" dirty="0"/>
          </a:p>
          <a:p>
            <a:pPr lvl="3" algn="ctr">
              <a:lnSpc>
                <a:spcPct val="100000"/>
              </a:lnSpc>
            </a:pPr>
            <a:r>
              <a:rPr lang="pt-PT" sz="3200" b="0" dirty="0"/>
              <a:t>Ações repetidas tornam-se pensamentos enraizados.</a:t>
            </a:r>
            <a:endParaRPr lang="pt-BR" sz="3200" b="0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D6A2736-AB30-4E42-A5F3-617C13693D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68459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BR" dirty="0"/>
              <a:t>Pensamento positivo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37217F-866E-5C4C-A9F8-EE84CCA8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3" algn="ctr"/>
            <a:r>
              <a:rPr lang="pt-PT" dirty="0"/>
              <a:t>Não aceite cada pensamento que passa por sua mente como verdadeiro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8ED5149-86B7-6346-836D-5456512D11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D78830-8CC6-E640-8ADE-0C8C8BE73714}"/>
              </a:ext>
            </a:extLst>
          </p:cNvPr>
          <p:cNvSpPr/>
          <p:nvPr/>
        </p:nvSpPr>
        <p:spPr>
          <a:xfrm>
            <a:off x="8365066" y="474133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237430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62A057-D86C-0A46-A2F1-CDBF298E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pPr lvl="1" algn="l"/>
            <a:r>
              <a:rPr lang="pt-PT" b="1" dirty="0"/>
              <a:t>Pensamentos sobre nós mesmos: </a:t>
            </a:r>
          </a:p>
          <a:p>
            <a:r>
              <a:rPr lang="pt-PT" dirty="0"/>
              <a:t>“Pois, se o nosso coração nos acusar, certamente, Deus é maior do que o nosso coração e conhece todas as coisas”. </a:t>
            </a:r>
          </a:p>
          <a:p>
            <a:pPr lvl="2"/>
            <a:r>
              <a:rPr lang="pt-PT" dirty="0"/>
              <a:t>1 João 3:20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0A0DBEA-2C3A-DB4F-8367-01ACA86023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23977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1259BA-AFFA-2244-BA69-34943953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Não acredite em cada pensamento que corre solto em sua mente.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455CADC-3C9B-4C48-B905-0C22A19312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3093461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727BD2-9CA8-304A-B4C2-73BE7463F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o diabo lhe disser que você é um pecador culpado, diga a ele que Jesus é um poderoso Salvador e que você é um filho de Deus.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D7008A9-DC2C-0448-A90E-3C8946E6E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687286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12FA4C0-6BBE-A84D-AB3C-C74060050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o diabo lhe disser que você é muito fraco para vencer algum pecado acariciado, diga a ele que está certo, mas que Jesus é um poderoso conquistador e, em Seu nome, você será vitorioso.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DEC441-2118-5F4E-98ED-1ADE24B2FF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7075131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8D1B04E-96BA-554B-AACB-86B87F8CF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o diabo lhe disser que sua família está se desintegrando e que há pouca esperança, diga a ele que Jesus é um poderoso curador e que em Cristo há esperança.</a:t>
            </a:r>
            <a:endParaRPr lang="pt-BR" dirty="0"/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CF1EC06-CDAF-2445-9406-2138201BA7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300854670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0FD4A2-9064-C048-A356-6C29B4CEC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Não dê ouvidos às mentiras do demônio sobre você, porque Ele é um mentiroso e o pai da mentira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20A9ACC-70F5-554E-8944-B2B3342555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26734588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138697-1039-494B-BC91-66B56E2B2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b="1" dirty="0"/>
              <a:t>Pensamentos sobre os outros: </a:t>
            </a:r>
          </a:p>
          <a:p>
            <a:r>
              <a:rPr lang="pt-PT" dirty="0"/>
              <a:t>Só porque você pensa algo sobre outra pessoa não significa que o que você pensa é verdade. Nossas </a:t>
            </a:r>
            <a:r>
              <a:rPr lang="pt-PT" dirty="0" err="1"/>
              <a:t>percepções</a:t>
            </a:r>
            <a:r>
              <a:rPr lang="pt-PT" dirty="0"/>
              <a:t> sobre os outros nem sempre são realidade.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E5311B74-E24B-7941-9831-BA10B2AFF7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441259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F73AF9-7610-8F45-B130-13C429704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“Nós somos de Deus; aquele que conhece a Deus nos ouve; aquele que não é da parte de Deus não nos ouve. Nisto reconhecemos o espírito da verdade e o espírito do erro. Amados, amemo-nos uns aos outros, porque o amor procede de Deus; e todo aquele que ama é nascido de Deus e conhece a Deus. Aquele que não ama não conhece a Deus, pois Deus é amor”.</a:t>
            </a:r>
          </a:p>
          <a:p>
            <a:pPr lvl="2"/>
            <a:r>
              <a:rPr lang="pt-PT" dirty="0"/>
              <a:t>1 João 4:6-8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9C29BA0-74F6-D349-B6B2-4FC5D2D48D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78316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F3FA4F-AB2D-8545-8FA1-74AEA68F8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os pensamentos passam por nossa mente, é vital pedirmos ao Santo Espírito para nos ajudar a distinguir entre a verdade e o erro.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503C7B3-4B71-B947-8A86-AE923FCB1A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13145182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C8D417-EED1-DB40-912A-6D472EA2B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Uma pessoa comum tem cerca de 48 pensamentos por minuto, de acordo com o Laboratório de </a:t>
            </a:r>
            <a:r>
              <a:rPr lang="pt-PT" dirty="0" err="1"/>
              <a:t>Neuroimagem</a:t>
            </a:r>
            <a:r>
              <a:rPr lang="pt-PT" dirty="0"/>
              <a:t> da Universidade do Sul da Califórnia. </a:t>
            </a:r>
          </a:p>
          <a:p>
            <a:r>
              <a:rPr lang="pt-PT" dirty="0"/>
              <a:t>Isso soma um total de 70.000 pensamentos por dia. </a:t>
            </a:r>
          </a:p>
          <a:p>
            <a:r>
              <a:rPr lang="pt-PT" dirty="0"/>
              <a:t>Isso são impressionantes 25.550.000 pensamentos por ano.</a:t>
            </a:r>
            <a:endParaRPr lang="pt-BR" dirty="0"/>
          </a:p>
        </p:txBody>
      </p:sp>
      <p:pic>
        <p:nvPicPr>
          <p:cNvPr id="7" name="Espaço Reservado para Imagem 6" descr="Fanatic Cook: The Brain Carbo-Loads After A Bout Of Exercise">
            <a:extLst>
              <a:ext uri="{FF2B5EF4-FFF2-40B4-BE49-F238E27FC236}">
                <a16:creationId xmlns:a16="http://schemas.microsoft.com/office/drawing/2014/main" id="{2AED1D8C-E5C0-AB4C-9C76-DDC075D4C5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30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6EC79D-1225-294A-8783-7E53BA073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Os pensamentos que temos em relação aos outros muitas vezes não são verdadeiros. Permitir que eles morem em nossa mente é permitir que o diabo arruíne relacionamentos.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904E703-E6A7-BB47-B013-88EF1FA03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3003092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E4D3FC-6CB6-FD4C-B424-3764D994F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EXPERIÊNCIA DE </a:t>
            </a:r>
            <a:br>
              <a:rPr lang="pt-PT" dirty="0"/>
            </a:br>
            <a:r>
              <a:rPr lang="pt-PT" dirty="0"/>
              <a:t>JOHN WESLEY</a:t>
            </a:r>
            <a:endParaRPr lang="pt-BR" dirty="0"/>
          </a:p>
        </p:txBody>
      </p:sp>
      <p:pic>
        <p:nvPicPr>
          <p:cNvPr id="5" name="Espaço Reservado para Imagem 4" descr="John Wesley – Wikipedia tiếng Việt">
            <a:extLst>
              <a:ext uri="{FF2B5EF4-FFF2-40B4-BE49-F238E27FC236}">
                <a16:creationId xmlns:a16="http://schemas.microsoft.com/office/drawing/2014/main" id="{6518F6A9-F509-B342-84CB-F9DA636154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79236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5642F29-8BD4-A34D-B193-95A917217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Apenas porque você pensa algo sobre outra pessoa não torna o que você pensa verdadeiro.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D3DCEA4-4CC5-C04E-8B04-4B436CDD93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1097161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C5DB04-1A81-AB4D-9CB3-A4BB1B486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indent="-228600" algn="l"/>
            <a:r>
              <a:rPr lang="pt-PT" b="1" dirty="0"/>
              <a:t>Pensamentos sobre as circunstâncias da vida. </a:t>
            </a:r>
          </a:p>
          <a:p>
            <a:pPr marL="0" indent="0">
              <a:buNone/>
            </a:pPr>
            <a:r>
              <a:rPr lang="pt-PT" dirty="0"/>
              <a:t>O diabo frequentemente nos tenta com pensamentos como estes: “Essa situação é impossível”. “A vida é tão injusta”. “Por que isso aconteceu comigo? Eu não mereço isso”.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235223-0FE3-DC4E-960C-34E9274F86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300382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BC51CE-404B-C74A-A3DE-512CAF577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somos dominados pelo pensamento de que a vida nos tratou injustamente, é muito fácil duvidar das intenções amorosas de Deus para </a:t>
            </a:r>
            <a:r>
              <a:rPr lang="pt-PT" dirty="0" err="1"/>
              <a:t>conosco</a:t>
            </a:r>
            <a:r>
              <a:rPr lang="pt-PT" dirty="0"/>
              <a:t> ou, pior ainda, ficar com raiva de Deus. Isso nos leva a ficar ansiosos, preocupados e com medo.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51EF6B8-AD54-7A47-9752-9EEA9D64A4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5524255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AE5277-D4F0-494B-9D32-D56C9890A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“No amor não existe medo; antes, o perfeito amor lança fora o medo”.</a:t>
            </a:r>
          </a:p>
          <a:p>
            <a:pPr lvl="2"/>
            <a:r>
              <a:rPr lang="pt-PT" dirty="0"/>
              <a:t>1 João 4:18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24A592E4-CDD1-414E-B1FC-C9DF9290B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351188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D4C9CF-EA8E-5F42-84E8-49F8A880F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b="0" dirty="0"/>
              <a:t>quando as coisas parecem fora de controle, Cristo ainda está no controle.</a:t>
            </a:r>
            <a:endParaRPr lang="pt-BR" b="0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92A0775-3B41-4E45-BA7E-F6711347E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337620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554F13-541E-7F41-8DFE-0A54CB81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Substitua pensamentos antigos por novos.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8BFDE64-C716-FF41-B7FA-AC55041839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FD1814C-A3DA-C84F-87F1-599F27C8D974}"/>
              </a:ext>
            </a:extLst>
          </p:cNvPr>
          <p:cNvSpPr/>
          <p:nvPr/>
        </p:nvSpPr>
        <p:spPr>
          <a:xfrm>
            <a:off x="8365066" y="474133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507897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22183A-B243-C04F-966B-74E8A6238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“E não vos conformeis com este século, mas transformai-vos pela renovação da vossa mente, para que experimenteis qual seja a boa, agradável e perfeita vontade de Deus”.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Romanos 12:2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AE93C1E-F9DD-004D-B9A8-39D9D42EDB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230661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BB29A61-F0F0-674E-899D-E1F3B2FC9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dirty="0"/>
              <a:t>Se você expulsar um pensamento mau de sua mente e não o substituir por um bom pensamento, mais sete pensamentos maus virão inundar sua mente.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FEC8B94-62F8-1A40-B589-18804D9939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04679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A57F85-0CDB-5842-AA9E-E576BACD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cérebro humano médio pesa aproximadamente 1,3 quilo e continua a crescer desde a </a:t>
            </a:r>
            <a:r>
              <a:rPr lang="pt-PT" dirty="0" err="1"/>
              <a:t>concepção</a:t>
            </a:r>
            <a:r>
              <a:rPr lang="pt-PT" dirty="0"/>
              <a:t> até a pessoa ter cerca de dezoito anos. </a:t>
            </a:r>
          </a:p>
          <a:p>
            <a:r>
              <a:rPr lang="pt-PT" dirty="0"/>
              <a:t>O cérebro humano contém cerca de 100 bilhões de células, que podem viver por toda a vida humana, tornando-as frequentemente as células vivas mais antigas do corpo humano.</a:t>
            </a:r>
            <a:endParaRPr lang="pt-BR" dirty="0"/>
          </a:p>
        </p:txBody>
      </p:sp>
      <p:pic>
        <p:nvPicPr>
          <p:cNvPr id="7" name="Espaço Reservado para Imagem 6" descr="Brain PNG">
            <a:extLst>
              <a:ext uri="{FF2B5EF4-FFF2-40B4-BE49-F238E27FC236}">
                <a16:creationId xmlns:a16="http://schemas.microsoft.com/office/drawing/2014/main" id="{6AF272F2-490C-474C-A360-5C05F60B1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3158222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D9F975-C6C0-A948-A936-9D5D7D29A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Preencha sua mente com bons pensamentos, e você expulsará os maus pensamentos.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3AB2C08-BC8F-074A-BD8B-19215F463A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2635911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C1FE8E-BC41-154B-AF9D-6DE5EC32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214" y="504498"/>
            <a:ext cx="5748222" cy="5533696"/>
          </a:xfrm>
        </p:spPr>
        <p:txBody>
          <a:bodyPr/>
          <a:lstStyle/>
          <a:p>
            <a:r>
              <a:rPr lang="pt-PT" dirty="0"/>
              <a:t>Leve “cativo todo pensamento à obediência de Cristo”.</a:t>
            </a:r>
          </a:p>
          <a:p>
            <a:pPr lvl="2"/>
            <a:r>
              <a:rPr lang="pt-PT" dirty="0"/>
              <a:t>2 Coríntios 10:5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DA6785C-8D5F-AD49-8171-97F26AB2E2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8187" r="28187"/>
          <a:stretch>
            <a:fillRect/>
          </a:stretch>
        </p:blipFill>
        <p:spPr>
          <a:xfrm>
            <a:off x="817563" y="0"/>
            <a:ext cx="4487862" cy="6858000"/>
          </a:xfrm>
        </p:spPr>
      </p:pic>
    </p:spTree>
    <p:extLst>
      <p:ext uri="{BB962C8B-B14F-4D97-AF65-F5344CB8AC3E}">
        <p14:creationId xmlns:p14="http://schemas.microsoft.com/office/powerpoint/2010/main" val="284126259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A86BD5-1C3B-A44A-9E07-FEA42C5B6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“Ao nos sujeitarmos a Cristo, nosso coração se une ao Seu, nossa vontade imerge em Sua vontade, nosso espírito torna-se um com Seu espírito, nossos pensamentos serão levados cativos a Ele; vivemos Sua vida”.</a:t>
            </a:r>
          </a:p>
          <a:p>
            <a:pPr lvl="2"/>
            <a:r>
              <a:rPr lang="pt-PT" dirty="0"/>
              <a:t>A Fé Pela Qual Eu Vivo, p. 113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62694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871B1B-73B8-984D-8122-EDEC20F5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Preencha sua mente com verdades eternas, e os princípios do Reino de Deus e do Espírito Santo expulsarão pensamentos indesejáveis, desejos profanos e atitudes não cristãs.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FBAD8FB-D78B-AE41-AE90-8EE79DE2E0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1295439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BCCBA0-90AA-EA47-88B8-8D783C45A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b="1" dirty="0"/>
              <a:t>Analise a origem de seus pensamentos</a:t>
            </a:r>
            <a:endParaRPr lang="pt-BR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D5EAFC-00B6-B549-ADA7-BB324297CC2B}"/>
              </a:ext>
            </a:extLst>
          </p:cNvPr>
          <p:cNvSpPr/>
          <p:nvPr/>
        </p:nvSpPr>
        <p:spPr>
          <a:xfrm>
            <a:off x="8365066" y="474133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A33BF443-F3E9-1C4B-9088-0C40295EB9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28217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EF8326-99E4-8C49-ADA3-B8110D3DE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Se, pelo contrário, tendes em vosso coração inveja amargurada e sentimento faccioso, nem vos glorieis disso, nem mintais contra a verdade. </a:t>
            </a:r>
            <a:r>
              <a:rPr lang="pt-PT" b="1" dirty="0"/>
              <a:t>Esta não é a sabedoria que desce lá do alto; antes, é terrena, animal e demoníaca</a:t>
            </a:r>
            <a:r>
              <a:rPr lang="pt-PT" dirty="0"/>
              <a:t>. Pois, onde há inveja e sentimento faccioso, aí há confusão e toda espécie de coisas ruins. A sabedoria, porém, lá do alto é, primeiramente, pura; depois, pacífica, indulgente, tratável, plena de misericórdia e de bons frutos, imparcial, sem fingimento. Ora, é em paz que se semeia o fruto da justiça, para os que promovem a paz”.</a:t>
            </a:r>
            <a:endParaRPr lang="pt-BR" dirty="0"/>
          </a:p>
          <a:p>
            <a:pPr lvl="2"/>
            <a:r>
              <a:rPr lang="pt-PT" dirty="0"/>
              <a:t>Tiago 3:14-18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AD906AD-D241-C843-B3FF-3D60E37F1F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795221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24BE3F-4232-1245-9F82-373005592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QUAL É A ORIGEM DESSE PENSAMENTO?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34BE580-1608-D149-BE0C-9CF0C7F3BA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85901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3CE778-3365-5745-A46F-4055CF240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68" y="1885737"/>
            <a:ext cx="7812506" cy="4709027"/>
          </a:xfrm>
        </p:spPr>
        <p:txBody>
          <a:bodyPr>
            <a:normAutofit/>
          </a:bodyPr>
          <a:lstStyle/>
          <a:p>
            <a:pPr lvl="1" algn="l"/>
            <a:r>
              <a:rPr lang="pt-PT" dirty="0"/>
              <a:t>Lembre-se de que os pensamentos não levam apenas a ações, mas as ações levam a pensamentos. </a:t>
            </a:r>
          </a:p>
          <a:p>
            <a:r>
              <a:rPr lang="pt-PT" dirty="0"/>
              <a:t>“Confia ao Senhor as tuas obras, e os teus desígnios serão estabelecidos”.</a:t>
            </a:r>
          </a:p>
          <a:p>
            <a:pPr lvl="2"/>
            <a:r>
              <a:rPr lang="pt-PT" dirty="0"/>
              <a:t>Provérbios 16:3</a:t>
            </a:r>
            <a:endParaRPr lang="pt-BR" dirty="0"/>
          </a:p>
          <a:p>
            <a:endParaRPr lang="pt-B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C77872-61B9-2949-A6A6-3C9DFBBBEB43}"/>
              </a:ext>
            </a:extLst>
          </p:cNvPr>
          <p:cNvSpPr/>
          <p:nvPr/>
        </p:nvSpPr>
        <p:spPr>
          <a:xfrm>
            <a:off x="4410112" y="1095046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5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2F569859-9107-C34E-B5D7-C60C3B0A86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248689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2881DB-AB84-6E40-A54B-7CD6C6B45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Se você quiser mudar seu pensamento, mude sua ação. Nossos pensamentos não apenas conduzem às nossas ações, mas nossas ações conduzem aos nossos pensamentos.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A9EE9AD-CC09-184C-8864-7795CEE46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0673789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B37DDD-8005-394A-9CB1-39FBDB934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/>
              <a:t>Grupo 1: Expresse a emoção da tristeza.</a:t>
            </a:r>
            <a:endParaRPr lang="pt-BR" dirty="0"/>
          </a:p>
          <a:p>
            <a:pPr lvl="0"/>
            <a:r>
              <a:rPr lang="pt-PT" dirty="0"/>
              <a:t>Grupo 2: Expresse a emoção da alegria.</a:t>
            </a:r>
            <a:endParaRPr lang="pt-BR" dirty="0"/>
          </a:p>
          <a:p>
            <a:pPr lvl="0"/>
            <a:r>
              <a:rPr lang="pt-PT" dirty="0"/>
              <a:t>Grupo 3: Expresse a emoção da raiva.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B8B1F39-A47E-6443-A142-73A9CD9805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0320" y="0"/>
            <a:ext cx="4551680" cy="6858000"/>
          </a:xfrm>
        </p:spPr>
      </p:pic>
    </p:spTree>
    <p:extLst>
      <p:ext uri="{BB962C8B-B14F-4D97-AF65-F5344CB8AC3E}">
        <p14:creationId xmlns:p14="http://schemas.microsoft.com/office/powerpoint/2010/main" val="23589301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1CFF36-9F4B-2C41-84FB-2DF294B3F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Os pensamentos em um cérebro humano são alimentados por neurotransmissores, que por sua vez são alimentados por grandes quantidades de sangue fluindo pelo cérebro a cada minuto. </a:t>
            </a:r>
          </a:p>
          <a:p>
            <a:r>
              <a:rPr lang="pt-PT" dirty="0"/>
              <a:t>O cérebro só pode sobreviver sem sangue oxigenado por quatro a seis minutos. Após esse tempo, as células cerebrais começam a morrer. </a:t>
            </a:r>
          </a:p>
          <a:p>
            <a:r>
              <a:rPr lang="pt-PT" dirty="0"/>
              <a:t>Uma pessoa perde a consciência depois de apenas cerca de 10 segundos sem sangue oxigenado.</a:t>
            </a:r>
            <a:endParaRPr lang="pt-BR" dirty="0"/>
          </a:p>
        </p:txBody>
      </p:sp>
      <p:pic>
        <p:nvPicPr>
          <p:cNvPr id="5" name="Espaço Reservado para Imagem 4" descr="Weird neuroscience: how education hijacked brain research">
            <a:extLst>
              <a:ext uri="{FF2B5EF4-FFF2-40B4-BE49-F238E27FC236}">
                <a16:creationId xmlns:a16="http://schemas.microsoft.com/office/drawing/2014/main" id="{92E395C8-4519-214C-8F28-2934503097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266937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0DEB06-7C41-6749-A422-053B92BC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pt-PT" dirty="0"/>
              <a:t>Reserve um tempo para a oração.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Tenha um tempo devocional regular.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Participe da reunião de oração.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Participe dos programas evangelísticos que a igreja oferece.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Envolva-se no testemunho.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A87C59C-17AE-8249-9C12-CD57D1B5A8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37389375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305B553-6AF9-7A45-88EB-FE5ED909C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Ações positivas produzem pensamentos positivos.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EE9AE0E-FE7F-C746-B1B4-67E3759D88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0294498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3C22B5-96C7-EE4D-BB3F-D17700CD5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b="1" dirty="0"/>
              <a:t>Mudar nossos pensamentos </a:t>
            </a:r>
            <a:r>
              <a:rPr lang="pt-PT" dirty="0"/>
              <a:t>muitas vezes requer pedir a Deus que nos dê Seu poder para mudar nossos hábitos de vida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EE1C844-3C03-0D4F-A078-9617FF6832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D235B94-83BC-9D4A-993D-417879825D97}"/>
              </a:ext>
            </a:extLst>
          </p:cNvPr>
          <p:cNvSpPr/>
          <p:nvPr/>
        </p:nvSpPr>
        <p:spPr>
          <a:xfrm>
            <a:off x="8365066" y="474133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0197794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C44EBB-55DA-1A4F-ADA7-FF8CCAA33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“O mesmo Deus da paz vos santifique em tudo; e o vosso espírito, alma e corpo sejam conservados íntegros e irrepreensíveis na vinda de nosso Senhor Jesus Cristo”. </a:t>
            </a:r>
            <a:endParaRPr lang="pt-BR" dirty="0"/>
          </a:p>
          <a:p>
            <a:pPr lvl="2"/>
            <a:r>
              <a:rPr lang="pt-PT" dirty="0"/>
              <a:t>1 Tessalonicenses 5:23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20094404-8F7F-9E43-984B-EA57EFEAE4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779604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C1535A0-2523-7D4A-9947-850E057B4C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5F1D2A-2057-7242-B752-FADBB0ED2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PT" dirty="0"/>
              <a:t>É inegável que nossos hábitos físicos impactam nossas atitudes mentais.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4148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921FA7-07F9-2B4C-93C9-44A5E0B9F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>
            <a:normAutofit/>
          </a:bodyPr>
          <a:lstStyle/>
          <a:p>
            <a:pPr lvl="3"/>
            <a:r>
              <a:rPr lang="pt-PT" sz="2800" dirty="0"/>
              <a:t>os quatro “motivadores” de pensamentos amargos.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endParaRPr lang="pt-PT" sz="3600" dirty="0"/>
          </a:p>
          <a:p>
            <a:pPr marL="514350" indent="-514350">
              <a:buFont typeface="+mj-lt"/>
              <a:buAutoNum type="arabicPeriod"/>
            </a:pPr>
            <a:r>
              <a:rPr lang="pt-PT" sz="3600" dirty="0"/>
              <a:t>Sono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3600" dirty="0"/>
              <a:t>Açúcar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3600" dirty="0"/>
              <a:t>Sedentarismo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3600" dirty="0"/>
              <a:t>Estresse</a:t>
            </a:r>
            <a:endParaRPr lang="pt-BR" sz="3600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1868F76-E2B0-9D4F-B1A3-6B3BB2FAA9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4061848287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6052D4E-16B5-3E49-AEB9-2B08933D1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b="1" dirty="0"/>
              <a:t>Coloque uma tela em sua mente.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AD9DD87-B299-F64D-AFBA-FB23F60BA6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9BA70E-3CEF-E444-8E3A-C486191C9F0A}"/>
              </a:ext>
            </a:extLst>
          </p:cNvPr>
          <p:cNvSpPr/>
          <p:nvPr/>
        </p:nvSpPr>
        <p:spPr>
          <a:xfrm>
            <a:off x="3137973" y="2207398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5414826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051E83B-F002-BA4D-96CA-8189BBDEC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Finalmente, irmãos, tudo o que é verdadeiro, tudo o que é respeitável, tudo o que é justo, tudo o que é puro, tudo o que é amável, tudo o que é de boa fama, se alguma virtude há e se algum louvor existe, seja isso o que ocupe o vosso pensamento”.</a:t>
            </a:r>
            <a:endParaRPr lang="pt-BR" dirty="0"/>
          </a:p>
          <a:p>
            <a:pPr lvl="2"/>
            <a:r>
              <a:rPr lang="pt-PT" dirty="0"/>
              <a:t>Filipenses 4:8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3F3328AC-424F-9C48-B974-CABE731B48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551938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F2DFD9-18DA-8E47-98D1-67129960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867" y="504825"/>
            <a:ext cx="4217458" cy="5534025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Verdadeiro 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Respeitável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Justo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Puro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Amável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De boa fama</a:t>
            </a:r>
          </a:p>
          <a:p>
            <a:pPr marL="514350" lvl="0" indent="-514350">
              <a:buFont typeface="+mj-lt"/>
              <a:buAutoNum type="arabicPeriod"/>
            </a:pPr>
            <a:r>
              <a:rPr lang="pt-PT" sz="3200" dirty="0"/>
              <a:t>Virtude</a:t>
            </a:r>
            <a:endParaRPr lang="pt-BR" sz="3200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8BAF21D9-F933-3A4A-9327-5A32784EC0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38938" cy="6858000"/>
          </a:xfrm>
        </p:spPr>
      </p:pic>
    </p:spTree>
    <p:extLst>
      <p:ext uri="{BB962C8B-B14F-4D97-AF65-F5344CB8AC3E}">
        <p14:creationId xmlns:p14="http://schemas.microsoft.com/office/powerpoint/2010/main" val="304904628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1858D4-2CA0-A544-8171-CD672FFE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Porque  os que se inclinam para a carne cogitam das coisas da carne; mas os que se inclinam para o Espírito, das coisas do Espírito. Porque o pendor da carne dá para a morte, mas o do Espírito, para a vida e paz”.</a:t>
            </a:r>
          </a:p>
          <a:p>
            <a:pPr lvl="2"/>
            <a:r>
              <a:rPr lang="pt-PT" dirty="0"/>
              <a:t>Romanos 8:5, 6 </a:t>
            </a:r>
            <a:endParaRPr lang="pt-BR" dirty="0"/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5B2BB5BC-7A13-384B-930A-A84527827F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24854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4D4631-CC58-3D4B-A2F3-E9F9E1A65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Os neurotransmissores desenvolvem vias no cérebro com base em nossos processos de pensamento</a:t>
            </a:r>
            <a:r>
              <a:rPr lang="pt-BR" dirty="0"/>
              <a:t>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DCABC29-1D7B-1E42-AF90-66A0D1087D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264737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DDC52A-988D-164E-BA1D-1BB261DEF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algn="ctr"/>
            <a:r>
              <a:rPr lang="pt-PT" dirty="0"/>
              <a:t>Por meio do poder do Espírito Santo, Jesus transforma nossos pensamentos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8DE6115-BEAC-0E49-8365-474F0E5380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932604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B698BA-0E6F-A845-8A47-64C7E6E6F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“O poder de escolha que Deus deu ao ser humano deve ser exercitado. Você não pode mudar o próprio coração, nem, por si mesmo, entregar suas afeições para Deus; mas pode escolher servir a Deus. Você pode dar-Lhe sua vontade. Ele então operará em você o querer e o fazer, segundo Sua graça. Desse modo, toda sua natureza estará sob o controle do Espírito de Cristo; suas afeições ficarão centralizadas </a:t>
            </a:r>
            <a:r>
              <a:rPr lang="pt-PT" dirty="0" err="1"/>
              <a:t>nEle</a:t>
            </a:r>
            <a:r>
              <a:rPr lang="pt-PT" dirty="0"/>
              <a:t>, e seus pensamentos estarão em harmonia com Ele”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Caminho a Cristo, p. 31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506924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E756569-E563-0A4D-AC50-28DF318C8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l"/>
            <a:r>
              <a:rPr lang="pt-PT" sz="4000" dirty="0"/>
              <a:t>Você está disposto a dar a Ele sua vontade, agora mesmo, enquanto oramos e Lhe pedimos para moldá-lo à Sua imagem e dar-lhe, como Paulo diz, “a mente de Cristo”?</a:t>
            </a:r>
            <a:endParaRPr lang="pt-BR" sz="4000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32DB202-5926-8843-A3EF-F47A0292C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434593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15F210-9778-4745-947C-D27E1DB83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Quanto mais pensamos em determinado </a:t>
            </a:r>
            <a:r>
              <a:rPr lang="pt-PT" b="1" dirty="0"/>
              <a:t>pensamento</a:t>
            </a:r>
            <a:r>
              <a:rPr lang="pt-PT" dirty="0"/>
              <a:t>, mais profundo se torna o caminho elétrico.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E32996A-9718-2C4C-9519-4F82D8CAF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04517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B59CB4-1972-AD41-A313-A0DEDE89A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É uma lei da vida que se pensarmos em algo com bastante frequência e por muito tempo, chegaremos ao estágio em que não poderemos parar de pensar nisso.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0CC5EBD2-195B-4246-A011-32DB1B7CE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04565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331F75-8052-AA41-B1D2-368CA8FB5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Uma vez que nossos pensamentos estão presos nessa rotina, nossas atitudes e ações seguem. É de suma importância guardarmos nossa mente.</a:t>
            </a:r>
            <a:r>
              <a:rPr lang="pt-BR" dirty="0"/>
              <a:t> 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FF0E7960-5159-4A48-9396-4EE955EC99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50422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1925</Words>
  <Application>Microsoft Macintosh PowerPoint</Application>
  <PresentationFormat>Widescreen</PresentationFormat>
  <Paragraphs>119</Paragraphs>
  <Slides>63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Pensamento positivo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2</cp:revision>
  <dcterms:created xsi:type="dcterms:W3CDTF">2021-08-24T14:27:39Z</dcterms:created>
  <dcterms:modified xsi:type="dcterms:W3CDTF">2021-09-01T18:59:16Z</dcterms:modified>
</cp:coreProperties>
</file>