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8" r:id="rId2"/>
    <p:sldId id="256" r:id="rId3"/>
    <p:sldId id="260" r:id="rId4"/>
    <p:sldId id="261" r:id="rId5"/>
    <p:sldId id="262" r:id="rId6"/>
    <p:sldId id="264" r:id="rId7"/>
    <p:sldId id="263" r:id="rId8"/>
    <p:sldId id="265" r:id="rId9"/>
    <p:sldId id="266" r:id="rId10"/>
    <p:sldId id="267" r:id="rId11"/>
    <p:sldId id="268" r:id="rId12"/>
    <p:sldId id="269" r:id="rId13"/>
    <p:sldId id="270" r:id="rId14"/>
    <p:sldId id="271" r:id="rId15"/>
    <p:sldId id="272" r:id="rId16"/>
    <p:sldId id="273" r:id="rId17"/>
    <p:sldId id="274" r:id="rId18"/>
    <p:sldId id="276" r:id="rId19"/>
    <p:sldId id="277" r:id="rId20"/>
    <p:sldId id="278" r:id="rId21"/>
    <p:sldId id="279" r:id="rId22"/>
    <p:sldId id="280" r:id="rId23"/>
    <p:sldId id="281" r:id="rId24"/>
    <p:sldId id="282" r:id="rId25"/>
    <p:sldId id="286" r:id="rId26"/>
    <p:sldId id="283" r:id="rId27"/>
    <p:sldId id="284" r:id="rId28"/>
    <p:sldId id="285" r:id="rId29"/>
    <p:sldId id="287" r:id="rId30"/>
    <p:sldId id="288" r:id="rId31"/>
    <p:sldId id="289" r:id="rId32"/>
    <p:sldId id="290" r:id="rId33"/>
    <p:sldId id="291" r:id="rId34"/>
    <p:sldId id="292" r:id="rId35"/>
    <p:sldId id="298" r:id="rId36"/>
    <p:sldId id="293" r:id="rId37"/>
    <p:sldId id="294" r:id="rId38"/>
    <p:sldId id="295" r:id="rId39"/>
    <p:sldId id="296" r:id="rId40"/>
    <p:sldId id="297" r:id="rId41"/>
    <p:sldId id="299" r:id="rId42"/>
    <p:sldId id="300" r:id="rId43"/>
    <p:sldId id="301" r:id="rId44"/>
    <p:sldId id="302" r:id="rId45"/>
    <p:sldId id="303" r:id="rId46"/>
    <p:sldId id="304" r:id="rId47"/>
    <p:sldId id="305" r:id="rId48"/>
    <p:sldId id="306" r:id="rId49"/>
    <p:sldId id="309" r:id="rId50"/>
    <p:sldId id="307" r:id="rId51"/>
    <p:sldId id="308" r:id="rId52"/>
    <p:sldId id="310" r:id="rId53"/>
    <p:sldId id="311" r:id="rId54"/>
    <p:sldId id="312" r:id="rId55"/>
    <p:sldId id="313" r:id="rId56"/>
    <p:sldId id="314" r:id="rId57"/>
    <p:sldId id="259" r:id="rId5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E3C"/>
    <a:srgbClr val="33DA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B7D8A-D0BE-1D40-AFFA-A85056CA66F3}" v="127" dt="2021-09-01T16:08:23.781"/>
    <p1510:client id="{831ABED3-DAE3-4325-87E4-41D561577053}" v="3" dt="2021-09-02T13:17:39.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08"/>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Livia Rosa" userId="a588c5df-fdef-43ed-9167-dd4902fc0a6e" providerId="ADAL" clId="{831ABED3-DAE3-4325-87E4-41D561577053}"/>
    <pc:docChg chg="modSld">
      <pc:chgData name="DSA - Livia Rosa" userId="a588c5df-fdef-43ed-9167-dd4902fc0a6e" providerId="ADAL" clId="{831ABED3-DAE3-4325-87E4-41D561577053}" dt="2021-09-02T13:17:39.617" v="2" actId="20577"/>
      <pc:docMkLst>
        <pc:docMk/>
      </pc:docMkLst>
      <pc:sldChg chg="modSp">
        <pc:chgData name="DSA - Livia Rosa" userId="a588c5df-fdef-43ed-9167-dd4902fc0a6e" providerId="ADAL" clId="{831ABED3-DAE3-4325-87E4-41D561577053}" dt="2021-09-02T13:17:39.617" v="2" actId="20577"/>
        <pc:sldMkLst>
          <pc:docMk/>
          <pc:sldMk cId="2011677110" sldId="289"/>
        </pc:sldMkLst>
        <pc:spChg chg="mod">
          <ac:chgData name="DSA - Livia Rosa" userId="a588c5df-fdef-43ed-9167-dd4902fc0a6e" providerId="ADAL" clId="{831ABED3-DAE3-4325-87E4-41D561577053}" dt="2021-09-02T13:17:39.617" v="2" actId="20577"/>
          <ac:spMkLst>
            <pc:docMk/>
            <pc:sldMk cId="2011677110" sldId="289"/>
            <ac:spMk id="2" creationId="{E391F936-7024-0D4F-8B52-B015D37C04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B774-359B-2445-B4C2-5D79649F2F28}" type="datetimeFigureOut">
              <a:rPr lang="pt-BR" smtClean="0"/>
              <a:t>02/09/2021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0750-BA2B-5349-ABCC-7245CD01B785}" type="slidenum">
              <a:rPr lang="pt-BR" smtClean="0"/>
              <a:t>‹nº›</a:t>
            </a:fld>
            <a:endParaRPr lang="pt-BR"/>
          </a:p>
        </p:txBody>
      </p:sp>
    </p:spTree>
    <p:extLst>
      <p:ext uri="{BB962C8B-B14F-4D97-AF65-F5344CB8AC3E}">
        <p14:creationId xmlns:p14="http://schemas.microsoft.com/office/powerpoint/2010/main" val="15433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a:t>
            </a:fld>
            <a:endParaRPr lang="pt-BR"/>
          </a:p>
        </p:txBody>
      </p:sp>
    </p:spTree>
    <p:extLst>
      <p:ext uri="{BB962C8B-B14F-4D97-AF65-F5344CB8AC3E}">
        <p14:creationId xmlns:p14="http://schemas.microsoft.com/office/powerpoint/2010/main" val="279563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8</a:t>
            </a:fld>
            <a:endParaRPr lang="pt-BR"/>
          </a:p>
        </p:txBody>
      </p:sp>
    </p:spTree>
    <p:extLst>
      <p:ext uri="{BB962C8B-B14F-4D97-AF65-F5344CB8AC3E}">
        <p14:creationId xmlns:p14="http://schemas.microsoft.com/office/powerpoint/2010/main" val="256011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20</a:t>
            </a:fld>
            <a:endParaRPr lang="pt-BR"/>
          </a:p>
        </p:txBody>
      </p:sp>
    </p:spTree>
    <p:extLst>
      <p:ext uri="{BB962C8B-B14F-4D97-AF65-F5344CB8AC3E}">
        <p14:creationId xmlns:p14="http://schemas.microsoft.com/office/powerpoint/2010/main" val="207982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CA10750-BA2B-5349-ABCC-7245CD01B785}" type="slidenum">
              <a:rPr lang="pt-BR" smtClean="0"/>
              <a:t>22</a:t>
            </a:fld>
            <a:endParaRPr lang="pt-BR"/>
          </a:p>
        </p:txBody>
      </p:sp>
    </p:spTree>
    <p:extLst>
      <p:ext uri="{BB962C8B-B14F-4D97-AF65-F5344CB8AC3E}">
        <p14:creationId xmlns:p14="http://schemas.microsoft.com/office/powerpoint/2010/main" val="1648641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32449FE-4C01-994A-B467-6913662E6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35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47892" y="4733842"/>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315049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50138" y="4808919"/>
            <a:ext cx="6719833" cy="1500187"/>
          </a:xfrm>
        </p:spPr>
        <p:txBody>
          <a:bodyPr>
            <a:normAutofit/>
          </a:bodyPr>
          <a:lstStyle>
            <a:lvl1pPr marL="0" indent="0">
              <a:buNone/>
              <a:defRPr sz="4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os estilos de texto Mestres</a:t>
            </a:r>
          </a:p>
        </p:txBody>
      </p:sp>
    </p:spTree>
    <p:extLst>
      <p:ext uri="{BB962C8B-B14F-4D97-AF65-F5344CB8AC3E}">
        <p14:creationId xmlns:p14="http://schemas.microsoft.com/office/powerpoint/2010/main" val="230624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737D4-CD15-844E-AEC6-C5A192009F6A}"/>
              </a:ext>
            </a:extLst>
          </p:cNvPr>
          <p:cNvSpPr>
            <a:spLocks noGrp="1"/>
          </p:cNvSpPr>
          <p:nvPr>
            <p:ph type="title"/>
          </p:nvPr>
        </p:nvSpPr>
        <p:spPr>
          <a:xfrm>
            <a:off x="831850" y="1709738"/>
            <a:ext cx="6719833"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06FB48C-EE3D-E543-8354-1C6450B4E3D7}"/>
              </a:ext>
            </a:extLst>
          </p:cNvPr>
          <p:cNvSpPr>
            <a:spLocks noGrp="1"/>
          </p:cNvSpPr>
          <p:nvPr>
            <p:ph type="body" idx="1"/>
          </p:nvPr>
        </p:nvSpPr>
        <p:spPr>
          <a:xfrm>
            <a:off x="831850" y="4589463"/>
            <a:ext cx="67198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Tree>
    <p:extLst>
      <p:ext uri="{BB962C8B-B14F-4D97-AF65-F5344CB8AC3E}">
        <p14:creationId xmlns:p14="http://schemas.microsoft.com/office/powerpoint/2010/main" val="254084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B28D7-EC74-F745-ACE9-B4E0927D80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9C755A-4A0F-6046-B657-91570BEF809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E09B459-F5EB-834D-A0CC-9714C8E5A6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8203F1B-55A7-2F46-9AD6-8552EF1DB2EF}"/>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6141DFAF-7A4E-5D4A-A013-0F983E1B853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777F55C-3F6B-0F45-8A51-993CB1E8D375}"/>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9774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41DD7-F6BB-1843-9C98-D7FD0A34D1E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1A80090-B844-664E-B08B-EB449F144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39FA0AB-630D-3E4B-A27D-5E97C29AE0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0750B91-F3FD-0F47-AB91-58352FAB3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C64045C-125B-5B41-BCFA-C0191B45A68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FCDB0FD-1EB9-5249-8A69-69B8B6B93618}"/>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8" name="Espaço Reservado para Rodapé 7">
            <a:extLst>
              <a:ext uri="{FF2B5EF4-FFF2-40B4-BE49-F238E27FC236}">
                <a16:creationId xmlns:a16="http://schemas.microsoft.com/office/drawing/2014/main" id="{9A43046A-0923-2244-AE96-15CFE4057D2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A49777A9-C44F-064C-87EF-2E438CBDAA8A}"/>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68471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A20C-52B0-804E-A75A-52C9EF4980C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F5D7FD2-FCB7-3D43-89E5-C96AA289FF7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4" name="Espaço Reservado para Rodapé 3">
            <a:extLst>
              <a:ext uri="{FF2B5EF4-FFF2-40B4-BE49-F238E27FC236}">
                <a16:creationId xmlns:a16="http://schemas.microsoft.com/office/drawing/2014/main" id="{EDBC8315-6F02-A343-8102-93E62F4461A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3CB11523-4FC3-9D4F-B19D-7F2D05DA6550}"/>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377580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AFD1CFE-A011-D846-9869-9482A2326D0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3" name="Espaço Reservado para Rodapé 2">
            <a:extLst>
              <a:ext uri="{FF2B5EF4-FFF2-40B4-BE49-F238E27FC236}">
                <a16:creationId xmlns:a16="http://schemas.microsoft.com/office/drawing/2014/main" id="{ECDF88C3-0CAD-6746-B19B-58AE4F4243E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234DEAC-5AC8-9B47-8098-B9ECCBCAE19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426465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3841C-5851-414F-A46E-6B1C8708250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6A2240C-52A8-1F4A-B816-C2221D089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CC6A645-3DF1-4142-A068-0BBB4BB63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B3774CD-F654-F246-9549-77AF8332190A}"/>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6" name="Espaço Reservado para Rodapé 5">
            <a:extLst>
              <a:ext uri="{FF2B5EF4-FFF2-40B4-BE49-F238E27FC236}">
                <a16:creationId xmlns:a16="http://schemas.microsoft.com/office/drawing/2014/main" id="{0B582796-5EE5-8245-8060-8C9FD074A44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835A7DB-C828-5243-BEF6-44E22A4DD77C}"/>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9791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837EB54-00D0-2D40-87EB-868412131E9A}"/>
              </a:ext>
            </a:extLst>
          </p:cNvPr>
          <p:cNvSpPr>
            <a:spLocks noGrp="1"/>
          </p:cNvSpPr>
          <p:nvPr>
            <p:ph type="pic" idx="1"/>
          </p:nvPr>
        </p:nvSpPr>
        <p:spPr>
          <a:xfrm>
            <a:off x="5813808" y="0"/>
            <a:ext cx="637819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62F0792-C79F-DF45-A9B8-2D5641FF5D8B}"/>
              </a:ext>
            </a:extLst>
          </p:cNvPr>
          <p:cNvSpPr>
            <a:spLocks noGrp="1"/>
          </p:cNvSpPr>
          <p:nvPr>
            <p:ph type="body" sz="half" idx="2"/>
          </p:nvPr>
        </p:nvSpPr>
        <p:spPr>
          <a:xfrm>
            <a:off x="540242" y="1395249"/>
            <a:ext cx="4741206" cy="4958254"/>
          </a:xfrm>
        </p:spPr>
        <p:txBody>
          <a:bodyPr anchor="ctr">
            <a:normAutofit/>
          </a:bodyPr>
          <a:lstStyle>
            <a:lvl1pPr marL="0" indent="0" algn="ctr">
              <a:buNone/>
              <a:defRPr sz="4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2388292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9A621-4D7F-D140-B60C-6F0258BD5BB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4186974-1B83-2847-87C5-750A9739B13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9FACFA-CCD2-2E44-B4D6-82C13750DCB4}"/>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D0B95519-0C15-BB4F-B35B-A6669D54F5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69BA8D80-00A4-7C48-AB8E-1FD34E99C54D}"/>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227576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40C9C7D-4CD0-2649-BB6C-EA7C9880CB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FA1AAA6B-0F86-AC46-968E-E450D7122FE7}"/>
              </a:ext>
            </a:extLst>
          </p:cNvPr>
          <p:cNvSpPr>
            <a:spLocks noGrp="1"/>
          </p:cNvSpPr>
          <p:nvPr>
            <p:ph type="ctrTitle" hasCustomPrompt="1"/>
          </p:nvPr>
        </p:nvSpPr>
        <p:spPr>
          <a:xfrm>
            <a:off x="270642" y="2459421"/>
            <a:ext cx="11650716" cy="2254469"/>
          </a:xfrm>
        </p:spPr>
        <p:txBody>
          <a:bodyPr anchor="ctr">
            <a:noAutofit/>
          </a:bodyPr>
          <a:lstStyle>
            <a:lvl1pPr algn="ctr">
              <a:defRPr sz="9600">
                <a:solidFill>
                  <a:schemeClr val="bg1"/>
                </a:solidFill>
                <a:effectLst>
                  <a:outerShdw blurRad="124916" dist="87808" dir="2700000" algn="tl" rotWithShape="0">
                    <a:prstClr val="black">
                      <a:alpha val="79945"/>
                    </a:prstClr>
                  </a:outerShdw>
                </a:effectLst>
              </a:defRPr>
            </a:lvl1pPr>
          </a:lstStyle>
          <a:p>
            <a:r>
              <a:rPr lang="pt-BR" dirty="0"/>
              <a:t>título Mestre</a:t>
            </a:r>
          </a:p>
        </p:txBody>
      </p:sp>
      <p:sp>
        <p:nvSpPr>
          <p:cNvPr id="3" name="Subtítulo 2">
            <a:extLst>
              <a:ext uri="{FF2B5EF4-FFF2-40B4-BE49-F238E27FC236}">
                <a16:creationId xmlns:a16="http://schemas.microsoft.com/office/drawing/2014/main" id="{98645950-F77E-C747-8DEA-2D4B4123FC4F}"/>
              </a:ext>
            </a:extLst>
          </p:cNvPr>
          <p:cNvSpPr>
            <a:spLocks noGrp="1"/>
          </p:cNvSpPr>
          <p:nvPr>
            <p:ph type="subTitle" idx="1" hasCustomPrompt="1"/>
          </p:nvPr>
        </p:nvSpPr>
        <p:spPr>
          <a:xfrm>
            <a:off x="5471936" y="858838"/>
            <a:ext cx="1248128" cy="1248128"/>
          </a:xfrm>
          <a:prstGeom prst="ellipse">
            <a:avLst/>
          </a:prstGeom>
          <a:solidFill>
            <a:schemeClr val="tx1"/>
          </a:solidFill>
        </p:spPr>
        <p:txBody>
          <a:bodyPr anchor="ctr">
            <a:noAutofit/>
          </a:bodyPr>
          <a:lstStyle>
            <a:lvl1pPr marL="0" indent="0" algn="ctr">
              <a:buNone/>
              <a:defRPr sz="6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0</a:t>
            </a:r>
          </a:p>
        </p:txBody>
      </p:sp>
    </p:spTree>
    <p:extLst>
      <p:ext uri="{BB962C8B-B14F-4D97-AF65-F5344CB8AC3E}">
        <p14:creationId xmlns:p14="http://schemas.microsoft.com/office/powerpoint/2010/main" val="117631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466FD3-F0F4-5249-A7CC-EAF04ABF774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9417917-6395-0B47-B18E-C65CA5B795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C6A8B31-93B8-D34E-93FC-A1AAB07B0F95}"/>
              </a:ext>
            </a:extLst>
          </p:cNvPr>
          <p:cNvSpPr>
            <a:spLocks noGrp="1"/>
          </p:cNvSpPr>
          <p:nvPr>
            <p:ph type="dt" sz="half" idx="10"/>
          </p:nvPr>
        </p:nvSpPr>
        <p:spPr>
          <a:xfrm>
            <a:off x="838200" y="6356350"/>
            <a:ext cx="2743200" cy="365125"/>
          </a:xfrm>
          <a:prstGeom prst="rect">
            <a:avLst/>
          </a:prstGeom>
        </p:spPr>
        <p:txBody>
          <a:bodyPr/>
          <a:lstStyle/>
          <a:p>
            <a:fld id="{2FD3448A-BBB1-2647-A324-15B0776E1C53}" type="datetimeFigureOut">
              <a:rPr lang="pt-BR" smtClean="0"/>
              <a:t>02/09/2021</a:t>
            </a:fld>
            <a:endParaRPr lang="pt-BR"/>
          </a:p>
        </p:txBody>
      </p:sp>
      <p:sp>
        <p:nvSpPr>
          <p:cNvPr id="5" name="Espaço Reservado para Rodapé 4">
            <a:extLst>
              <a:ext uri="{FF2B5EF4-FFF2-40B4-BE49-F238E27FC236}">
                <a16:creationId xmlns:a16="http://schemas.microsoft.com/office/drawing/2014/main" id="{0CD03B01-F2AE-F542-B6FB-10C763F1CF0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6B4F6C-FA4B-0A41-9EC1-CA31C70B3721}"/>
              </a:ext>
            </a:extLst>
          </p:cNvPr>
          <p:cNvSpPr>
            <a:spLocks noGrp="1"/>
          </p:cNvSpPr>
          <p:nvPr>
            <p:ph type="sldNum" sz="quarter" idx="12"/>
          </p:nvPr>
        </p:nvSpPr>
        <p:spPr>
          <a:xfrm>
            <a:off x="8610600" y="6356350"/>
            <a:ext cx="2743200" cy="365125"/>
          </a:xfrm>
          <a:prstGeom prst="rect">
            <a:avLst/>
          </a:prstGeom>
        </p:spPr>
        <p:txBody>
          <a:bodyPr/>
          <a:lstStyle/>
          <a:p>
            <a:fld id="{F8EE976C-D9AE-2047-8964-B072EC3C0855}" type="slidenum">
              <a:rPr lang="pt-BR" smtClean="0"/>
              <a:t>‹nº›</a:t>
            </a:fld>
            <a:endParaRPr lang="pt-BR"/>
          </a:p>
        </p:txBody>
      </p:sp>
    </p:spTree>
    <p:extLst>
      <p:ext uri="{BB962C8B-B14F-4D97-AF65-F5344CB8AC3E}">
        <p14:creationId xmlns:p14="http://schemas.microsoft.com/office/powerpoint/2010/main" val="48416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3BA05-A36D-FA4E-833B-C595D4D9295E}"/>
              </a:ext>
            </a:extLst>
          </p:cNvPr>
          <p:cNvSpPr>
            <a:spLocks noGrp="1"/>
          </p:cNvSpPr>
          <p:nvPr>
            <p:ph type="title"/>
          </p:nvPr>
        </p:nvSpPr>
        <p:spPr>
          <a:xfrm>
            <a:off x="804041" y="365125"/>
            <a:ext cx="10549759" cy="1325563"/>
          </a:xfrm>
        </p:spPr>
        <p:txBody>
          <a:bodyPr/>
          <a:lstStyle/>
          <a:p>
            <a:r>
              <a:rPr lang="pt-BR" dirty="0"/>
              <a:t>Clique para editar o título Mestre</a:t>
            </a: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3734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5833242" y="504498"/>
            <a:ext cx="6038194" cy="5533696"/>
          </a:xfrm>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0" y="0"/>
            <a:ext cx="5597525" cy="6858000"/>
          </a:xfrm>
        </p:spPr>
        <p:txBody>
          <a:bodyPr/>
          <a:lstStyle/>
          <a:p>
            <a:endParaRPr lang="pt-BR"/>
          </a:p>
        </p:txBody>
      </p:sp>
    </p:spTree>
    <p:extLst>
      <p:ext uri="{BB962C8B-B14F-4D97-AF65-F5344CB8AC3E}">
        <p14:creationId xmlns:p14="http://schemas.microsoft.com/office/powerpoint/2010/main" val="28241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Imagem 6">
            <a:extLst>
              <a:ext uri="{FF2B5EF4-FFF2-40B4-BE49-F238E27FC236}">
                <a16:creationId xmlns:a16="http://schemas.microsoft.com/office/drawing/2014/main" id="{C58F3C6A-7D57-4F47-96F0-5E2B8729DAFA}"/>
              </a:ext>
            </a:extLst>
          </p:cNvPr>
          <p:cNvSpPr>
            <a:spLocks noGrp="1"/>
          </p:cNvSpPr>
          <p:nvPr>
            <p:ph type="pic" sz="quarter" idx="11"/>
          </p:nvPr>
        </p:nvSpPr>
        <p:spPr>
          <a:xfrm>
            <a:off x="-1" y="-1"/>
            <a:ext cx="12192000" cy="6858000"/>
          </a:xfrm>
          <a:prstGeom prst="rect">
            <a:avLst/>
          </a:prstGeom>
          <a:noFill/>
        </p:spPr>
        <p:txBody>
          <a:bodyPr wrap="square">
            <a:noAutofit/>
          </a:bodyPr>
          <a:lstStyle/>
          <a:p>
            <a:endParaRPr lang="pt-BR"/>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865453" y="664919"/>
            <a:ext cx="5760000" cy="5760000"/>
          </a:xfrm>
          <a:prstGeom prst="ellipse">
            <a:avLst/>
          </a:prstGeom>
          <a:solidFill>
            <a:schemeClr val="bg1">
              <a:alpha val="93281"/>
            </a:schemeClr>
          </a:solidFill>
        </p:spPr>
        <p:txBody>
          <a:bodyPr anchor="ctr"/>
          <a:lstStyle>
            <a:lvl2pPr algn="ctr">
              <a:defRPr sz="4400"/>
            </a:lvl2pPr>
            <a:lvl5pPr>
              <a:defRPr sz="360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4921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8231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010526" y="504498"/>
            <a:ext cx="7860910" cy="5533696"/>
          </a:xfrm>
        </p:spPr>
        <p:txBody>
          <a:bodyPr anchor="ctr"/>
          <a:lstStyle>
            <a:lvl1pPr marL="0" indent="0">
              <a:lnSpc>
                <a:spcPct val="100000"/>
              </a:lnSpc>
              <a:spcAft>
                <a:spcPts val="600"/>
              </a:spcAft>
              <a:buNone/>
              <a:defRPr sz="3200" i="1"/>
            </a:lvl1pPr>
            <a:lvl2pPr algn="ctr">
              <a:defRPr sz="4400"/>
            </a:lvl2pPr>
            <a:lvl3pPr>
              <a:defRPr>
                <a:solidFill>
                  <a:schemeClr val="accent5"/>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18147" y="0"/>
            <a:ext cx="2807369" cy="6858000"/>
          </a:xfrm>
          <a:prstGeom prst="rect">
            <a:avLst/>
          </a:prstGeom>
          <a:solidFill>
            <a:schemeClr val="bg1"/>
          </a:solidFill>
          <a:ln w="22225">
            <a:noFill/>
          </a:ln>
          <a:effectLst>
            <a:outerShdw blurRad="394592" dist="173037" dir="10800000" algn="r" rotWithShape="0">
              <a:prstClr val="black">
                <a:alpha val="49555"/>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14916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11309684" y="0"/>
            <a:ext cx="882316" cy="6858000"/>
          </a:xfrm>
          <a:prstGeom prst="rect">
            <a:avLst/>
          </a:prstGeom>
          <a:solidFill>
            <a:srgbClr val="33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433136" y="1203157"/>
            <a:ext cx="7812506" cy="5390148"/>
          </a:xfrm>
        </p:spPr>
        <p:txBody>
          <a:bodyPr anchor="ctr"/>
          <a:lstStyle>
            <a:lvl1pPr marL="0" indent="0">
              <a:lnSpc>
                <a:spcPct val="100000"/>
              </a:lnSpc>
              <a:spcAft>
                <a:spcPts val="600"/>
              </a:spcAft>
              <a:buNone/>
              <a:defRPr i="1"/>
            </a:lvl1pPr>
            <a:lvl2pPr algn="ctr">
              <a:defRPr sz="4400"/>
            </a:lvl2pPr>
            <a:lvl3pPr>
              <a:defRPr>
                <a:solidFill>
                  <a:schemeClr val="accent6"/>
                </a:solidFill>
              </a:defRPr>
            </a:lvl3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F08DE7DC-5990-0E4D-AD8C-590D844C24BD}"/>
              </a:ext>
            </a:extLst>
          </p:cNvPr>
          <p:cNvSpPr>
            <a:spLocks noGrp="1"/>
          </p:cNvSpPr>
          <p:nvPr>
            <p:ph type="pic" sz="quarter" idx="10"/>
          </p:nvPr>
        </p:nvSpPr>
        <p:spPr>
          <a:xfrm>
            <a:off x="8502315" y="0"/>
            <a:ext cx="2807369" cy="6858000"/>
          </a:xfrm>
          <a:prstGeom prst="rect">
            <a:avLst/>
          </a:prstGeom>
          <a:solidFill>
            <a:schemeClr val="bg1"/>
          </a:solidFill>
          <a:ln w="22225">
            <a:noFill/>
          </a:ln>
          <a:effectLst>
            <a:outerShdw blurRad="394592" dist="224829" algn="r" rotWithShape="0">
              <a:prstClr val="black">
                <a:alpha val="33391"/>
              </a:prstClr>
            </a:outerShdw>
          </a:effectLst>
        </p:spPr>
        <p:txBody>
          <a:bodyPr/>
          <a:lstStyle/>
          <a:p>
            <a:endParaRPr lang="pt-BR"/>
          </a:p>
        </p:txBody>
      </p:sp>
      <p:pic>
        <p:nvPicPr>
          <p:cNvPr id="11" name="Gráfico 10">
            <a:extLst>
              <a:ext uri="{FF2B5EF4-FFF2-40B4-BE49-F238E27FC236}">
                <a16:creationId xmlns:a16="http://schemas.microsoft.com/office/drawing/2014/main" id="{E224CDF9-A42E-4641-AEB1-41F7EBB065F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33941" y="0"/>
            <a:ext cx="758059" cy="640348"/>
          </a:xfrm>
          <a:prstGeom prst="rect">
            <a:avLst/>
          </a:prstGeom>
        </p:spPr>
      </p:pic>
    </p:spTree>
    <p:extLst>
      <p:ext uri="{BB962C8B-B14F-4D97-AF65-F5344CB8AC3E}">
        <p14:creationId xmlns:p14="http://schemas.microsoft.com/office/powerpoint/2010/main" val="147108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416F470-F012-E142-A0AE-F6D81F843BDD}"/>
              </a:ext>
            </a:extLst>
          </p:cNvPr>
          <p:cNvSpPr/>
          <p:nvPr userDrawn="1"/>
        </p:nvSpPr>
        <p:spPr>
          <a:xfrm>
            <a:off x="0" y="0"/>
            <a:ext cx="818147"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2935705" y="504498"/>
            <a:ext cx="8935731" cy="5533696"/>
          </a:xfrm>
        </p:spPr>
        <p:txBody>
          <a:bodyPr anchor="ctr"/>
          <a:lstStyle>
            <a:lvl1pPr marL="0" indent="0">
              <a:lnSpc>
                <a:spcPct val="100000"/>
              </a:lnSpc>
              <a:spcAft>
                <a:spcPts val="600"/>
              </a:spcAft>
              <a:buNone/>
              <a:defRPr i="1"/>
            </a:lvl1pPr>
            <a:lvl2pPr algn="ctr">
              <a:defRPr sz="4400"/>
            </a:lvl2pPr>
            <a:lvl5pPr>
              <a:defRPr i="0" cap="all" spc="600" baseline="0"/>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Oval 6">
            <a:extLst>
              <a:ext uri="{FF2B5EF4-FFF2-40B4-BE49-F238E27FC236}">
                <a16:creationId xmlns:a16="http://schemas.microsoft.com/office/drawing/2014/main" id="{088CA6F8-EB1D-0943-B64A-2419929FAD95}"/>
              </a:ext>
            </a:extLst>
          </p:cNvPr>
          <p:cNvSpPr/>
          <p:nvPr userDrawn="1"/>
        </p:nvSpPr>
        <p:spPr>
          <a:xfrm>
            <a:off x="128337" y="1909011"/>
            <a:ext cx="2502569" cy="2502569"/>
          </a:xfrm>
          <a:prstGeom prst="ellipse">
            <a:avLst/>
          </a:prstGeom>
          <a:blipFill>
            <a:blip r:embed="rId3" cstate="screen">
              <a:extLst>
                <a:ext uri="{28A0092B-C50C-407E-A947-70E740481C1C}">
                  <a14:useLocalDpi xmlns:a14="http://schemas.microsoft.com/office/drawing/2010/main"/>
                </a:ext>
              </a:extLst>
            </a:blip>
            <a:stretch>
              <a:fillRect/>
            </a:stretch>
          </a:blipFill>
          <a:ln w="76200">
            <a:solidFill>
              <a:schemeClr val="bg1"/>
            </a:solidFill>
          </a:ln>
          <a:effectLst>
            <a:outerShdw blurRad="200769" dist="52585"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4">
            <a:extLst>
              <a:ext uri="{FF2B5EF4-FFF2-40B4-BE49-F238E27FC236}">
                <a16:creationId xmlns:a16="http://schemas.microsoft.com/office/drawing/2014/main" id="{B866EB5A-E7EE-394F-934B-AE6678C6A9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209885"/>
            <a:ext cx="758059" cy="640348"/>
          </a:xfrm>
          <a:prstGeom prst="rect">
            <a:avLst/>
          </a:prstGeom>
        </p:spPr>
      </p:pic>
    </p:spTree>
    <p:extLst>
      <p:ext uri="{BB962C8B-B14F-4D97-AF65-F5344CB8AC3E}">
        <p14:creationId xmlns:p14="http://schemas.microsoft.com/office/powerpoint/2010/main" val="165534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DC1613-2FF8-A74B-9733-A56F81DA18D6}"/>
              </a:ext>
            </a:extLst>
          </p:cNvPr>
          <p:cNvSpPr>
            <a:spLocks noGrp="1"/>
          </p:cNvSpPr>
          <p:nvPr>
            <p:ph idx="1"/>
          </p:nvPr>
        </p:nvSpPr>
        <p:spPr>
          <a:xfrm>
            <a:off x="630620" y="1340069"/>
            <a:ext cx="5770179" cy="5234152"/>
          </a:xfrm>
        </p:spPr>
        <p:txBody>
          <a:bodyPr anchor="ctr"/>
          <a:lstStyle>
            <a:lvl2pPr algn="ctr">
              <a:defRPr sz="4400"/>
            </a:lvl2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Imagem 4">
            <a:extLst>
              <a:ext uri="{FF2B5EF4-FFF2-40B4-BE49-F238E27FC236}">
                <a16:creationId xmlns:a16="http://schemas.microsoft.com/office/drawing/2014/main" id="{17F72CD2-5F6A-1F4A-B304-AA9ED4995E20}"/>
              </a:ext>
            </a:extLst>
          </p:cNvPr>
          <p:cNvSpPr>
            <a:spLocks noGrp="1"/>
          </p:cNvSpPr>
          <p:nvPr>
            <p:ph type="pic" sz="quarter" idx="10"/>
          </p:nvPr>
        </p:nvSpPr>
        <p:spPr>
          <a:xfrm>
            <a:off x="6668814" y="0"/>
            <a:ext cx="5523186" cy="6858000"/>
          </a:xfrm>
        </p:spPr>
        <p:txBody>
          <a:bodyPr/>
          <a:lstStyle/>
          <a:p>
            <a:endParaRPr lang="pt-BR"/>
          </a:p>
        </p:txBody>
      </p:sp>
    </p:spTree>
    <p:extLst>
      <p:ext uri="{BB962C8B-B14F-4D97-AF65-F5344CB8AC3E}">
        <p14:creationId xmlns:p14="http://schemas.microsoft.com/office/powerpoint/2010/main" val="32822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AAC79BA-EB19-DA4F-9D06-CD142E1733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3092B41-234C-EE48-8980-EC0317F3E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err="1"/>
              <a:t>bullet</a:t>
            </a:r>
            <a:endParaRPr lang="pt-BR" dirty="0"/>
          </a:p>
          <a:p>
            <a:pPr lvl="1"/>
            <a:r>
              <a:rPr lang="pt-BR" dirty="0"/>
              <a:t>texto</a:t>
            </a:r>
          </a:p>
          <a:p>
            <a:pPr lvl="2"/>
            <a:r>
              <a:rPr lang="pt-BR" dirty="0"/>
              <a:t>fonte</a:t>
            </a:r>
          </a:p>
          <a:p>
            <a:pPr lvl="3"/>
            <a:r>
              <a:rPr lang="pt-BR" dirty="0"/>
              <a:t>Subtítulo</a:t>
            </a:r>
          </a:p>
          <a:p>
            <a:pPr lvl="4"/>
            <a:r>
              <a:rPr lang="pt-BR" dirty="0"/>
              <a:t>citação</a:t>
            </a:r>
          </a:p>
        </p:txBody>
      </p:sp>
    </p:spTree>
    <p:extLst>
      <p:ext uri="{BB962C8B-B14F-4D97-AF65-F5344CB8AC3E}">
        <p14:creationId xmlns:p14="http://schemas.microsoft.com/office/powerpoint/2010/main" val="424023437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3" r:id="rId4"/>
    <p:sldLayoutId id="2147483668" r:id="rId5"/>
    <p:sldLayoutId id="2147483665" r:id="rId6"/>
    <p:sldLayoutId id="2147483667" r:id="rId7"/>
    <p:sldLayoutId id="2147483666" r:id="rId8"/>
    <p:sldLayoutId id="2147483664" r:id="rId9"/>
    <p:sldLayoutId id="2147483651" r:id="rId10"/>
    <p:sldLayoutId id="2147483661" r:id="rId11"/>
    <p:sldLayoutId id="2147483662"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230400" indent="-230400" algn="l" defTabSz="914400" rtl="0" eaLnBrk="1" latinLnBrk="0" hangingPunct="1">
        <a:lnSpc>
          <a:spcPct val="90000"/>
        </a:lnSpc>
        <a:spcBef>
          <a:spcPts val="2400"/>
        </a:spcBef>
        <a:buFont typeface="Fonte do Sistema Regular"/>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defRPr sz="3600" b="1" kern="1200" cap="all"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8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axschat.com/stephen-fry/"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pt.dreamstime.com/imagens-de-stock-royalty-free-ratos-brancos-image6562949" TargetMode="External"/><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youtube.com/attribution_link?a=YC_myoNSKZQ&amp;u=/watch?v=QvWJCXr9iLc&amp;list=PLBgQQ8eFwsj4ac-Kd45u1ZFWoPhb7j1Sj&amp;feature=shar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6153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1BB826A-1517-4847-AF05-B387D4206FCE}"/>
              </a:ext>
            </a:extLst>
          </p:cNvPr>
          <p:cNvSpPr>
            <a:spLocks noGrp="1"/>
          </p:cNvSpPr>
          <p:nvPr>
            <p:ph idx="1"/>
          </p:nvPr>
        </p:nvSpPr>
        <p:spPr/>
        <p:txBody>
          <a:bodyPr>
            <a:normAutofit/>
          </a:bodyPr>
          <a:lstStyle/>
          <a:p>
            <a:pPr lvl="4"/>
            <a:r>
              <a:rPr lang="pt-BR" dirty="0"/>
              <a:t>“Pois tudo o que no passado foi escrito, para o nosso ensino foi escrito, a fim de que, pela paciência e pela consolação das Escrituras, tenhamos esperança” </a:t>
            </a:r>
          </a:p>
          <a:p>
            <a:pPr lvl="2"/>
            <a:r>
              <a:rPr lang="pt-BR" dirty="0"/>
              <a:t>Romanos 15:4</a:t>
            </a:r>
          </a:p>
        </p:txBody>
      </p:sp>
      <p:pic>
        <p:nvPicPr>
          <p:cNvPr id="12" name="Espaço Reservado para Imagem 11">
            <a:extLst>
              <a:ext uri="{FF2B5EF4-FFF2-40B4-BE49-F238E27FC236}">
                <a16:creationId xmlns:a16="http://schemas.microsoft.com/office/drawing/2014/main" id="{D756C284-40FE-7A48-96F3-D6F86F49B16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595800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2AE3DBF-6A19-E340-AB74-4FE63E24520A}"/>
              </a:ext>
            </a:extLst>
          </p:cNvPr>
          <p:cNvSpPr>
            <a:spLocks noGrp="1"/>
          </p:cNvSpPr>
          <p:nvPr>
            <p:ph idx="1"/>
          </p:nvPr>
        </p:nvSpPr>
        <p:spPr/>
        <p:txBody>
          <a:bodyPr/>
          <a:lstStyle/>
          <a:p>
            <a:pPr lvl="1"/>
            <a:r>
              <a:rPr lang="pt-BR" dirty="0"/>
              <a:t>Uma das histórias mais desencorajadoras, embora esperançosas, do Antigo Testamento é a história de Jacó. </a:t>
            </a:r>
          </a:p>
        </p:txBody>
      </p:sp>
      <p:pic>
        <p:nvPicPr>
          <p:cNvPr id="9" name="Espaço Reservado para Imagem 8">
            <a:extLst>
              <a:ext uri="{FF2B5EF4-FFF2-40B4-BE49-F238E27FC236}">
                <a16:creationId xmlns:a16="http://schemas.microsoft.com/office/drawing/2014/main" id="{8BC400A0-A837-F145-9A03-FB65EEA76E0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01179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CFB7524-58A4-0D44-9922-7807004A3D08}"/>
              </a:ext>
            </a:extLst>
          </p:cNvPr>
          <p:cNvSpPr>
            <a:spLocks noGrp="1"/>
          </p:cNvSpPr>
          <p:nvPr>
            <p:ph idx="1"/>
          </p:nvPr>
        </p:nvSpPr>
        <p:spPr>
          <a:xfrm>
            <a:off x="4010526" y="504498"/>
            <a:ext cx="7860910" cy="5533696"/>
          </a:xfrm>
        </p:spPr>
        <p:txBody>
          <a:bodyPr/>
          <a:lstStyle/>
          <a:p>
            <a:r>
              <a:rPr lang="pt-BR" dirty="0"/>
              <a:t>“E o Senhor lhe disse: Duas nações há no teu ventre, e dois povos se dividirão das tuas entranhas, e um povo será mais forte do que o outro povo, e o maior servirá ao menor”.</a:t>
            </a:r>
          </a:p>
          <a:p>
            <a:pPr lvl="2"/>
            <a:r>
              <a:rPr lang="pt-BR" dirty="0"/>
              <a:t>Gênesis 25:23  </a:t>
            </a:r>
          </a:p>
        </p:txBody>
      </p:sp>
      <p:pic>
        <p:nvPicPr>
          <p:cNvPr id="9" name="Espaço Reservado para Imagem 8">
            <a:extLst>
              <a:ext uri="{FF2B5EF4-FFF2-40B4-BE49-F238E27FC236}">
                <a16:creationId xmlns:a16="http://schemas.microsoft.com/office/drawing/2014/main" id="{3B6D4CE0-29CC-3A4A-BFE9-5B7E7441DF2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24565624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C6A8A48-2F65-AF4B-9D65-D8FB275F2BCD}"/>
              </a:ext>
            </a:extLst>
          </p:cNvPr>
          <p:cNvSpPr>
            <a:spLocks noGrp="1"/>
          </p:cNvSpPr>
          <p:nvPr>
            <p:ph idx="1"/>
          </p:nvPr>
        </p:nvSpPr>
        <p:spPr/>
        <p:txBody>
          <a:bodyPr/>
          <a:lstStyle/>
          <a:p>
            <a:pPr lvl="1"/>
            <a:r>
              <a:rPr lang="pt-BR" dirty="0"/>
              <a:t>O filho mais novo herdaria a promessa do primogênito. </a:t>
            </a:r>
          </a:p>
        </p:txBody>
      </p:sp>
      <p:pic>
        <p:nvPicPr>
          <p:cNvPr id="9" name="Espaço Reservado para Imagem 8">
            <a:extLst>
              <a:ext uri="{FF2B5EF4-FFF2-40B4-BE49-F238E27FC236}">
                <a16:creationId xmlns:a16="http://schemas.microsoft.com/office/drawing/2014/main" id="{74188945-2E53-DF47-9184-0F1394B9719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040608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0989DD1-8D7B-294A-A5C9-01416B01CD4D}"/>
              </a:ext>
            </a:extLst>
          </p:cNvPr>
          <p:cNvSpPr>
            <a:spLocks noGrp="1"/>
          </p:cNvSpPr>
          <p:nvPr>
            <p:ph idx="1"/>
          </p:nvPr>
        </p:nvSpPr>
        <p:spPr/>
        <p:txBody>
          <a:bodyPr/>
          <a:lstStyle/>
          <a:p>
            <a:pPr lvl="1"/>
            <a:r>
              <a:rPr lang="pt-BR" dirty="0"/>
              <a:t>Como Deus havia prometido a bênção da primogenitura a Jacó, Rebeca começou a conspirar com Jacó como conseguir o que Deus prometeu. </a:t>
            </a:r>
          </a:p>
        </p:txBody>
      </p:sp>
      <p:pic>
        <p:nvPicPr>
          <p:cNvPr id="6" name="Espaço Reservado para Imagem 5">
            <a:extLst>
              <a:ext uri="{FF2B5EF4-FFF2-40B4-BE49-F238E27FC236}">
                <a16:creationId xmlns:a16="http://schemas.microsoft.com/office/drawing/2014/main" id="{18206D0D-C801-2B43-B8DE-6C2D34D2287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988934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8683CAA7-B6AD-D045-B545-49A7C7AD02FA}"/>
              </a:ext>
            </a:extLst>
          </p:cNvPr>
          <p:cNvSpPr>
            <a:spLocks noGrp="1"/>
          </p:cNvSpPr>
          <p:nvPr>
            <p:ph idx="1"/>
          </p:nvPr>
        </p:nvSpPr>
        <p:spPr>
          <a:xfrm>
            <a:off x="433136" y="1203157"/>
            <a:ext cx="7812506" cy="5390148"/>
          </a:xfrm>
        </p:spPr>
        <p:txBody>
          <a:bodyPr/>
          <a:lstStyle/>
          <a:p>
            <a:r>
              <a:rPr lang="pt-BR" dirty="0"/>
              <a:t>“Jacó disse a seu pai: ‘Sou Esaú, seu filho mais velho. Fiz como o senhor me disse. Agora, assente-se e coma do que cacei para que me abençoe’”.</a:t>
            </a:r>
          </a:p>
          <a:p>
            <a:pPr lvl="2"/>
            <a:r>
              <a:rPr lang="pt-BR" dirty="0"/>
              <a:t>Gênesis 27:19</a:t>
            </a:r>
          </a:p>
        </p:txBody>
      </p:sp>
      <p:pic>
        <p:nvPicPr>
          <p:cNvPr id="9" name="Espaço Reservado para Imagem 8">
            <a:extLst>
              <a:ext uri="{FF2B5EF4-FFF2-40B4-BE49-F238E27FC236}">
                <a16:creationId xmlns:a16="http://schemas.microsoft.com/office/drawing/2014/main" id="{1D72A069-62EB-4E4F-A2BA-496B2E93CB2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502315" y="0"/>
            <a:ext cx="2807369" cy="6858000"/>
          </a:xfrm>
        </p:spPr>
      </p:pic>
    </p:spTree>
    <p:extLst>
      <p:ext uri="{BB962C8B-B14F-4D97-AF65-F5344CB8AC3E}">
        <p14:creationId xmlns:p14="http://schemas.microsoft.com/office/powerpoint/2010/main" val="1982281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402E51A-D1ED-F14A-B53E-126B3737C0AE}"/>
              </a:ext>
            </a:extLst>
          </p:cNvPr>
          <p:cNvSpPr>
            <a:spLocks noGrp="1"/>
          </p:cNvSpPr>
          <p:nvPr>
            <p:ph idx="1"/>
          </p:nvPr>
        </p:nvSpPr>
        <p:spPr/>
        <p:txBody>
          <a:bodyPr>
            <a:normAutofit fontScale="92500" lnSpcReduction="10000"/>
          </a:bodyPr>
          <a:lstStyle/>
          <a:p>
            <a:pPr lvl="1" algn="l"/>
            <a:r>
              <a:rPr lang="pt-BR" sz="3500" b="1" dirty="0"/>
              <a:t>A primogenitura carregava pelo menos três responsabilidades significativas:</a:t>
            </a:r>
          </a:p>
          <a:p>
            <a:pPr marL="514350" indent="-514350">
              <a:buFont typeface="+mj-lt"/>
              <a:buAutoNum type="arabicPeriod"/>
            </a:pPr>
            <a:endParaRPr lang="pt-BR" dirty="0"/>
          </a:p>
          <a:p>
            <a:pPr marL="514350" indent="-514350">
              <a:buFont typeface="+mj-lt"/>
              <a:buAutoNum type="arabicPeriod"/>
            </a:pPr>
            <a:r>
              <a:rPr lang="pt-BR" dirty="0"/>
              <a:t>O primogênito que recebia a primogenitura tinha preeminência sobre toda a família.</a:t>
            </a:r>
          </a:p>
          <a:p>
            <a:pPr marL="514350" indent="-514350">
              <a:buFont typeface="+mj-lt"/>
              <a:buAutoNum type="arabicPeriod"/>
            </a:pPr>
            <a:r>
              <a:rPr lang="pt-BR" dirty="0"/>
              <a:t>O primogênito que recebia a primogenitura era o líder espiritual da família.</a:t>
            </a:r>
          </a:p>
          <a:p>
            <a:pPr marL="514350" indent="-514350">
              <a:buFont typeface="+mj-lt"/>
              <a:buAutoNum type="arabicPeriod"/>
            </a:pPr>
            <a:r>
              <a:rPr lang="pt-BR" dirty="0"/>
              <a:t>O primogênito que recebia a primogenitura era o herdeiro da maior parte da riqueza do pai. </a:t>
            </a:r>
          </a:p>
          <a:p>
            <a:endParaRPr lang="pt-BR" dirty="0"/>
          </a:p>
        </p:txBody>
      </p:sp>
      <p:pic>
        <p:nvPicPr>
          <p:cNvPr id="5" name="Espaço Reservado para Imagem 4">
            <a:extLst>
              <a:ext uri="{FF2B5EF4-FFF2-40B4-BE49-F238E27FC236}">
                <a16:creationId xmlns:a16="http://schemas.microsoft.com/office/drawing/2014/main" id="{D68317D5-4321-CD42-A099-2EEA4C3D7A7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2573630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rgbClr val="81818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rgbClr val="81818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rgbClr val="81818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946EBBD-7718-334E-B172-3C2BC08A9D73}"/>
              </a:ext>
            </a:extLst>
          </p:cNvPr>
          <p:cNvSpPr>
            <a:spLocks noGrp="1"/>
          </p:cNvSpPr>
          <p:nvPr>
            <p:ph idx="1"/>
          </p:nvPr>
        </p:nvSpPr>
        <p:spPr>
          <a:xfrm>
            <a:off x="2935288" y="504825"/>
            <a:ext cx="8936037" cy="5877687"/>
          </a:xfrm>
        </p:spPr>
        <p:txBody>
          <a:bodyPr>
            <a:normAutofit fontScale="77500" lnSpcReduction="20000"/>
          </a:bodyPr>
          <a:lstStyle/>
          <a:p>
            <a:pPr>
              <a:lnSpc>
                <a:spcPct val="120000"/>
              </a:lnSpc>
            </a:pPr>
            <a:r>
              <a:rPr lang="pt-BR" dirty="0"/>
              <a:t>“Jacó e Rebeca foram bem-sucedidos em seu propósito, mas ganharam apenas inquietações e tristeza por seu engano. Deus declarara que Jacó receberia a primogenitura, e Sua palavra ter-se-ia cumprido ao tempo que Lhe aprouvesse, se tivessem pela fé esperado por Ele a fim de operar em favor deles. Mas, semelhantes a muitos que hoje professam ser filhos de Deus, não estiveram dispostos a deixar esta questão em Suas mãos. Rebeca arrependera-se amargamente do mau conselho que dera a seu filho; tal fora o meio de separá-lo dela, e nunca mais lhe viu o rosto. Desde a hora em que recebeu a primogenitura, Jacó sentiu sobre si o peso da condenação própria. Tinha pecado contra o pai, o irmão, a própria alma, e contra Deus. Em uma rápida hora, efetuara uma ação para o arrependimento de uma vida. Vívida se achava esta cena diante dele nos anos posteriores, quando o procedimento ímpio de seus próprios filhos lhe oprimia a alma” .</a:t>
            </a:r>
          </a:p>
          <a:p>
            <a:pPr lvl="2"/>
            <a:r>
              <a:rPr lang="pt-BR" dirty="0"/>
              <a:t>Patriarcas e Profetas, p. 123</a:t>
            </a:r>
          </a:p>
        </p:txBody>
      </p:sp>
    </p:spTree>
    <p:extLst>
      <p:ext uri="{BB962C8B-B14F-4D97-AF65-F5344CB8AC3E}">
        <p14:creationId xmlns:p14="http://schemas.microsoft.com/office/powerpoint/2010/main" val="22677497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C40441B-FCC9-6845-BC90-1F921893331C}"/>
              </a:ext>
            </a:extLst>
          </p:cNvPr>
          <p:cNvSpPr>
            <a:spLocks noGrp="1"/>
          </p:cNvSpPr>
          <p:nvPr>
            <p:ph idx="1"/>
          </p:nvPr>
        </p:nvSpPr>
        <p:spPr>
          <a:xfrm>
            <a:off x="4010526" y="504498"/>
            <a:ext cx="7860910" cy="5533696"/>
          </a:xfrm>
        </p:spPr>
        <p:txBody>
          <a:bodyPr>
            <a:normAutofit fontScale="85000" lnSpcReduction="20000"/>
          </a:bodyPr>
          <a:lstStyle/>
          <a:p>
            <a:pPr>
              <a:lnSpc>
                <a:spcPct val="120000"/>
              </a:lnSpc>
            </a:pPr>
            <a:r>
              <a:rPr lang="pt-BR" dirty="0"/>
              <a:t>“A auto piedade vai destruir relacionamentos, vai destruir qualquer coisa que seja boa, vai cumprir todas as profecias realizadas e deixar apenas a si mesma. E é tão simples achar que você é prejudicado, que as coisas são injustas, que você é subestimado e que se você apenas tivesse tido a oportunidade nisso, tivesse tido a oportunidade naquilo, as coisas teriam sido melhores, você seria mais feliz se apenas isso, que você é azarado. Todas essas coisas. E algumas até podem ser verdade. Mas ter pena de si mesmo como resultado delas é prestar a si mesmo um enorme desserviço”. </a:t>
            </a:r>
          </a:p>
          <a:p>
            <a:pPr lvl="2"/>
            <a:r>
              <a:rPr lang="pt-BR" dirty="0"/>
              <a:t>Stephen </a:t>
            </a:r>
            <a:r>
              <a:rPr lang="pt-BR" dirty="0" err="1"/>
              <a:t>Fry</a:t>
            </a:r>
            <a:r>
              <a:rPr lang="pt-BR" dirty="0"/>
              <a:t> </a:t>
            </a:r>
          </a:p>
        </p:txBody>
      </p:sp>
      <p:pic>
        <p:nvPicPr>
          <p:cNvPr id="9" name="Espaço Reservado para Imagem 8" descr="Stephen Fry – AXSChat">
            <a:extLst>
              <a:ext uri="{FF2B5EF4-FFF2-40B4-BE49-F238E27FC236}">
                <a16:creationId xmlns:a16="http://schemas.microsoft.com/office/drawing/2014/main" id="{E8FFCE2D-5AB7-E34C-9DAE-70BB19D8C8D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2597502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9685F69-6132-FF4F-9F3B-33DA5A781C03}"/>
              </a:ext>
            </a:extLst>
          </p:cNvPr>
          <p:cNvSpPr>
            <a:spLocks noGrp="1"/>
          </p:cNvSpPr>
          <p:nvPr>
            <p:ph idx="1"/>
          </p:nvPr>
        </p:nvSpPr>
        <p:spPr/>
        <p:txBody>
          <a:bodyPr/>
          <a:lstStyle/>
          <a:p>
            <a:r>
              <a:rPr lang="pt-BR" dirty="0"/>
              <a:t>A auto piedade levou à mentira e ao engano.</a:t>
            </a:r>
          </a:p>
          <a:p>
            <a:r>
              <a:rPr lang="pt-BR" dirty="0"/>
              <a:t> A mentira e o engano levaram a um relacionamento rompido com seu irmão Esaú. </a:t>
            </a:r>
          </a:p>
          <a:p>
            <a:r>
              <a:rPr lang="pt-BR" dirty="0"/>
              <a:t>Isso o levou a fugir de casa cheio de culpa.</a:t>
            </a:r>
          </a:p>
        </p:txBody>
      </p:sp>
      <p:pic>
        <p:nvPicPr>
          <p:cNvPr id="5" name="Espaço Reservado para Imagem 4">
            <a:extLst>
              <a:ext uri="{FF2B5EF4-FFF2-40B4-BE49-F238E27FC236}">
                <a16:creationId xmlns:a16="http://schemas.microsoft.com/office/drawing/2014/main" id="{5A7DBE14-8E8B-FA4F-BA0D-8EF78A71DEA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29425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9460F-F2FF-3740-932D-A684FD141C31}"/>
              </a:ext>
            </a:extLst>
          </p:cNvPr>
          <p:cNvSpPr>
            <a:spLocks noGrp="1"/>
          </p:cNvSpPr>
          <p:nvPr>
            <p:ph type="ctrTitle"/>
          </p:nvPr>
        </p:nvSpPr>
        <p:spPr>
          <a:xfrm>
            <a:off x="270642" y="2459421"/>
            <a:ext cx="11650716" cy="2254469"/>
          </a:xfrm>
        </p:spPr>
        <p:txBody>
          <a:bodyPr/>
          <a:lstStyle/>
          <a:p>
            <a:r>
              <a:rPr lang="pt-BR" dirty="0"/>
              <a:t>ESPERANÇA VIVA</a:t>
            </a:r>
          </a:p>
        </p:txBody>
      </p:sp>
      <p:sp>
        <p:nvSpPr>
          <p:cNvPr id="5" name="Subtítulo 4">
            <a:extLst>
              <a:ext uri="{FF2B5EF4-FFF2-40B4-BE49-F238E27FC236}">
                <a16:creationId xmlns:a16="http://schemas.microsoft.com/office/drawing/2014/main" id="{BC0FC174-6813-6943-A9FC-DF954F97BE9A}"/>
              </a:ext>
            </a:extLst>
          </p:cNvPr>
          <p:cNvSpPr>
            <a:spLocks noGrp="1"/>
          </p:cNvSpPr>
          <p:nvPr>
            <p:ph type="subTitle" idx="1"/>
          </p:nvPr>
        </p:nvSpPr>
        <p:spPr>
          <a:xfrm>
            <a:off x="5471936" y="858838"/>
            <a:ext cx="1248128" cy="1248128"/>
          </a:xfrm>
        </p:spPr>
        <p:txBody>
          <a:bodyPr>
            <a:normAutofit lnSpcReduction="10000"/>
          </a:bodyPr>
          <a:lstStyle/>
          <a:p>
            <a:r>
              <a:rPr lang="pt-BR" dirty="0"/>
              <a:t>2</a:t>
            </a:r>
          </a:p>
        </p:txBody>
      </p:sp>
    </p:spTree>
    <p:extLst>
      <p:ext uri="{BB962C8B-B14F-4D97-AF65-F5344CB8AC3E}">
        <p14:creationId xmlns:p14="http://schemas.microsoft.com/office/powerpoint/2010/main" val="17815247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319A48F-CB7F-964A-A702-1F7519CFC8D7}"/>
              </a:ext>
            </a:extLst>
          </p:cNvPr>
          <p:cNvSpPr>
            <a:spLocks noGrp="1"/>
          </p:cNvSpPr>
          <p:nvPr>
            <p:ph idx="1"/>
          </p:nvPr>
        </p:nvSpPr>
        <p:spPr/>
        <p:txBody>
          <a:bodyPr/>
          <a:lstStyle/>
          <a:p>
            <a:r>
              <a:rPr lang="pt-BR" dirty="0"/>
              <a:t>Ele vagueou sozinho desde </a:t>
            </a:r>
            <a:r>
              <a:rPr lang="pt-BR" dirty="0" err="1"/>
              <a:t>Berseba</a:t>
            </a:r>
            <a:r>
              <a:rPr lang="pt-BR" dirty="0"/>
              <a:t> até </a:t>
            </a:r>
            <a:r>
              <a:rPr lang="pt-BR" dirty="0" err="1"/>
              <a:t>Harã</a:t>
            </a:r>
            <a:r>
              <a:rPr lang="pt-BR" dirty="0"/>
              <a:t>, cerca de 800 km. Seu coração estava pesado. Ele estava consumido pela culpa. </a:t>
            </a:r>
          </a:p>
        </p:txBody>
      </p:sp>
      <p:pic>
        <p:nvPicPr>
          <p:cNvPr id="8" name="Espaço Reservado para Imagem 7">
            <a:extLst>
              <a:ext uri="{FF2B5EF4-FFF2-40B4-BE49-F238E27FC236}">
                <a16:creationId xmlns:a16="http://schemas.microsoft.com/office/drawing/2014/main" id="{E76C7A3C-10A0-6245-AADC-1E03E87E3A4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7088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3D3BD8B-4D21-6246-9932-BF0E47B9FF8F}"/>
              </a:ext>
            </a:extLst>
          </p:cNvPr>
          <p:cNvSpPr>
            <a:spLocks noGrp="1"/>
          </p:cNvSpPr>
          <p:nvPr>
            <p:ph idx="1"/>
          </p:nvPr>
        </p:nvSpPr>
        <p:spPr/>
        <p:txBody>
          <a:bodyPr/>
          <a:lstStyle/>
          <a:p>
            <a:pPr lvl="1"/>
            <a:r>
              <a:rPr lang="pt-BR" dirty="0"/>
              <a:t>Deus apareceu em um sonho e deu ao fugitivo em fuga a garantia de Sua presença.</a:t>
            </a:r>
          </a:p>
        </p:txBody>
      </p:sp>
      <p:pic>
        <p:nvPicPr>
          <p:cNvPr id="5" name="Espaço Reservado para Imagem 4">
            <a:extLst>
              <a:ext uri="{FF2B5EF4-FFF2-40B4-BE49-F238E27FC236}">
                <a16:creationId xmlns:a16="http://schemas.microsoft.com/office/drawing/2014/main" id="{77E33446-8C38-B74A-9A26-AE39C99506C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1589276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6FC77E7-69FD-E846-97E2-1D392C7C87E2}"/>
              </a:ext>
            </a:extLst>
          </p:cNvPr>
          <p:cNvSpPr>
            <a:spLocks noGrp="1"/>
          </p:cNvSpPr>
          <p:nvPr>
            <p:ph idx="1"/>
          </p:nvPr>
        </p:nvSpPr>
        <p:spPr/>
        <p:txBody>
          <a:bodyPr>
            <a:normAutofit fontScale="92500"/>
          </a:bodyPr>
          <a:lstStyle/>
          <a:p>
            <a:r>
              <a:rPr lang="pt-BR" b="1" baseline="30000" dirty="0"/>
              <a:t>11</a:t>
            </a:r>
            <a:r>
              <a:rPr lang="pt-BR" b="1" dirty="0"/>
              <a:t> </a:t>
            </a:r>
            <a:r>
              <a:rPr lang="pt-BR" dirty="0"/>
              <a:t>Chegando a determinado lugar, parou para pernoitar, porque o sol já se havia posto. Tomando uma das pedras dali, usou-a como travesseiro e deitou-se. </a:t>
            </a:r>
            <a:r>
              <a:rPr lang="pt-BR" b="1" baseline="30000" dirty="0"/>
              <a:t>12</a:t>
            </a:r>
            <a:r>
              <a:rPr lang="pt-BR" b="1" dirty="0"/>
              <a:t> </a:t>
            </a:r>
            <a:r>
              <a:rPr lang="pt-BR" dirty="0"/>
              <a:t>E teve um sonho no qual viu uma escada apoiada na terra; o seu topo alcançava os céus, e os anjos de Deus subiam e desciam por ela.</a:t>
            </a:r>
          </a:p>
          <a:p>
            <a:r>
              <a:rPr lang="pt-BR" b="1" baseline="30000" dirty="0"/>
              <a:t>15</a:t>
            </a:r>
            <a:r>
              <a:rPr lang="pt-BR" dirty="0"/>
              <a:t>“Estou com você e cuidarei de você, aonde quer que vá; e eu o trarei de volta a esta terra. Não o deixarei enquanto não fizer o que lhe prometi”.</a:t>
            </a:r>
          </a:p>
          <a:p>
            <a:pPr lvl="2"/>
            <a:r>
              <a:rPr lang="pt-BR" i="0" dirty="0"/>
              <a:t>Gênesis 28:11, 12, 15</a:t>
            </a:r>
          </a:p>
        </p:txBody>
      </p:sp>
      <p:pic>
        <p:nvPicPr>
          <p:cNvPr id="7" name="Espaço Reservado para Imagem 6">
            <a:extLst>
              <a:ext uri="{FF2B5EF4-FFF2-40B4-BE49-F238E27FC236}">
                <a16:creationId xmlns:a16="http://schemas.microsoft.com/office/drawing/2014/main" id="{F3E5C590-FBAC-B043-95FD-60CA531CAE1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24451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a:extLst>
              <a:ext uri="{FF2B5EF4-FFF2-40B4-BE49-F238E27FC236}">
                <a16:creationId xmlns:a16="http://schemas.microsoft.com/office/drawing/2014/main" id="{655F8C8B-3358-514F-827E-191617B3436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171722DE-35E5-9043-9630-6B36E4DC7896}"/>
              </a:ext>
            </a:extLst>
          </p:cNvPr>
          <p:cNvSpPr>
            <a:spLocks noGrp="1"/>
          </p:cNvSpPr>
          <p:nvPr>
            <p:ph idx="1"/>
          </p:nvPr>
        </p:nvSpPr>
        <p:spPr>
          <a:xfrm>
            <a:off x="3340941" y="756359"/>
            <a:ext cx="4266867" cy="4266867"/>
          </a:xfrm>
        </p:spPr>
        <p:txBody>
          <a:bodyPr anchor="b">
            <a:normAutofit/>
          </a:bodyPr>
          <a:lstStyle/>
          <a:p>
            <a:pPr lvl="1"/>
            <a:r>
              <a:rPr lang="pt-BR" b="1" dirty="0"/>
              <a:t>A ESCADA O ALCANÇA ONDE VOCÊ ESTÁ </a:t>
            </a:r>
          </a:p>
        </p:txBody>
      </p:sp>
    </p:spTree>
    <p:extLst>
      <p:ext uri="{BB962C8B-B14F-4D97-AF65-F5344CB8AC3E}">
        <p14:creationId xmlns:p14="http://schemas.microsoft.com/office/powerpoint/2010/main" val="33384887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9EDEFF6-68DE-684C-8F19-5174E586AFA0}"/>
              </a:ext>
            </a:extLst>
          </p:cNvPr>
          <p:cNvSpPr>
            <a:spLocks noGrp="1"/>
          </p:cNvSpPr>
          <p:nvPr>
            <p:ph idx="1"/>
          </p:nvPr>
        </p:nvSpPr>
        <p:spPr/>
        <p:txBody>
          <a:bodyPr/>
          <a:lstStyle/>
          <a:p>
            <a:r>
              <a:rPr lang="pt-BR" dirty="0"/>
              <a:t>A escada, é claro, representa Jesus, Aquele que conecta a humanidade caída com as delícias eternas do mundo perfeito do Céu. Jesus chega aonde você está qualquer que seja sua circunstância.</a:t>
            </a:r>
          </a:p>
        </p:txBody>
      </p:sp>
      <p:pic>
        <p:nvPicPr>
          <p:cNvPr id="10" name="Espaço Reservado para Imagem 9">
            <a:extLst>
              <a:ext uri="{FF2B5EF4-FFF2-40B4-BE49-F238E27FC236}">
                <a16:creationId xmlns:a16="http://schemas.microsoft.com/office/drawing/2014/main" id="{7B156EF9-A0C9-AD44-BB9A-8C3951FF416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448939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Espaço Reservado para Imagem 4">
            <a:extLst>
              <a:ext uri="{FF2B5EF4-FFF2-40B4-BE49-F238E27FC236}">
                <a16:creationId xmlns:a16="http://schemas.microsoft.com/office/drawing/2014/main" id="{ACA3CA31-3EB4-3745-8C4B-9BAB2274B39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2" name="Espaço Reservado para Conteúdo 1">
            <a:extLst>
              <a:ext uri="{FF2B5EF4-FFF2-40B4-BE49-F238E27FC236}">
                <a16:creationId xmlns:a16="http://schemas.microsoft.com/office/drawing/2014/main" id="{171722DE-35E5-9043-9630-6B36E4DC7896}"/>
              </a:ext>
            </a:extLst>
          </p:cNvPr>
          <p:cNvSpPr>
            <a:spLocks noGrp="1"/>
          </p:cNvSpPr>
          <p:nvPr>
            <p:ph idx="1"/>
          </p:nvPr>
        </p:nvSpPr>
        <p:spPr>
          <a:xfrm>
            <a:off x="469725" y="603504"/>
            <a:ext cx="4754880" cy="4754880"/>
          </a:xfrm>
          <a:solidFill>
            <a:schemeClr val="tx1">
              <a:lumMod val="85000"/>
              <a:lumOff val="15000"/>
              <a:alpha val="51000"/>
            </a:schemeClr>
          </a:solidFill>
          <a:ln w="38100">
            <a:solidFill>
              <a:schemeClr val="bg1"/>
            </a:solidFill>
          </a:ln>
        </p:spPr>
        <p:txBody>
          <a:bodyPr>
            <a:normAutofit fontScale="92500"/>
          </a:bodyPr>
          <a:lstStyle/>
          <a:p>
            <a:pPr lvl="1"/>
            <a:r>
              <a:rPr lang="pt-BR" sz="5400" b="1" dirty="0">
                <a:solidFill>
                  <a:schemeClr val="bg1"/>
                </a:solidFill>
              </a:rPr>
              <a:t>A ESCADA O ALCANÇA ONDE VOCÊ ESTÁ </a:t>
            </a:r>
          </a:p>
        </p:txBody>
      </p:sp>
    </p:spTree>
    <p:extLst>
      <p:ext uri="{BB962C8B-B14F-4D97-AF65-F5344CB8AC3E}">
        <p14:creationId xmlns:p14="http://schemas.microsoft.com/office/powerpoint/2010/main" val="30527424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13977A2-D147-B445-9725-5646667B069A}"/>
              </a:ext>
            </a:extLst>
          </p:cNvPr>
          <p:cNvSpPr>
            <a:spLocks noGrp="1"/>
          </p:cNvSpPr>
          <p:nvPr>
            <p:ph idx="1"/>
          </p:nvPr>
        </p:nvSpPr>
        <p:spPr/>
        <p:txBody>
          <a:bodyPr/>
          <a:lstStyle/>
          <a:p>
            <a:pPr lvl="1"/>
            <a:r>
              <a:rPr lang="pt-BR" dirty="0"/>
              <a:t>Betel foi o lugar onde Jacó encontrou Deus e recomeçou. </a:t>
            </a:r>
          </a:p>
        </p:txBody>
      </p:sp>
      <p:pic>
        <p:nvPicPr>
          <p:cNvPr id="9" name="Espaço Reservado para Imagem 8">
            <a:extLst>
              <a:ext uri="{FF2B5EF4-FFF2-40B4-BE49-F238E27FC236}">
                <a16:creationId xmlns:a16="http://schemas.microsoft.com/office/drawing/2014/main" id="{B068384E-7791-3947-8899-48E4F47E3B1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171027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F568947-D99C-6649-9961-F93D371D5F97}"/>
              </a:ext>
            </a:extLst>
          </p:cNvPr>
          <p:cNvSpPr>
            <a:spLocks noGrp="1"/>
          </p:cNvSpPr>
          <p:nvPr>
            <p:ph idx="1"/>
          </p:nvPr>
        </p:nvSpPr>
        <p:spPr/>
        <p:txBody>
          <a:bodyPr/>
          <a:lstStyle/>
          <a:p>
            <a:pPr lvl="1"/>
            <a:r>
              <a:rPr lang="pt-BR" dirty="0"/>
              <a:t>Hoje pode ser o Betel de alguém, o lugar onde Deus toca você e você recomeça. </a:t>
            </a:r>
          </a:p>
        </p:txBody>
      </p:sp>
      <p:pic>
        <p:nvPicPr>
          <p:cNvPr id="5" name="Espaço Reservado para Imagem 4">
            <a:extLst>
              <a:ext uri="{FF2B5EF4-FFF2-40B4-BE49-F238E27FC236}">
                <a16:creationId xmlns:a16="http://schemas.microsoft.com/office/drawing/2014/main" id="{F42A6519-0EDD-1E4A-864B-1937E851EB2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76125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00C2338-BAE8-D945-966D-4102677DA254}"/>
              </a:ext>
            </a:extLst>
          </p:cNvPr>
          <p:cNvSpPr>
            <a:spLocks noGrp="1"/>
          </p:cNvSpPr>
          <p:nvPr>
            <p:ph idx="1"/>
          </p:nvPr>
        </p:nvSpPr>
        <p:spPr/>
        <p:txBody>
          <a:bodyPr/>
          <a:lstStyle/>
          <a:p>
            <a:pPr lvl="1"/>
            <a:r>
              <a:rPr lang="pt-BR" dirty="0"/>
              <a:t>A escada o alcança onde você está. </a:t>
            </a:r>
          </a:p>
        </p:txBody>
      </p:sp>
      <p:pic>
        <p:nvPicPr>
          <p:cNvPr id="6" name="Espaço Reservado para Imagem 5">
            <a:extLst>
              <a:ext uri="{FF2B5EF4-FFF2-40B4-BE49-F238E27FC236}">
                <a16:creationId xmlns:a16="http://schemas.microsoft.com/office/drawing/2014/main" id="{C95DB9FB-95CB-4848-9813-D32DEDC4BEF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19462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CB8846B-69A7-2441-9E94-8C4373472199}"/>
              </a:ext>
            </a:extLst>
          </p:cNvPr>
          <p:cNvSpPr>
            <a:spLocks noGrp="1"/>
          </p:cNvSpPr>
          <p:nvPr>
            <p:ph idx="1"/>
          </p:nvPr>
        </p:nvSpPr>
        <p:spPr/>
        <p:txBody>
          <a:bodyPr/>
          <a:lstStyle/>
          <a:p>
            <a:pPr lvl="1"/>
            <a:r>
              <a:rPr lang="pt-BR" dirty="0"/>
              <a:t>Quando viajamos pela estrada da vida com Jesus, a jornada mais desafiadora é mais fácil </a:t>
            </a:r>
          </a:p>
        </p:txBody>
      </p:sp>
      <p:pic>
        <p:nvPicPr>
          <p:cNvPr id="5" name="Espaço Reservado para Imagem 4">
            <a:extLst>
              <a:ext uri="{FF2B5EF4-FFF2-40B4-BE49-F238E27FC236}">
                <a16:creationId xmlns:a16="http://schemas.microsoft.com/office/drawing/2014/main" id="{8AA6C621-0EF4-3D4C-88E6-B639B9F0458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20990917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70A27665-8949-A14F-AFBA-8755643C272F}"/>
              </a:ext>
            </a:extLst>
          </p:cNvPr>
          <p:cNvSpPr>
            <a:spLocks noGrp="1"/>
          </p:cNvSpPr>
          <p:nvPr>
            <p:ph idx="1"/>
          </p:nvPr>
        </p:nvSpPr>
        <p:spPr/>
        <p:txBody>
          <a:bodyPr/>
          <a:lstStyle/>
          <a:p>
            <a:r>
              <a:rPr lang="pt-BR" dirty="0"/>
              <a:t>Muitos anos atrás, pesquisadores realizaram um experimento para ver o efeito que a esperança tem naqueles que passam por dificuldades. </a:t>
            </a:r>
          </a:p>
        </p:txBody>
      </p:sp>
      <p:pic>
        <p:nvPicPr>
          <p:cNvPr id="10" name="Espaço Reservado para Imagem 9" descr="Ratos brancos imagem de stock. Imagem de microbiology ...">
            <a:extLst>
              <a:ext uri="{FF2B5EF4-FFF2-40B4-BE49-F238E27FC236}">
                <a16:creationId xmlns:a16="http://schemas.microsoft.com/office/drawing/2014/main" id="{900289FD-671C-2141-AFDE-17464A6B336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41148278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05394CA-ABE9-8846-93AB-BDE5248735BB}"/>
              </a:ext>
            </a:extLst>
          </p:cNvPr>
          <p:cNvSpPr>
            <a:spLocks noGrp="1"/>
          </p:cNvSpPr>
          <p:nvPr>
            <p:ph idx="1"/>
          </p:nvPr>
        </p:nvSpPr>
        <p:spPr/>
        <p:txBody>
          <a:bodyPr/>
          <a:lstStyle/>
          <a:p>
            <a:pPr lvl="1"/>
            <a:r>
              <a:rPr lang="pt-BR" dirty="0"/>
              <a:t>NOSSAS AÇÕES TÊM CONSEQUÊNCIAS</a:t>
            </a:r>
          </a:p>
        </p:txBody>
      </p:sp>
      <p:pic>
        <p:nvPicPr>
          <p:cNvPr id="5" name="Espaço Reservado para Imagem 4">
            <a:extLst>
              <a:ext uri="{FF2B5EF4-FFF2-40B4-BE49-F238E27FC236}">
                <a16:creationId xmlns:a16="http://schemas.microsoft.com/office/drawing/2014/main" id="{9FDFC5C0-05BD-2641-AC8A-AA9DD9656E3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9335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391F936-7024-0D4F-8B52-B015D37C04B6}"/>
              </a:ext>
            </a:extLst>
          </p:cNvPr>
          <p:cNvSpPr>
            <a:spLocks noGrp="1"/>
          </p:cNvSpPr>
          <p:nvPr>
            <p:ph idx="1"/>
          </p:nvPr>
        </p:nvSpPr>
        <p:spPr/>
        <p:txBody>
          <a:bodyPr>
            <a:normAutofit fontScale="77500" lnSpcReduction="20000"/>
          </a:bodyPr>
          <a:lstStyle/>
          <a:p>
            <a:pPr lvl="1" algn="l"/>
            <a:r>
              <a:rPr lang="pt-BR" dirty="0"/>
              <a:t>Pense sobre a lei da semeadura e da colheita na Bíblia:</a:t>
            </a:r>
          </a:p>
          <a:p>
            <a:pPr marL="514350" indent="-514350">
              <a:buFont typeface="+mj-lt"/>
              <a:buAutoNum type="arabicPeriod"/>
            </a:pPr>
            <a:r>
              <a:rPr lang="pt-BR" dirty="0"/>
              <a:t>Os três valorosos hebreus foram lançados em uma fornalha ardente, e aqueles que os lançaram são consumidos. </a:t>
            </a:r>
          </a:p>
          <a:p>
            <a:pPr marL="514350" indent="-514350">
              <a:buFont typeface="+mj-lt"/>
              <a:buAutoNum type="arabicPeriod"/>
            </a:pPr>
            <a:r>
              <a:rPr lang="pt-BR" dirty="0"/>
              <a:t>Daniel foi lançado na cova dos leões, e aqueles que o lançaram para dentro eventualmente são comidos pelos leões. </a:t>
            </a:r>
          </a:p>
          <a:p>
            <a:pPr marL="514350" indent="-514350">
              <a:buFont typeface="+mj-lt"/>
              <a:buAutoNum type="arabicPeriod"/>
            </a:pPr>
            <a:r>
              <a:rPr lang="pt-BR" dirty="0" err="1"/>
              <a:t>Hamã</a:t>
            </a:r>
            <a:r>
              <a:rPr lang="pt-BR" dirty="0"/>
              <a:t> foi enforcado na forca que ele tinha feito para </a:t>
            </a:r>
            <a:r>
              <a:rPr lang="pt-BR" dirty="0" err="1"/>
              <a:t>Mordecai</a:t>
            </a:r>
            <a:r>
              <a:rPr lang="pt-BR" dirty="0"/>
              <a:t>.</a:t>
            </a:r>
          </a:p>
          <a:p>
            <a:pPr marL="514350" indent="-514350">
              <a:buFont typeface="+mj-lt"/>
              <a:buAutoNum type="arabicPeriod"/>
            </a:pPr>
            <a:r>
              <a:rPr lang="pt-BR" dirty="0"/>
              <a:t>Asa colocou o profeta na prisão e acorrentou seus pés. Asa terminou com uma doença nos pés.</a:t>
            </a:r>
          </a:p>
          <a:p>
            <a:pPr marL="514350" indent="-514350">
              <a:buFont typeface="+mj-lt"/>
              <a:buAutoNum type="arabicPeriod"/>
            </a:pPr>
            <a:r>
              <a:rPr lang="pt-BR" dirty="0"/>
              <a:t>Davi cometeu adultério com </a:t>
            </a:r>
            <a:r>
              <a:rPr lang="pt-BR" dirty="0" err="1"/>
              <a:t>Bateseba</a:t>
            </a:r>
            <a:r>
              <a:rPr lang="pt-BR" dirty="0"/>
              <a:t> e fez com que o marido dela, Urias, fosse assassinado; o filho de seu adultério morreu, e Davi viveu uma vida de profundo luto e perda. </a:t>
            </a:r>
          </a:p>
        </p:txBody>
      </p:sp>
      <p:pic>
        <p:nvPicPr>
          <p:cNvPr id="9" name="Espaço Reservado para Imagem 8">
            <a:extLst>
              <a:ext uri="{FF2B5EF4-FFF2-40B4-BE49-F238E27FC236}">
                <a16:creationId xmlns:a16="http://schemas.microsoft.com/office/drawing/2014/main" id="{AD970D2F-3A6B-B747-A25A-03536DC3DBC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11677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5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2">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tx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25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2">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2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2">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2" end="2"/>
                                            </p:txEl>
                                          </p:spTgt>
                                        </p:tgtEl>
                                        <p:attrNameLst>
                                          <p:attrName>ppt_c</p:attrName>
                                        </p:attrNameLst>
                                      </p:cBhvr>
                                      <p:to>
                                        <a:schemeClr val="tx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25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2">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3" end="3"/>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25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2">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4" end="4"/>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25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250" fill="hold"/>
                                        <p:tgtEl>
                                          <p:spTgt spid="2">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5" end="5"/>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9395882-3AAD-A649-BD60-F0A12981011F}"/>
              </a:ext>
            </a:extLst>
          </p:cNvPr>
          <p:cNvSpPr>
            <a:spLocks noGrp="1"/>
          </p:cNvSpPr>
          <p:nvPr>
            <p:ph idx="1"/>
          </p:nvPr>
        </p:nvSpPr>
        <p:spPr/>
        <p:txBody>
          <a:bodyPr/>
          <a:lstStyle/>
          <a:p>
            <a:pPr lvl="4"/>
            <a:r>
              <a:rPr lang="pt-BR" dirty="0"/>
              <a:t>“De Deus não se zomba. Pois o que o homem semear, isso também colherá”.</a:t>
            </a:r>
          </a:p>
          <a:p>
            <a:pPr lvl="2"/>
            <a:r>
              <a:rPr lang="pt-BR" dirty="0"/>
              <a:t>Gálatas 6:7 </a:t>
            </a:r>
          </a:p>
        </p:txBody>
      </p:sp>
      <p:pic>
        <p:nvPicPr>
          <p:cNvPr id="6" name="Espaço Reservado para Imagem 5">
            <a:extLst>
              <a:ext uri="{FF2B5EF4-FFF2-40B4-BE49-F238E27FC236}">
                <a16:creationId xmlns:a16="http://schemas.microsoft.com/office/drawing/2014/main" id="{966351DE-A778-8243-98CF-A659E7C2374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7451755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19B05D77-DDB1-B949-8D1B-25F2B92408D3}"/>
              </a:ext>
            </a:extLst>
          </p:cNvPr>
          <p:cNvSpPr>
            <a:spLocks noGrp="1"/>
          </p:cNvSpPr>
          <p:nvPr>
            <p:ph idx="1"/>
          </p:nvPr>
        </p:nvSpPr>
        <p:spPr/>
        <p:txBody>
          <a:bodyPr/>
          <a:lstStyle/>
          <a:p>
            <a:pPr lvl="1"/>
            <a:r>
              <a:rPr lang="pt-BR" dirty="0"/>
              <a:t>Semeamos o que colhemos, semeamos mais do que colhemos e semeamos após colher no futuro. </a:t>
            </a:r>
          </a:p>
        </p:txBody>
      </p:sp>
      <p:pic>
        <p:nvPicPr>
          <p:cNvPr id="9" name="Espaço Reservado para Imagem 8">
            <a:extLst>
              <a:ext uri="{FF2B5EF4-FFF2-40B4-BE49-F238E27FC236}">
                <a16:creationId xmlns:a16="http://schemas.microsoft.com/office/drawing/2014/main" id="{0E7B7B5A-2C31-3644-9539-566E5DA220E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39434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5F352A23-38A9-2B42-AF44-C453FE51B5EF}"/>
              </a:ext>
            </a:extLst>
          </p:cNvPr>
          <p:cNvSpPr>
            <a:spLocks noGrp="1"/>
          </p:cNvSpPr>
          <p:nvPr>
            <p:ph idx="1"/>
          </p:nvPr>
        </p:nvSpPr>
        <p:spPr/>
        <p:txBody>
          <a:bodyPr/>
          <a:lstStyle/>
          <a:p>
            <a:r>
              <a:rPr lang="pt-BR" dirty="0"/>
              <a:t>“Semeie um pensamento, e você colherá uma ação. Semeia uma ação, e você colherá um hábito. Semeie um hábito, e você colherá um caráter. Semeie um caráter, e você colherá um destino”.</a:t>
            </a:r>
          </a:p>
          <a:p>
            <a:pPr lvl="2"/>
            <a:r>
              <a:rPr lang="pt-BR" dirty="0"/>
              <a:t>Ralph Waldo Emerson</a:t>
            </a:r>
          </a:p>
        </p:txBody>
      </p:sp>
      <p:pic>
        <p:nvPicPr>
          <p:cNvPr id="9" name="Espaço Reservado para Imagem 8">
            <a:extLst>
              <a:ext uri="{FF2B5EF4-FFF2-40B4-BE49-F238E27FC236}">
                <a16:creationId xmlns:a16="http://schemas.microsoft.com/office/drawing/2014/main" id="{243E264D-C04C-DD44-AEB3-E4C2412A552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103766914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7BEE88B-FCCC-EE4D-8DAE-44C4B30B2FE6}"/>
              </a:ext>
            </a:extLst>
          </p:cNvPr>
          <p:cNvSpPr>
            <a:spLocks noGrp="1"/>
          </p:cNvSpPr>
          <p:nvPr>
            <p:ph idx="1"/>
          </p:nvPr>
        </p:nvSpPr>
        <p:spPr/>
        <p:txBody>
          <a:bodyPr/>
          <a:lstStyle/>
          <a:p>
            <a:r>
              <a:rPr lang="pt-BR" dirty="0"/>
              <a:t>“Então Jacó temeu muito e angustiou-se; e repartiu o povo que com ele estava, e as ovelhas, e as vacas, e os camelos, em dois bandos”.</a:t>
            </a:r>
          </a:p>
          <a:p>
            <a:pPr lvl="2"/>
            <a:r>
              <a:rPr lang="pt-BR" dirty="0"/>
              <a:t>Gênesis 32:7 </a:t>
            </a:r>
          </a:p>
        </p:txBody>
      </p:sp>
      <p:pic>
        <p:nvPicPr>
          <p:cNvPr id="6" name="Espaço Reservado para Imagem 5">
            <a:extLst>
              <a:ext uri="{FF2B5EF4-FFF2-40B4-BE49-F238E27FC236}">
                <a16:creationId xmlns:a16="http://schemas.microsoft.com/office/drawing/2014/main" id="{3DD1ECB6-3458-E740-AF1A-FB829D2B990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9885859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E1014280-6C97-4447-B1DC-86FD7B24CC01}"/>
              </a:ext>
            </a:extLst>
          </p:cNvPr>
          <p:cNvSpPr>
            <a:spLocks noGrp="1"/>
          </p:cNvSpPr>
          <p:nvPr>
            <p:ph idx="1"/>
          </p:nvPr>
        </p:nvSpPr>
        <p:spPr/>
        <p:txBody>
          <a:bodyPr/>
          <a:lstStyle/>
          <a:p>
            <a:pPr lvl="1" algn="l"/>
            <a:r>
              <a:rPr lang="pt-BR" dirty="0"/>
              <a:t>JACÓ LUTA COM DEUS</a:t>
            </a:r>
          </a:p>
          <a:p>
            <a:pPr marL="0" indent="0">
              <a:buNone/>
            </a:pPr>
            <a:r>
              <a:rPr lang="pt-BR" b="1" dirty="0"/>
              <a:t>Gênesis 32:22-32, Oséias 14:4</a:t>
            </a:r>
            <a:endParaRPr lang="pt-BR" dirty="0"/>
          </a:p>
          <a:p>
            <a:pPr marL="0" indent="0">
              <a:buNone/>
            </a:pPr>
            <a:r>
              <a:rPr lang="pt-BR" dirty="0"/>
              <a:t>Jacó se arrependeu... </a:t>
            </a:r>
          </a:p>
          <a:p>
            <a:pPr marL="0" indent="0">
              <a:buNone/>
            </a:pPr>
            <a:r>
              <a:rPr lang="pt-BR" dirty="0"/>
              <a:t>Jacó orou... </a:t>
            </a:r>
          </a:p>
          <a:p>
            <a:pPr marL="0" indent="0">
              <a:buNone/>
            </a:pPr>
            <a:r>
              <a:rPr lang="pt-BR" dirty="0"/>
              <a:t>Jacó perseverou… </a:t>
            </a:r>
          </a:p>
          <a:p>
            <a:pPr marL="0" indent="0">
              <a:buNone/>
            </a:pPr>
            <a:r>
              <a:rPr lang="pt-BR" dirty="0"/>
              <a:t>Jacó triunfou.</a:t>
            </a:r>
          </a:p>
        </p:txBody>
      </p:sp>
      <p:pic>
        <p:nvPicPr>
          <p:cNvPr id="7" name="Espaço Reservado para Imagem 6">
            <a:extLst>
              <a:ext uri="{FF2B5EF4-FFF2-40B4-BE49-F238E27FC236}">
                <a16:creationId xmlns:a16="http://schemas.microsoft.com/office/drawing/2014/main" id="{E22AB707-3013-954A-85E3-89C3AD48B92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334190518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64354FD4-B6B4-DD40-812C-118269984B69}"/>
              </a:ext>
            </a:extLst>
          </p:cNvPr>
          <p:cNvSpPr>
            <a:spLocks noGrp="1"/>
          </p:cNvSpPr>
          <p:nvPr>
            <p:ph idx="1"/>
          </p:nvPr>
        </p:nvSpPr>
        <p:spPr>
          <a:xfrm>
            <a:off x="4010526" y="504498"/>
            <a:ext cx="7860910" cy="5533696"/>
          </a:xfrm>
        </p:spPr>
        <p:txBody>
          <a:bodyPr/>
          <a:lstStyle/>
          <a:p>
            <a:r>
              <a:rPr lang="pt-BR" dirty="0"/>
              <a:t>“Não sou digno de toda a bondade e lealdade com que trataste o teu servo”.</a:t>
            </a:r>
          </a:p>
          <a:p>
            <a:pPr lvl="2"/>
            <a:r>
              <a:rPr lang="pt-BR" dirty="0"/>
              <a:t>Gênesis 32:24 </a:t>
            </a:r>
          </a:p>
        </p:txBody>
      </p:sp>
      <p:pic>
        <p:nvPicPr>
          <p:cNvPr id="11" name="Espaço Reservado para Imagem 10">
            <a:extLst>
              <a:ext uri="{FF2B5EF4-FFF2-40B4-BE49-F238E27FC236}">
                <a16:creationId xmlns:a16="http://schemas.microsoft.com/office/drawing/2014/main" id="{469788E1-A23D-F945-BB5B-7ECA20A4A3B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344341257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BDA1327-CC2F-1544-B204-963485A16588}"/>
              </a:ext>
            </a:extLst>
          </p:cNvPr>
          <p:cNvSpPr>
            <a:spLocks noGrp="1"/>
          </p:cNvSpPr>
          <p:nvPr>
            <p:ph idx="1"/>
          </p:nvPr>
        </p:nvSpPr>
        <p:spPr/>
        <p:txBody>
          <a:bodyPr/>
          <a:lstStyle/>
          <a:p>
            <a:r>
              <a:rPr lang="pt-BR" dirty="0"/>
              <a:t>“Pela humilhação, arrependimento e entrega de si mesmo, este pecaminoso e falível mortal prevaleceu com a Majestade do Céu. Firmara suas mãos trêmulas nas promessas de Deus, e o coração do Amor infinito não podia desviar o rogo do pecador” </a:t>
            </a:r>
          </a:p>
          <a:p>
            <a:pPr lvl="2"/>
            <a:r>
              <a:rPr lang="pt-BR" dirty="0"/>
              <a:t>Patriarcas e Profetas, p. 137</a:t>
            </a:r>
          </a:p>
        </p:txBody>
      </p:sp>
    </p:spTree>
    <p:extLst>
      <p:ext uri="{BB962C8B-B14F-4D97-AF65-F5344CB8AC3E}">
        <p14:creationId xmlns:p14="http://schemas.microsoft.com/office/powerpoint/2010/main" val="63990866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2E1D237-644C-7F4E-A191-C7D747AB680E}"/>
              </a:ext>
            </a:extLst>
          </p:cNvPr>
          <p:cNvSpPr>
            <a:spLocks noGrp="1"/>
          </p:cNvSpPr>
          <p:nvPr>
            <p:ph idx="1"/>
          </p:nvPr>
        </p:nvSpPr>
        <p:spPr/>
        <p:txBody>
          <a:bodyPr/>
          <a:lstStyle/>
          <a:p>
            <a:pPr marL="0" indent="0">
              <a:buNone/>
            </a:pPr>
            <a:r>
              <a:rPr lang="pt-BR" dirty="0"/>
              <a:t>QUATRO LIÇÕES DA NOITE DE LUTA DE JACÓ COM DEUS</a:t>
            </a:r>
          </a:p>
          <a:p>
            <a:pPr marL="514350" indent="-514350">
              <a:buFont typeface="+mj-lt"/>
              <a:buAutoNum type="arabicPeriod"/>
            </a:pPr>
            <a:r>
              <a:rPr lang="pt-BR" dirty="0"/>
              <a:t>Jacó reconheceu suas falhas.</a:t>
            </a:r>
          </a:p>
          <a:p>
            <a:pPr marL="514350" indent="-514350">
              <a:buFont typeface="+mj-lt"/>
              <a:buAutoNum type="arabicPeriod"/>
            </a:pPr>
            <a:r>
              <a:rPr lang="pt-BR" dirty="0"/>
              <a:t>Jacó procurou Deus em arrependimento.</a:t>
            </a:r>
          </a:p>
          <a:p>
            <a:pPr marL="514350" indent="-514350">
              <a:buFont typeface="+mj-lt"/>
              <a:buAutoNum type="arabicPeriod"/>
            </a:pPr>
            <a:r>
              <a:rPr lang="pt-BR" dirty="0"/>
              <a:t>Jacó perseverou até triunfar.</a:t>
            </a:r>
          </a:p>
          <a:p>
            <a:pPr marL="514350" indent="-514350">
              <a:buFont typeface="+mj-lt"/>
              <a:buAutoNum type="arabicPeriod"/>
            </a:pPr>
            <a:r>
              <a:rPr lang="pt-BR" dirty="0"/>
              <a:t>Jacó recebeu forças para enfrentar seu irmão porque ele viu a face de Deus.</a:t>
            </a:r>
          </a:p>
        </p:txBody>
      </p:sp>
      <p:pic>
        <p:nvPicPr>
          <p:cNvPr id="7" name="Espaço Reservado para Imagem 6">
            <a:extLst>
              <a:ext uri="{FF2B5EF4-FFF2-40B4-BE49-F238E27FC236}">
                <a16:creationId xmlns:a16="http://schemas.microsoft.com/office/drawing/2014/main" id="{7A0AB8F3-21DB-EB49-AD39-B325D3FB76A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0701482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AEE6866-72DE-E74F-B5A0-DC4F1E0645A6}"/>
              </a:ext>
            </a:extLst>
          </p:cNvPr>
          <p:cNvSpPr>
            <a:spLocks noGrp="1"/>
          </p:cNvSpPr>
          <p:nvPr>
            <p:ph idx="1"/>
          </p:nvPr>
        </p:nvSpPr>
        <p:spPr/>
        <p:txBody>
          <a:bodyPr/>
          <a:lstStyle/>
          <a:p>
            <a:pPr lvl="1"/>
            <a:r>
              <a:rPr lang="pt-BR" dirty="0"/>
              <a:t>Se a esperança detém tanto poder sobre roedores irracionais, quão maior deve ser seu efeito em nossas vidas.</a:t>
            </a:r>
          </a:p>
        </p:txBody>
      </p:sp>
      <p:pic>
        <p:nvPicPr>
          <p:cNvPr id="6" name="Espaço Reservado para Imagem 5">
            <a:extLst>
              <a:ext uri="{FF2B5EF4-FFF2-40B4-BE49-F238E27FC236}">
                <a16:creationId xmlns:a16="http://schemas.microsoft.com/office/drawing/2014/main" id="{636F709D-DF85-D140-8C29-555453691EB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0067560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F32844FC-D135-8D47-8D5C-E3D487AFC25C}"/>
              </a:ext>
            </a:extLst>
          </p:cNvPr>
          <p:cNvSpPr>
            <a:spLocks noGrp="1"/>
          </p:cNvSpPr>
          <p:nvPr>
            <p:ph idx="1"/>
          </p:nvPr>
        </p:nvSpPr>
        <p:spPr>
          <a:xfrm>
            <a:off x="4010526" y="504498"/>
            <a:ext cx="7860910" cy="5533696"/>
          </a:xfrm>
        </p:spPr>
        <p:txBody>
          <a:bodyPr/>
          <a:lstStyle/>
          <a:p>
            <a:pPr lvl="1" algn="l"/>
            <a:r>
              <a:rPr lang="pt-BR" sz="2800" b="1" dirty="0"/>
              <a:t>Após 20 anos, Jacó encontrou seu irmão Esaú. </a:t>
            </a:r>
          </a:p>
          <a:p>
            <a:r>
              <a:rPr lang="pt-BR" dirty="0"/>
              <a:t>“Mas Esaú correu ao encontro de Jacó e abraçou-se ao seu pescoço, e o beijou. E eles choraram”. </a:t>
            </a:r>
          </a:p>
          <a:p>
            <a:pPr lvl="2"/>
            <a:r>
              <a:rPr lang="pt-BR" dirty="0"/>
              <a:t>Gênesis 33:4</a:t>
            </a:r>
          </a:p>
        </p:txBody>
      </p:sp>
      <p:pic>
        <p:nvPicPr>
          <p:cNvPr id="9" name="Espaço Reservado para Imagem 8">
            <a:extLst>
              <a:ext uri="{FF2B5EF4-FFF2-40B4-BE49-F238E27FC236}">
                <a16:creationId xmlns:a16="http://schemas.microsoft.com/office/drawing/2014/main" id="{7CB2F5E5-BFCB-B446-8C8A-07CE04334A0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818147" y="0"/>
            <a:ext cx="2807369" cy="6858000"/>
          </a:xfrm>
        </p:spPr>
      </p:pic>
    </p:spTree>
    <p:extLst>
      <p:ext uri="{BB962C8B-B14F-4D97-AF65-F5344CB8AC3E}">
        <p14:creationId xmlns:p14="http://schemas.microsoft.com/office/powerpoint/2010/main" val="137243906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D38CF36-0DD1-D144-B8C3-051BE83DFA01}"/>
              </a:ext>
            </a:extLst>
          </p:cNvPr>
          <p:cNvSpPr>
            <a:spLocks noGrp="1"/>
          </p:cNvSpPr>
          <p:nvPr>
            <p:ph idx="1"/>
          </p:nvPr>
        </p:nvSpPr>
        <p:spPr/>
        <p:txBody>
          <a:bodyPr/>
          <a:lstStyle/>
          <a:p>
            <a:pPr lvl="1" indent="-228600" algn="l"/>
            <a:r>
              <a:rPr lang="pt-BR" dirty="0"/>
              <a:t>Deus ainda restaura relacionamentos. Deus ainda cura corações partidos. Deus ainda reconstrói vidas fragmentadas. </a:t>
            </a:r>
          </a:p>
        </p:txBody>
      </p:sp>
      <p:pic>
        <p:nvPicPr>
          <p:cNvPr id="6" name="Espaço Reservado para Imagem 5">
            <a:extLst>
              <a:ext uri="{FF2B5EF4-FFF2-40B4-BE49-F238E27FC236}">
                <a16:creationId xmlns:a16="http://schemas.microsoft.com/office/drawing/2014/main" id="{88258F8F-34A8-F445-AB8F-9DD18838BD2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716154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B90E189-8D39-3840-9DEC-DD7E9D6FBDAD}"/>
              </a:ext>
            </a:extLst>
          </p:cNvPr>
          <p:cNvSpPr>
            <a:spLocks noGrp="1"/>
          </p:cNvSpPr>
          <p:nvPr>
            <p:ph idx="1"/>
          </p:nvPr>
        </p:nvSpPr>
        <p:spPr/>
        <p:txBody>
          <a:bodyPr>
            <a:normAutofit/>
          </a:bodyPr>
          <a:lstStyle/>
          <a:p>
            <a:r>
              <a:rPr lang="pt-BR" dirty="0"/>
              <a:t>“Enquanto Jacó estava a lutar com o Anjo, outro mensageiro celeste foi enviado a Esaú. Em sonho viu Esaú seu irmão, que durante vinte anos fora um exilado da casa de seu pai, testemunhou-lhe a dor ao encontrar morta a mãe, viu-o rodeado pelos exércitos de Deus. Este sonho foi relatado por Esaú aos seus soldados, com a ordem de não fazerem mal a Jacó; pois o Deus de seu pai estava com ele” </a:t>
            </a:r>
          </a:p>
          <a:p>
            <a:pPr lvl="2"/>
            <a:r>
              <a:rPr lang="pt-BR" dirty="0"/>
              <a:t>Patriarcas e Profetas, p. 136</a:t>
            </a:r>
          </a:p>
        </p:txBody>
      </p:sp>
    </p:spTree>
    <p:extLst>
      <p:ext uri="{BB962C8B-B14F-4D97-AF65-F5344CB8AC3E}">
        <p14:creationId xmlns:p14="http://schemas.microsoft.com/office/powerpoint/2010/main" val="345507726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9B1123A3-F308-CB41-B48F-E7305704BF99}"/>
              </a:ext>
            </a:extLst>
          </p:cNvPr>
          <p:cNvSpPr>
            <a:spLocks noGrp="1"/>
          </p:cNvSpPr>
          <p:nvPr>
            <p:ph idx="1"/>
          </p:nvPr>
        </p:nvSpPr>
        <p:spPr/>
        <p:txBody>
          <a:bodyPr/>
          <a:lstStyle/>
          <a:p>
            <a:pPr lvl="1"/>
            <a:r>
              <a:rPr lang="pt-BR" dirty="0"/>
              <a:t>Quando oramos, Deus envia anjos para trabalhar no coração daqueles por quem oramos. </a:t>
            </a:r>
          </a:p>
        </p:txBody>
      </p:sp>
      <p:pic>
        <p:nvPicPr>
          <p:cNvPr id="9" name="Espaço Reservado para Imagem 8">
            <a:extLst>
              <a:ext uri="{FF2B5EF4-FFF2-40B4-BE49-F238E27FC236}">
                <a16:creationId xmlns:a16="http://schemas.microsoft.com/office/drawing/2014/main" id="{1442DA6A-9F48-7F46-973E-F4453EA3D76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336406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5C07BC3-016E-CA4C-9438-EBA8FAA12A14}"/>
              </a:ext>
            </a:extLst>
          </p:cNvPr>
          <p:cNvSpPr>
            <a:spLocks noGrp="1"/>
          </p:cNvSpPr>
          <p:nvPr>
            <p:ph idx="1"/>
          </p:nvPr>
        </p:nvSpPr>
        <p:spPr/>
        <p:txBody>
          <a:bodyPr/>
          <a:lstStyle/>
          <a:p>
            <a:pPr lvl="3"/>
            <a:r>
              <a:rPr lang="pt-BR" dirty="0"/>
              <a:t>não se apoie em sua própria força, mas confie nas promessas de Deus. </a:t>
            </a:r>
          </a:p>
        </p:txBody>
      </p:sp>
      <p:pic>
        <p:nvPicPr>
          <p:cNvPr id="5" name="Espaço Reservado para Imagem 4">
            <a:extLst>
              <a:ext uri="{FF2B5EF4-FFF2-40B4-BE49-F238E27FC236}">
                <a16:creationId xmlns:a16="http://schemas.microsoft.com/office/drawing/2014/main" id="{149B57E8-5165-F84A-98B2-4E2A2DBA57B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4671647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CFC6390-E3EE-044E-9EC8-A063CC3EAD04}"/>
              </a:ext>
            </a:extLst>
          </p:cNvPr>
          <p:cNvSpPr>
            <a:spLocks noGrp="1"/>
          </p:cNvSpPr>
          <p:nvPr>
            <p:ph idx="1"/>
          </p:nvPr>
        </p:nvSpPr>
        <p:spPr/>
        <p:txBody>
          <a:bodyPr/>
          <a:lstStyle/>
          <a:p>
            <a:pPr lvl="1"/>
            <a:r>
              <a:rPr lang="pt-BR" dirty="0"/>
              <a:t>A ANGÚSTIA DO ÚLTIMO DIA/DO FIM DOS TEMPOS DE JACÓ</a:t>
            </a:r>
          </a:p>
        </p:txBody>
      </p:sp>
      <p:pic>
        <p:nvPicPr>
          <p:cNvPr id="11" name="Espaço Reservado para Imagem 10">
            <a:extLst>
              <a:ext uri="{FF2B5EF4-FFF2-40B4-BE49-F238E27FC236}">
                <a16:creationId xmlns:a16="http://schemas.microsoft.com/office/drawing/2014/main" id="{F1544822-16CF-E248-81E7-1F190720EC3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26141369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8BBE628B-BE37-5840-94F3-DC0F43CA648B}"/>
              </a:ext>
            </a:extLst>
          </p:cNvPr>
          <p:cNvSpPr>
            <a:spLocks noGrp="1"/>
          </p:cNvSpPr>
          <p:nvPr>
            <p:ph idx="1"/>
          </p:nvPr>
        </p:nvSpPr>
        <p:spPr/>
        <p:txBody>
          <a:bodyPr/>
          <a:lstStyle/>
          <a:p>
            <a:r>
              <a:rPr lang="pt-BR" dirty="0"/>
              <a:t>“Assim diz o Senhor: ‘Ouvem-se gritos de pânico, de pavor e não de paz. Pergunte e veja: Pode um homem dar à luz? Por que vejo, então, todos os homens com as mãos no estômago, como uma mulher em trabalho de parto? Por que estão pálidos todos os rostos? Como será terrível aquele dia! Sem comparação! Será tempo de angústia para Jacó; mas ele será salvo’”.</a:t>
            </a:r>
          </a:p>
          <a:p>
            <a:pPr lvl="2"/>
            <a:r>
              <a:rPr lang="pt-BR" dirty="0"/>
              <a:t>Jeremias 30:5-7</a:t>
            </a:r>
          </a:p>
        </p:txBody>
      </p:sp>
      <p:pic>
        <p:nvPicPr>
          <p:cNvPr id="7" name="Espaço Reservado para Imagem 6">
            <a:extLst>
              <a:ext uri="{FF2B5EF4-FFF2-40B4-BE49-F238E27FC236}">
                <a16:creationId xmlns:a16="http://schemas.microsoft.com/office/drawing/2014/main" id="{001B38AB-5FBA-EE43-B4FC-FF3F0CEF71B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9241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C477DEE2-824B-7940-88EF-019562E2DC0F}"/>
              </a:ext>
            </a:extLst>
          </p:cNvPr>
          <p:cNvSpPr>
            <a:spLocks noGrp="1"/>
          </p:cNvSpPr>
          <p:nvPr>
            <p:ph idx="1"/>
          </p:nvPr>
        </p:nvSpPr>
        <p:spPr/>
        <p:txBody>
          <a:bodyPr/>
          <a:lstStyle/>
          <a:p>
            <a:r>
              <a:rPr lang="pt-BR" dirty="0"/>
              <a:t>Há um paralelo entre a noite de luta de Jacó com Deus, em oração em seu tempo de angústia e o povo de Deus passando pelo tempo de angústia nos últimos dias. </a:t>
            </a:r>
          </a:p>
        </p:txBody>
      </p:sp>
      <p:pic>
        <p:nvPicPr>
          <p:cNvPr id="6" name="Espaço Reservado para Imagem 5">
            <a:extLst>
              <a:ext uri="{FF2B5EF4-FFF2-40B4-BE49-F238E27FC236}">
                <a16:creationId xmlns:a16="http://schemas.microsoft.com/office/drawing/2014/main" id="{6DFC2F38-AC4F-7144-A2E1-338D6C1C3AB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6585277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C86E771-6FB7-2E4B-BA8B-64E1DB8201E8}"/>
              </a:ext>
            </a:extLst>
          </p:cNvPr>
          <p:cNvSpPr>
            <a:spLocks noGrp="1"/>
          </p:cNvSpPr>
          <p:nvPr>
            <p:ph idx="1"/>
          </p:nvPr>
        </p:nvSpPr>
        <p:spPr/>
        <p:txBody>
          <a:bodyPr/>
          <a:lstStyle/>
          <a:p>
            <a:r>
              <a:rPr lang="pt-BR" dirty="0"/>
              <a:t>“Assim como Jacó foi ameaçado de morte por seu irmão irado, o povo de Deus estará em perigo por parte dos ímpios, que procurarão destruí-los. E assim como o patriarca lutou toda a noite para conseguir livramento da mão de Esaú, clamarão os justos a Deus dia e noite por livramento dos inimigos que os cercam” </a:t>
            </a:r>
          </a:p>
          <a:p>
            <a:pPr lvl="2"/>
            <a:r>
              <a:rPr lang="pt-BR" dirty="0"/>
              <a:t>Patriarcas e Profetas, p. 137</a:t>
            </a:r>
          </a:p>
        </p:txBody>
      </p:sp>
    </p:spTree>
    <p:extLst>
      <p:ext uri="{BB962C8B-B14F-4D97-AF65-F5344CB8AC3E}">
        <p14:creationId xmlns:p14="http://schemas.microsoft.com/office/powerpoint/2010/main" val="287714027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ABB64E8-C1B9-D54B-AE91-80A2FC9F0ED7}"/>
              </a:ext>
            </a:extLst>
          </p:cNvPr>
          <p:cNvSpPr>
            <a:spLocks noGrp="1"/>
          </p:cNvSpPr>
          <p:nvPr>
            <p:ph idx="1"/>
          </p:nvPr>
        </p:nvSpPr>
        <p:spPr/>
        <p:txBody>
          <a:bodyPr/>
          <a:lstStyle/>
          <a:p>
            <a:pPr lvl="1"/>
            <a:r>
              <a:rPr lang="pt-BR" dirty="0"/>
              <a:t>O que será necessário para passar pelo tempo das pragas quando, todo o apoio terreno for removido? </a:t>
            </a:r>
          </a:p>
        </p:txBody>
      </p:sp>
      <p:pic>
        <p:nvPicPr>
          <p:cNvPr id="5" name="Espaço Reservado para Imagem 4">
            <a:extLst>
              <a:ext uri="{FF2B5EF4-FFF2-40B4-BE49-F238E27FC236}">
                <a16:creationId xmlns:a16="http://schemas.microsoft.com/office/drawing/2014/main" id="{2F1A0C1E-3AC1-E54D-B05B-668FC88A39A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45252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79E1412-159E-8340-BE5B-236544698B43}"/>
              </a:ext>
            </a:extLst>
          </p:cNvPr>
          <p:cNvSpPr>
            <a:spLocks noGrp="1"/>
          </p:cNvSpPr>
          <p:nvPr>
            <p:ph idx="1"/>
          </p:nvPr>
        </p:nvSpPr>
        <p:spPr/>
        <p:txBody>
          <a:bodyPr>
            <a:normAutofit/>
          </a:bodyPr>
          <a:lstStyle/>
          <a:p>
            <a:pPr lvl="1"/>
            <a:r>
              <a:rPr lang="pt-BR" dirty="0"/>
              <a:t>“Você sabe, né? Você não passa deste ano”.</a:t>
            </a:r>
          </a:p>
        </p:txBody>
      </p:sp>
      <p:pic>
        <p:nvPicPr>
          <p:cNvPr id="8" name="Espaço Reservado para Imagem 7">
            <a:extLst>
              <a:ext uri="{FF2B5EF4-FFF2-40B4-BE49-F238E27FC236}">
                <a16:creationId xmlns:a16="http://schemas.microsoft.com/office/drawing/2014/main" id="{1DBCB048-ADDE-714C-8172-50CC8B998DA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911096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6210B33-6FC0-864F-9EBF-5A3486EC9BF0}"/>
              </a:ext>
            </a:extLst>
          </p:cNvPr>
          <p:cNvSpPr>
            <a:spLocks noGrp="1"/>
          </p:cNvSpPr>
          <p:nvPr>
            <p:ph idx="1"/>
          </p:nvPr>
        </p:nvSpPr>
        <p:spPr/>
        <p:txBody>
          <a:bodyPr/>
          <a:lstStyle/>
          <a:p>
            <a:pPr lvl="1"/>
            <a:r>
              <a:rPr lang="pt-BR" dirty="0"/>
              <a:t>Será necessária uma experiência de fé duradoura, oração fervorosa e compromisso total. </a:t>
            </a:r>
          </a:p>
        </p:txBody>
      </p:sp>
      <p:pic>
        <p:nvPicPr>
          <p:cNvPr id="7" name="Espaço Reservado para Imagem 6">
            <a:extLst>
              <a:ext uri="{FF2B5EF4-FFF2-40B4-BE49-F238E27FC236}">
                <a16:creationId xmlns:a16="http://schemas.microsoft.com/office/drawing/2014/main" id="{E52E2597-A172-1043-9E7C-E9B1348A5A8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388429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27AC76E8-2A5D-CE4F-9855-2CD3699923E6}"/>
              </a:ext>
            </a:extLst>
          </p:cNvPr>
          <p:cNvSpPr>
            <a:spLocks noGrp="1"/>
          </p:cNvSpPr>
          <p:nvPr>
            <p:ph idx="1"/>
          </p:nvPr>
        </p:nvSpPr>
        <p:spPr/>
        <p:txBody>
          <a:bodyPr/>
          <a:lstStyle/>
          <a:p>
            <a:pPr lvl="1"/>
            <a:r>
              <a:rPr lang="pt-BR" dirty="0"/>
              <a:t>Quando você acha que aprenderemos essas lições de fé?</a:t>
            </a:r>
          </a:p>
        </p:txBody>
      </p:sp>
      <p:pic>
        <p:nvPicPr>
          <p:cNvPr id="5" name="Espaço Reservado para Imagem 4">
            <a:extLst>
              <a:ext uri="{FF2B5EF4-FFF2-40B4-BE49-F238E27FC236}">
                <a16:creationId xmlns:a16="http://schemas.microsoft.com/office/drawing/2014/main" id="{3DD4B171-49A4-EE4D-8CB5-A187E849F8D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4322122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9ABB263-B929-3040-A338-A786495F9C4F}"/>
              </a:ext>
            </a:extLst>
          </p:cNvPr>
          <p:cNvSpPr>
            <a:spLocks noGrp="1"/>
          </p:cNvSpPr>
          <p:nvPr>
            <p:ph idx="1"/>
          </p:nvPr>
        </p:nvSpPr>
        <p:spPr/>
        <p:txBody>
          <a:bodyPr/>
          <a:lstStyle/>
          <a:p>
            <a:pPr lvl="1"/>
            <a:r>
              <a:rPr lang="pt-BR" dirty="0"/>
              <a:t>Lições de verdade, lições de absoluta dependência a Ele, lições de total comprometimento.</a:t>
            </a:r>
          </a:p>
        </p:txBody>
      </p:sp>
      <p:pic>
        <p:nvPicPr>
          <p:cNvPr id="7" name="Espaço Reservado para Imagem 6">
            <a:extLst>
              <a:ext uri="{FF2B5EF4-FFF2-40B4-BE49-F238E27FC236}">
                <a16:creationId xmlns:a16="http://schemas.microsoft.com/office/drawing/2014/main" id="{D5A67304-57DA-DC40-AA13-C4B1E7300B5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668814" y="0"/>
            <a:ext cx="5523186" cy="6858000"/>
          </a:xfrm>
        </p:spPr>
      </p:pic>
    </p:spTree>
    <p:extLst>
      <p:ext uri="{BB962C8B-B14F-4D97-AF65-F5344CB8AC3E}">
        <p14:creationId xmlns:p14="http://schemas.microsoft.com/office/powerpoint/2010/main" val="11557239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7197EAB-C2F5-7348-91E2-09B48428DAB6}"/>
              </a:ext>
            </a:extLst>
          </p:cNvPr>
          <p:cNvSpPr>
            <a:spLocks noGrp="1"/>
          </p:cNvSpPr>
          <p:nvPr>
            <p:ph idx="1"/>
          </p:nvPr>
        </p:nvSpPr>
        <p:spPr/>
        <p:txBody>
          <a:bodyPr/>
          <a:lstStyle/>
          <a:p>
            <a:pPr lvl="1"/>
            <a:r>
              <a:rPr lang="pt-BR" dirty="0"/>
              <a:t>Recebemos um último vislumbre de Jacó no último livro da Bíblia, Apocalipse, capítulo 21, nos versos 12, 13.</a:t>
            </a:r>
          </a:p>
        </p:txBody>
      </p:sp>
      <p:pic>
        <p:nvPicPr>
          <p:cNvPr id="5" name="Espaço Reservado para Imagem 4">
            <a:extLst>
              <a:ext uri="{FF2B5EF4-FFF2-40B4-BE49-F238E27FC236}">
                <a16:creationId xmlns:a16="http://schemas.microsoft.com/office/drawing/2014/main" id="{32631096-4F53-9C41-B462-434E662D991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665199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773155A-1678-E647-AAB1-7B963FC26580}"/>
              </a:ext>
            </a:extLst>
          </p:cNvPr>
          <p:cNvSpPr>
            <a:spLocks noGrp="1"/>
          </p:cNvSpPr>
          <p:nvPr>
            <p:ph idx="1"/>
          </p:nvPr>
        </p:nvSpPr>
        <p:spPr/>
        <p:txBody>
          <a:bodyPr/>
          <a:lstStyle/>
          <a:p>
            <a:pPr lvl="1"/>
            <a:r>
              <a:rPr lang="pt-BR" dirty="0"/>
              <a:t>Lembre-se de que o nome de Jacó foi mudado de Jacó, o enganador, para Israel, aquele que prevaleceu. </a:t>
            </a:r>
          </a:p>
        </p:txBody>
      </p:sp>
      <p:pic>
        <p:nvPicPr>
          <p:cNvPr id="7" name="Espaço Reservado para Imagem 6">
            <a:extLst>
              <a:ext uri="{FF2B5EF4-FFF2-40B4-BE49-F238E27FC236}">
                <a16:creationId xmlns:a16="http://schemas.microsoft.com/office/drawing/2014/main" id="{6F8E5291-DCCF-B641-B238-F89DEAAD0E3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17805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D34B142-FDA4-7443-B32E-EBEBDAFA4158}"/>
              </a:ext>
            </a:extLst>
          </p:cNvPr>
          <p:cNvSpPr>
            <a:spLocks noGrp="1"/>
          </p:cNvSpPr>
          <p:nvPr>
            <p:ph idx="1"/>
          </p:nvPr>
        </p:nvSpPr>
        <p:spPr/>
        <p:txBody>
          <a:bodyPr/>
          <a:lstStyle/>
          <a:p>
            <a:pPr lvl="1"/>
            <a:r>
              <a:rPr lang="pt-BR" dirty="0"/>
              <a:t>Os nomes das doze tribos de Israel estão acima dos portões. Seus nomes estão escritos lá para nos dar esperança. Se eles conseguiram, nós também conseguimos. </a:t>
            </a:r>
          </a:p>
        </p:txBody>
      </p:sp>
      <p:pic>
        <p:nvPicPr>
          <p:cNvPr id="5" name="Espaço Reservado para Imagem 4">
            <a:extLst>
              <a:ext uri="{FF2B5EF4-FFF2-40B4-BE49-F238E27FC236}">
                <a16:creationId xmlns:a16="http://schemas.microsoft.com/office/drawing/2014/main" id="{6777CCDC-8FBD-A14D-89EF-9BC9109449A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929093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90A9F08-CE7B-1246-B0E6-222A6DCDE77C}"/>
              </a:ext>
            </a:extLst>
          </p:cNvPr>
          <p:cNvSpPr>
            <a:spLocks noGrp="1"/>
          </p:cNvSpPr>
          <p:nvPr>
            <p:ph idx="1"/>
          </p:nvPr>
        </p:nvSpPr>
        <p:spPr/>
        <p:txBody>
          <a:bodyPr/>
          <a:lstStyle/>
          <a:p>
            <a:pPr lvl="1"/>
            <a:r>
              <a:rPr lang="pt-BR" dirty="0"/>
              <a:t>Nunca desista, meu amigo. Há esperança para você, para seus filhos, para sua família, porque Jesus, o poderoso guerreiro, está do seu lado.  </a:t>
            </a:r>
          </a:p>
        </p:txBody>
      </p:sp>
      <p:pic>
        <p:nvPicPr>
          <p:cNvPr id="7" name="Espaço Reservado para Imagem 6">
            <a:extLst>
              <a:ext uri="{FF2B5EF4-FFF2-40B4-BE49-F238E27FC236}">
                <a16:creationId xmlns:a16="http://schemas.microsoft.com/office/drawing/2014/main" id="{DE167B12-842B-2F46-AD38-CBB4B531CEB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3025015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714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A172BE0-95BF-534F-B5BC-83DDFAD91A0B}"/>
              </a:ext>
            </a:extLst>
          </p:cNvPr>
          <p:cNvSpPr>
            <a:spLocks noGrp="1"/>
          </p:cNvSpPr>
          <p:nvPr>
            <p:ph idx="1"/>
          </p:nvPr>
        </p:nvSpPr>
        <p:spPr/>
        <p:txBody>
          <a:bodyPr/>
          <a:lstStyle/>
          <a:p>
            <a:pPr lvl="1"/>
            <a:r>
              <a:rPr lang="pt-BR" dirty="0"/>
              <a:t>“Aquele homem tirou minha esperança”.</a:t>
            </a:r>
          </a:p>
        </p:txBody>
      </p:sp>
      <p:pic>
        <p:nvPicPr>
          <p:cNvPr id="6" name="Espaço Reservado para Imagem 5">
            <a:extLst>
              <a:ext uri="{FF2B5EF4-FFF2-40B4-BE49-F238E27FC236}">
                <a16:creationId xmlns:a16="http://schemas.microsoft.com/office/drawing/2014/main" id="{F6DCDE75-0B05-2148-B656-1A78DB90D0E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5597525" cy="6858000"/>
          </a:xfrm>
        </p:spPr>
      </p:pic>
    </p:spTree>
    <p:extLst>
      <p:ext uri="{BB962C8B-B14F-4D97-AF65-F5344CB8AC3E}">
        <p14:creationId xmlns:p14="http://schemas.microsoft.com/office/powerpoint/2010/main" val="12036640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4CCD905-9BD0-D34E-B280-A55CD8992953}"/>
              </a:ext>
            </a:extLst>
          </p:cNvPr>
          <p:cNvSpPr>
            <a:spLocks noGrp="1"/>
          </p:cNvSpPr>
          <p:nvPr>
            <p:ph idx="1"/>
          </p:nvPr>
        </p:nvSpPr>
        <p:spPr/>
        <p:txBody>
          <a:bodyPr/>
          <a:lstStyle/>
          <a:p>
            <a:pPr lvl="1"/>
            <a:r>
              <a:rPr lang="pt-BR" dirty="0"/>
              <a:t>“Talvez seja hora de encontrar uma nova”.</a:t>
            </a:r>
          </a:p>
        </p:txBody>
      </p:sp>
      <p:pic>
        <p:nvPicPr>
          <p:cNvPr id="4" name="Espaço Reservado para Imagem 3">
            <a:extLst>
              <a:ext uri="{FF2B5EF4-FFF2-40B4-BE49-F238E27FC236}">
                <a16:creationId xmlns:a16="http://schemas.microsoft.com/office/drawing/2014/main" id="{90597ACC-DE5B-B94C-AC2A-58FC9D891DB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99312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A65DA0A5-B47F-5748-9819-7E85AD4FC69E}"/>
              </a:ext>
            </a:extLst>
          </p:cNvPr>
          <p:cNvSpPr>
            <a:spLocks noGrp="1"/>
          </p:cNvSpPr>
          <p:nvPr>
            <p:ph idx="1"/>
          </p:nvPr>
        </p:nvSpPr>
        <p:spPr>
          <a:xfrm>
            <a:off x="4010526" y="504498"/>
            <a:ext cx="7860910" cy="5533696"/>
          </a:xfrm>
        </p:spPr>
        <p:txBody>
          <a:bodyPr/>
          <a:lstStyle/>
          <a:p>
            <a:r>
              <a:rPr lang="pt-BR" dirty="0"/>
              <a:t>“Há esperança quando ela é retirada? Há esperança quando a situação é irremediável? Essa pergunta nos leva à esperança cristã, pois, na Bíblia, a esperança não é mais uma paixão pelo possível. Ela se torna uma paixão pela promessa”.</a:t>
            </a:r>
          </a:p>
          <a:p>
            <a:pPr lvl="2"/>
            <a:r>
              <a:rPr lang="pt-BR" dirty="0"/>
              <a:t>Lewis </a:t>
            </a:r>
            <a:r>
              <a:rPr lang="pt-BR" dirty="0" err="1"/>
              <a:t>Smedes</a:t>
            </a:r>
            <a:r>
              <a:rPr lang="pt-BR" dirty="0"/>
              <a:t> </a:t>
            </a:r>
          </a:p>
        </p:txBody>
      </p:sp>
      <p:pic>
        <p:nvPicPr>
          <p:cNvPr id="13" name="Espaço Reservado para Imagem 12" descr="Lewis Smedes - Amazing Grace - Program 4607 - YouTube">
            <a:extLst>
              <a:ext uri="{FF2B5EF4-FFF2-40B4-BE49-F238E27FC236}">
                <a16:creationId xmlns:a16="http://schemas.microsoft.com/office/drawing/2014/main" id="{04C7F1BF-2D74-0F4E-BBA2-91983B477BE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20292864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0FC6BE99-9809-B944-AA3D-3D63F5C63A12}"/>
              </a:ext>
            </a:extLst>
          </p:cNvPr>
          <p:cNvSpPr>
            <a:spLocks noGrp="1"/>
          </p:cNvSpPr>
          <p:nvPr>
            <p:ph idx="1"/>
          </p:nvPr>
        </p:nvSpPr>
        <p:spPr/>
        <p:txBody>
          <a:bodyPr/>
          <a:lstStyle/>
          <a:p>
            <a:pPr lvl="1"/>
            <a:r>
              <a:rPr lang="pt-BR" dirty="0"/>
              <a:t>A Bíblia está cheia de promessas esperançosas. Um dos grandes propósitos das Escrituras é nos dar esperança.</a:t>
            </a:r>
          </a:p>
        </p:txBody>
      </p:sp>
      <p:pic>
        <p:nvPicPr>
          <p:cNvPr id="5" name="Espaço Reservado para Imagem 4">
            <a:extLst>
              <a:ext uri="{FF2B5EF4-FFF2-40B4-BE49-F238E27FC236}">
                <a16:creationId xmlns:a16="http://schemas.microsoft.com/office/drawing/2014/main" id="{1223668C-B52C-C444-8907-130764D2F24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19990900"/>
      </p:ext>
    </p:extLst>
  </p:cSld>
  <p:clrMapOvr>
    <a:masterClrMapping/>
  </p:clrMapOvr>
  <p:transition>
    <p:fade/>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E54A2D2-6621-9746-A8AF-1B499DC261FF}">
  <we:reference id="wa104379997" version="2.0.0.0" store="pt-BR"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849</TotalTime>
  <Words>1866</Words>
  <Application>Microsoft Office PowerPoint</Application>
  <PresentationFormat>Widescreen</PresentationFormat>
  <Paragraphs>98</Paragraphs>
  <Slides>57</Slides>
  <Notes>4</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57</vt:i4>
      </vt:variant>
    </vt:vector>
  </HeadingPairs>
  <TitlesOfParts>
    <vt:vector size="62" baseType="lpstr">
      <vt:lpstr>Arial</vt:lpstr>
      <vt:lpstr>Calibri</vt:lpstr>
      <vt:lpstr>Fonte do Sistema Regular</vt:lpstr>
      <vt:lpstr>Tahoma</vt:lpstr>
      <vt:lpstr>Tema do Office</vt:lpstr>
      <vt:lpstr>Apresentação do PowerPoint</vt:lpstr>
      <vt:lpstr>ESPERANÇA VIVA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Livia Rosa</cp:lastModifiedBy>
  <cp:revision>2</cp:revision>
  <dcterms:created xsi:type="dcterms:W3CDTF">2021-08-24T14:27:39Z</dcterms:created>
  <dcterms:modified xsi:type="dcterms:W3CDTF">2021-09-02T13:18:04Z</dcterms:modified>
</cp:coreProperties>
</file>