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" name="Shape 1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 lIns="25400" tIns="25400" rIns="25400" bIns="25400"/>
          <a:lstStyle>
            <a:lvl1pPr algn="ctr" defTabSz="412750">
              <a:lnSpc>
                <a:spcPct val="100000"/>
              </a:lnSpc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93" name="Nível de Corpo Um…"/>
          <p:cNvSpPr txBox="1"/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317500" indent="-317500" defTabSz="412750">
              <a:lnSpc>
                <a:spcPct val="100000"/>
              </a:lnSpc>
              <a:spcBef>
                <a:spcPts val="2900"/>
              </a:spcBef>
              <a:buSzPct val="12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52500" indent="-317500" defTabSz="412750">
              <a:lnSpc>
                <a:spcPct val="100000"/>
              </a:lnSpc>
              <a:spcBef>
                <a:spcPts val="2900"/>
              </a:spcBef>
              <a:buSzPct val="12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87500" indent="-317500" defTabSz="412750">
              <a:lnSpc>
                <a:spcPct val="100000"/>
              </a:lnSpc>
              <a:spcBef>
                <a:spcPts val="2900"/>
              </a:spcBef>
              <a:buSzPct val="12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222500" indent="-317500" defTabSz="412750">
              <a:lnSpc>
                <a:spcPct val="100000"/>
              </a:lnSpc>
              <a:spcBef>
                <a:spcPts val="2900"/>
              </a:spcBef>
              <a:buSzPct val="12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857500" indent="-317500" defTabSz="412750">
              <a:lnSpc>
                <a:spcPct val="100000"/>
              </a:lnSpc>
              <a:spcBef>
                <a:spcPts val="2900"/>
              </a:spcBef>
              <a:buSzPct val="12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/>
          <p:nvPr>
            <p:ph type="sldNum" sz="quarter" idx="2"/>
          </p:nvPr>
        </p:nvSpPr>
        <p:spPr>
          <a:xfrm>
            <a:off x="5976340" y="6540500"/>
            <a:ext cx="232970" cy="236880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Espaço Reservado para Texto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Espaço Reservado para Texto 3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Espaço Reservado para Imagem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Relationship Id="rId4" Type="http://schemas.openxmlformats.org/officeDocument/2006/relationships/image" Target="../media/image5.jpeg"/><Relationship Id="rId5" Type="http://schemas.openxmlformats.org/officeDocument/2006/relationships/image" Target="../media/image2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tif"/><Relationship Id="rId4" Type="http://schemas.openxmlformats.org/officeDocument/2006/relationships/image" Target="../media/image3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Captura de Tela 2020-02-07 às 10.29.19.png" descr="Captura de Tela 2020-02-07 às 10.29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1" y="-14028"/>
            <a:ext cx="10377577" cy="6886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Captura de Tela 2020-02-07 às 10.32.27.png" descr="Captura de Tela 2020-02-07 às 10.32.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0" y="-50689"/>
            <a:ext cx="10365896" cy="6959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Captura de Tela 2020-02-07 às 10.34.56.png" descr="Captura de Tela 2020-02-07 às 10.34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122" y="-18908"/>
            <a:ext cx="10376022" cy="6895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Captura de Tela 2020-02-07 às 10.32.52.png" descr="Captura de Tela 2020-02-07 às 10.32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1452" y="0"/>
            <a:ext cx="4989096" cy="685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Como?"/>
          <p:cNvSpPr txBox="1"/>
          <p:nvPr/>
        </p:nvSpPr>
        <p:spPr>
          <a:xfrm>
            <a:off x="-369945" y="1762318"/>
            <a:ext cx="7464003" cy="3333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457200">
              <a:lnSpc>
                <a:spcPct val="60000"/>
              </a:lnSpc>
              <a:defRPr sz="10000">
                <a:solidFill>
                  <a:srgbClr val="941100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Como?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“Sonho, planejamento, execução competente, trabalho, trabalho e resultado. Não há outra ordem.”"/>
          <p:cNvSpPr txBox="1"/>
          <p:nvPr/>
        </p:nvSpPr>
        <p:spPr>
          <a:xfrm>
            <a:off x="178362" y="1969127"/>
            <a:ext cx="7863903" cy="2919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63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“Sonho, planejamento, execução competente, trabalho, trabalho e resultado. Não há outra ordem.”</a:t>
            </a:r>
          </a:p>
        </p:txBody>
      </p:sp>
      <p:sp>
        <p:nvSpPr>
          <p:cNvPr id="151" name="Pedro B. Maciel Neto"/>
          <p:cNvSpPr txBox="1"/>
          <p:nvPr/>
        </p:nvSpPr>
        <p:spPr>
          <a:xfrm>
            <a:off x="2081682" y="4982038"/>
            <a:ext cx="7108031" cy="610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600"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pPr/>
            <a:r>
              <a:t>Pedro B. Maciel Neto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30/01…"/>
          <p:cNvSpPr txBox="1"/>
          <p:nvPr/>
        </p:nvSpPr>
        <p:spPr>
          <a:xfrm>
            <a:off x="1246079" y="949549"/>
            <a:ext cx="8131186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30/01</a:t>
            </a:r>
          </a:p>
          <a:p>
            <a:pPr algn="just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Apresentação do projeto no Concílio Pastoral</a:t>
            </a:r>
          </a:p>
        </p:txBody>
      </p:sp>
      <p:pic>
        <p:nvPicPr>
          <p:cNvPr id="15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5401" y="94701"/>
            <a:ext cx="772542" cy="772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SON00031.JPG" descr="SON00031.JPG"/>
          <p:cNvPicPr>
            <a:picLocks noChangeAspect="1"/>
          </p:cNvPicPr>
          <p:nvPr/>
        </p:nvPicPr>
        <p:blipFill>
          <a:blip r:embed="rId4">
            <a:extLst/>
          </a:blip>
          <a:srcRect l="15425" t="13342" r="15425" b="13342"/>
          <a:stretch>
            <a:fillRect/>
          </a:stretch>
        </p:blipFill>
        <p:spPr>
          <a:xfrm>
            <a:off x="2439392" y="2259600"/>
            <a:ext cx="7313376" cy="4362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82600" dist="25400" dir="5400000">
              <a:srgbClr val="000000">
                <a:alpha val="75000"/>
              </a:srgbClr>
            </a:outerShdw>
          </a:effectLst>
        </p:spPr>
      </p:pic>
      <p:pic>
        <p:nvPicPr>
          <p:cNvPr id="157" name="Imagem" descr="Imagem"/>
          <p:cNvPicPr>
            <a:picLocks noChangeAspect="1"/>
          </p:cNvPicPr>
          <p:nvPr/>
        </p:nvPicPr>
        <p:blipFill>
          <a:blip r:embed="rId5">
            <a:extLst/>
          </a:blip>
          <a:srcRect l="4919" t="26221" r="53581" b="26390"/>
          <a:stretch>
            <a:fillRect/>
          </a:stretch>
        </p:blipFill>
        <p:spPr>
          <a:xfrm>
            <a:off x="1582371" y="1662246"/>
            <a:ext cx="2256673" cy="2576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2" h="21309" fill="norm" stroke="1" extrusionOk="0">
                <a:moveTo>
                  <a:pt x="20972" y="0"/>
                </a:moveTo>
                <a:lnTo>
                  <a:pt x="20415" y="440"/>
                </a:lnTo>
                <a:cubicBezTo>
                  <a:pt x="19609" y="1076"/>
                  <a:pt x="17574" y="3269"/>
                  <a:pt x="16609" y="4542"/>
                </a:cubicBezTo>
                <a:cubicBezTo>
                  <a:pt x="16151" y="5146"/>
                  <a:pt x="15733" y="5638"/>
                  <a:pt x="15683" y="5638"/>
                </a:cubicBezTo>
                <a:cubicBezTo>
                  <a:pt x="15632" y="5638"/>
                  <a:pt x="15129" y="5408"/>
                  <a:pt x="14562" y="5126"/>
                </a:cubicBezTo>
                <a:cubicBezTo>
                  <a:pt x="11091" y="3399"/>
                  <a:pt x="6600" y="3748"/>
                  <a:pt x="3419" y="5989"/>
                </a:cubicBezTo>
                <a:cubicBezTo>
                  <a:pt x="651" y="7940"/>
                  <a:pt x="-628" y="11527"/>
                  <a:pt x="299" y="14752"/>
                </a:cubicBezTo>
                <a:cubicBezTo>
                  <a:pt x="1244" y="18038"/>
                  <a:pt x="3489" y="20110"/>
                  <a:pt x="7104" y="21030"/>
                </a:cubicBezTo>
                <a:cubicBezTo>
                  <a:pt x="9344" y="21600"/>
                  <a:pt x="12514" y="21274"/>
                  <a:pt x="14683" y="20252"/>
                </a:cubicBezTo>
                <a:cubicBezTo>
                  <a:pt x="15961" y="19650"/>
                  <a:pt x="18075" y="17824"/>
                  <a:pt x="18623" y="16846"/>
                </a:cubicBezTo>
                <a:cubicBezTo>
                  <a:pt x="19231" y="15759"/>
                  <a:pt x="19571" y="14728"/>
                  <a:pt x="19615" y="13849"/>
                </a:cubicBezTo>
                <a:cubicBezTo>
                  <a:pt x="19661" y="12907"/>
                  <a:pt x="19316" y="12641"/>
                  <a:pt x="19161" y="13501"/>
                </a:cubicBezTo>
                <a:cubicBezTo>
                  <a:pt x="19040" y="14172"/>
                  <a:pt x="18841" y="14515"/>
                  <a:pt x="18600" y="14466"/>
                </a:cubicBezTo>
                <a:cubicBezTo>
                  <a:pt x="18503" y="14447"/>
                  <a:pt x="18247" y="14740"/>
                  <a:pt x="18029" y="15123"/>
                </a:cubicBezTo>
                <a:cubicBezTo>
                  <a:pt x="17544" y="15971"/>
                  <a:pt x="16284" y="17502"/>
                  <a:pt x="16070" y="17502"/>
                </a:cubicBezTo>
                <a:cubicBezTo>
                  <a:pt x="15985" y="17502"/>
                  <a:pt x="15462" y="17805"/>
                  <a:pt x="14908" y="18175"/>
                </a:cubicBezTo>
                <a:cubicBezTo>
                  <a:pt x="13085" y="19394"/>
                  <a:pt x="11677" y="19848"/>
                  <a:pt x="9708" y="19845"/>
                </a:cubicBezTo>
                <a:cubicBezTo>
                  <a:pt x="7374" y="19842"/>
                  <a:pt x="5425" y="19100"/>
                  <a:pt x="3799" y="17594"/>
                </a:cubicBezTo>
                <a:cubicBezTo>
                  <a:pt x="2197" y="16109"/>
                  <a:pt x="1468" y="14526"/>
                  <a:pt x="1464" y="12514"/>
                </a:cubicBezTo>
                <a:cubicBezTo>
                  <a:pt x="1461" y="10439"/>
                  <a:pt x="2344" y="8672"/>
                  <a:pt x="4124" y="7177"/>
                </a:cubicBezTo>
                <a:cubicBezTo>
                  <a:pt x="5391" y="6113"/>
                  <a:pt x="6349" y="5627"/>
                  <a:pt x="7897" y="5267"/>
                </a:cubicBezTo>
                <a:cubicBezTo>
                  <a:pt x="9946" y="4791"/>
                  <a:pt x="13052" y="5196"/>
                  <a:pt x="14694" y="6153"/>
                </a:cubicBezTo>
                <a:lnTo>
                  <a:pt x="15115" y="6396"/>
                </a:lnTo>
                <a:lnTo>
                  <a:pt x="14462" y="7315"/>
                </a:lnTo>
                <a:cubicBezTo>
                  <a:pt x="14104" y="7820"/>
                  <a:pt x="13809" y="8282"/>
                  <a:pt x="13809" y="8339"/>
                </a:cubicBezTo>
                <a:cubicBezTo>
                  <a:pt x="13809" y="8396"/>
                  <a:pt x="13633" y="8650"/>
                  <a:pt x="13418" y="8907"/>
                </a:cubicBezTo>
                <a:cubicBezTo>
                  <a:pt x="13204" y="9163"/>
                  <a:pt x="12376" y="10526"/>
                  <a:pt x="11578" y="11936"/>
                </a:cubicBezTo>
                <a:cubicBezTo>
                  <a:pt x="10780" y="13346"/>
                  <a:pt x="10059" y="14585"/>
                  <a:pt x="9973" y="14686"/>
                </a:cubicBezTo>
                <a:cubicBezTo>
                  <a:pt x="9858" y="14823"/>
                  <a:pt x="9516" y="14614"/>
                  <a:pt x="8646" y="13879"/>
                </a:cubicBezTo>
                <a:cubicBezTo>
                  <a:pt x="6014" y="11655"/>
                  <a:pt x="4082" y="10430"/>
                  <a:pt x="3718" y="10755"/>
                </a:cubicBezTo>
                <a:cubicBezTo>
                  <a:pt x="3568" y="10889"/>
                  <a:pt x="3605" y="10986"/>
                  <a:pt x="3888" y="11178"/>
                </a:cubicBezTo>
                <a:cubicBezTo>
                  <a:pt x="4130" y="11342"/>
                  <a:pt x="4225" y="11523"/>
                  <a:pt x="4168" y="11716"/>
                </a:cubicBezTo>
                <a:cubicBezTo>
                  <a:pt x="4105" y="11928"/>
                  <a:pt x="4291" y="12193"/>
                  <a:pt x="4832" y="12665"/>
                </a:cubicBezTo>
                <a:cubicBezTo>
                  <a:pt x="5244" y="13024"/>
                  <a:pt x="5581" y="13391"/>
                  <a:pt x="5581" y="13482"/>
                </a:cubicBezTo>
                <a:cubicBezTo>
                  <a:pt x="5581" y="13572"/>
                  <a:pt x="5893" y="13869"/>
                  <a:pt x="6278" y="14141"/>
                </a:cubicBezTo>
                <a:cubicBezTo>
                  <a:pt x="7769" y="15196"/>
                  <a:pt x="8930" y="16300"/>
                  <a:pt x="9560" y="17259"/>
                </a:cubicBezTo>
                <a:cubicBezTo>
                  <a:pt x="9921" y="17809"/>
                  <a:pt x="10240" y="18237"/>
                  <a:pt x="10265" y="18211"/>
                </a:cubicBezTo>
                <a:cubicBezTo>
                  <a:pt x="10290" y="18184"/>
                  <a:pt x="10780" y="17107"/>
                  <a:pt x="11356" y="15818"/>
                </a:cubicBezTo>
                <a:cubicBezTo>
                  <a:pt x="12370" y="13552"/>
                  <a:pt x="14751" y="9178"/>
                  <a:pt x="15698" y="7844"/>
                </a:cubicBezTo>
                <a:lnTo>
                  <a:pt x="16159" y="7194"/>
                </a:lnTo>
                <a:lnTo>
                  <a:pt x="16955" y="7991"/>
                </a:lnTo>
                <a:cubicBezTo>
                  <a:pt x="17393" y="8430"/>
                  <a:pt x="17875" y="9068"/>
                  <a:pt x="18025" y="9409"/>
                </a:cubicBezTo>
                <a:cubicBezTo>
                  <a:pt x="18241" y="9901"/>
                  <a:pt x="18372" y="10021"/>
                  <a:pt x="18667" y="10000"/>
                </a:cubicBezTo>
                <a:cubicBezTo>
                  <a:pt x="19026" y="9973"/>
                  <a:pt x="19032" y="9954"/>
                  <a:pt x="18811" y="9396"/>
                </a:cubicBezTo>
                <a:cubicBezTo>
                  <a:pt x="18520" y="8663"/>
                  <a:pt x="18029" y="7938"/>
                  <a:pt x="17250" y="7095"/>
                </a:cubicBezTo>
                <a:lnTo>
                  <a:pt x="16635" y="6429"/>
                </a:lnTo>
                <a:lnTo>
                  <a:pt x="17608" y="4988"/>
                </a:lnTo>
                <a:cubicBezTo>
                  <a:pt x="18144" y="4195"/>
                  <a:pt x="18991" y="3052"/>
                  <a:pt x="19493" y="2452"/>
                </a:cubicBezTo>
                <a:cubicBezTo>
                  <a:pt x="20230" y="1570"/>
                  <a:pt x="20370" y="1321"/>
                  <a:pt x="20212" y="1152"/>
                </a:cubicBezTo>
                <a:cubicBezTo>
                  <a:pt x="20056" y="984"/>
                  <a:pt x="20110" y="846"/>
                  <a:pt x="20493" y="469"/>
                </a:cubicBezTo>
                <a:lnTo>
                  <a:pt x="2097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03 a 07/02…"/>
          <p:cNvSpPr txBox="1"/>
          <p:nvPr/>
        </p:nvSpPr>
        <p:spPr>
          <a:xfrm>
            <a:off x="1549264" y="1150730"/>
            <a:ext cx="8331554" cy="528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03 a 07/02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Reunião: Pastor Distrital e Comissão da Igreja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4" indent="0" defTabSz="457200">
              <a:spcBef>
                <a:spcPts val="2400"/>
              </a:spcBef>
              <a:tabLst>
                <a:tab pos="127000" algn="l"/>
              </a:tabLst>
              <a:defRPr sz="5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sz="3000"/>
              <a:t>Pauta:</a:t>
            </a:r>
            <a:r>
              <a:rPr sz="3000"/>
              <a:t> Escolher 1 coordenador para:</a:t>
            </a:r>
            <a:endParaRPr sz="3000"/>
          </a:p>
          <a:p>
            <a:pPr lvl="8" marL="884381" indent="-249381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Recepção</a:t>
            </a:r>
          </a:p>
          <a:p>
            <a:pPr lvl="8" marL="884381" indent="-249381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Evangelismo</a:t>
            </a:r>
          </a:p>
          <a:p>
            <a:pPr lvl="8" marL="884381" indent="-249381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Pequenos Grupos</a:t>
            </a:r>
          </a:p>
          <a:p>
            <a:pPr lvl="8" marL="884381" indent="-249381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Missionário</a:t>
            </a:r>
          </a:p>
          <a:p>
            <a:pPr lvl="8" marL="884381" indent="-249381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Coordenador Geral (Ancião)</a:t>
            </a:r>
          </a:p>
          <a:p>
            <a:pPr defTabSz="457200"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ctr" defTabSz="457200">
              <a:defRPr b="1" sz="3000">
                <a:solidFill>
                  <a:srgbClr val="9411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FOCO TOTAL NA SEMANA SANTA 2020</a:t>
            </a:r>
          </a:p>
        </p:txBody>
      </p:sp>
      <p:pic>
        <p:nvPicPr>
          <p:cNvPr id="16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770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m" descr="Imagem"/>
          <p:cNvPicPr>
            <a:picLocks noChangeAspect="1"/>
          </p:cNvPicPr>
          <p:nvPr/>
        </p:nvPicPr>
        <p:blipFill>
          <a:blip r:embed="rId4">
            <a:extLst/>
          </a:blip>
          <a:srcRect l="4919" t="26221" r="53581" b="26390"/>
          <a:stretch>
            <a:fillRect/>
          </a:stretch>
        </p:blipFill>
        <p:spPr>
          <a:xfrm>
            <a:off x="7620460" y="2785927"/>
            <a:ext cx="2256673" cy="2576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2" h="21309" fill="norm" stroke="1" extrusionOk="0">
                <a:moveTo>
                  <a:pt x="20972" y="0"/>
                </a:moveTo>
                <a:lnTo>
                  <a:pt x="20415" y="440"/>
                </a:lnTo>
                <a:cubicBezTo>
                  <a:pt x="19609" y="1076"/>
                  <a:pt x="17574" y="3269"/>
                  <a:pt x="16609" y="4542"/>
                </a:cubicBezTo>
                <a:cubicBezTo>
                  <a:pt x="16151" y="5146"/>
                  <a:pt x="15733" y="5638"/>
                  <a:pt x="15683" y="5638"/>
                </a:cubicBezTo>
                <a:cubicBezTo>
                  <a:pt x="15632" y="5638"/>
                  <a:pt x="15129" y="5408"/>
                  <a:pt x="14562" y="5126"/>
                </a:cubicBezTo>
                <a:cubicBezTo>
                  <a:pt x="11091" y="3399"/>
                  <a:pt x="6600" y="3748"/>
                  <a:pt x="3419" y="5989"/>
                </a:cubicBezTo>
                <a:cubicBezTo>
                  <a:pt x="651" y="7940"/>
                  <a:pt x="-628" y="11527"/>
                  <a:pt x="299" y="14752"/>
                </a:cubicBezTo>
                <a:cubicBezTo>
                  <a:pt x="1244" y="18038"/>
                  <a:pt x="3489" y="20110"/>
                  <a:pt x="7104" y="21030"/>
                </a:cubicBezTo>
                <a:cubicBezTo>
                  <a:pt x="9344" y="21600"/>
                  <a:pt x="12514" y="21274"/>
                  <a:pt x="14683" y="20252"/>
                </a:cubicBezTo>
                <a:cubicBezTo>
                  <a:pt x="15961" y="19650"/>
                  <a:pt x="18075" y="17824"/>
                  <a:pt x="18623" y="16846"/>
                </a:cubicBezTo>
                <a:cubicBezTo>
                  <a:pt x="19231" y="15759"/>
                  <a:pt x="19571" y="14728"/>
                  <a:pt x="19615" y="13849"/>
                </a:cubicBezTo>
                <a:cubicBezTo>
                  <a:pt x="19661" y="12907"/>
                  <a:pt x="19316" y="12641"/>
                  <a:pt x="19161" y="13501"/>
                </a:cubicBezTo>
                <a:cubicBezTo>
                  <a:pt x="19040" y="14172"/>
                  <a:pt x="18841" y="14515"/>
                  <a:pt x="18600" y="14466"/>
                </a:cubicBezTo>
                <a:cubicBezTo>
                  <a:pt x="18503" y="14447"/>
                  <a:pt x="18247" y="14740"/>
                  <a:pt x="18029" y="15123"/>
                </a:cubicBezTo>
                <a:cubicBezTo>
                  <a:pt x="17544" y="15971"/>
                  <a:pt x="16284" y="17502"/>
                  <a:pt x="16070" y="17502"/>
                </a:cubicBezTo>
                <a:cubicBezTo>
                  <a:pt x="15985" y="17502"/>
                  <a:pt x="15462" y="17805"/>
                  <a:pt x="14908" y="18175"/>
                </a:cubicBezTo>
                <a:cubicBezTo>
                  <a:pt x="13085" y="19394"/>
                  <a:pt x="11677" y="19848"/>
                  <a:pt x="9708" y="19845"/>
                </a:cubicBezTo>
                <a:cubicBezTo>
                  <a:pt x="7374" y="19842"/>
                  <a:pt x="5425" y="19100"/>
                  <a:pt x="3799" y="17594"/>
                </a:cubicBezTo>
                <a:cubicBezTo>
                  <a:pt x="2197" y="16109"/>
                  <a:pt x="1468" y="14526"/>
                  <a:pt x="1464" y="12514"/>
                </a:cubicBezTo>
                <a:cubicBezTo>
                  <a:pt x="1461" y="10439"/>
                  <a:pt x="2344" y="8672"/>
                  <a:pt x="4124" y="7177"/>
                </a:cubicBezTo>
                <a:cubicBezTo>
                  <a:pt x="5391" y="6113"/>
                  <a:pt x="6349" y="5627"/>
                  <a:pt x="7897" y="5267"/>
                </a:cubicBezTo>
                <a:cubicBezTo>
                  <a:pt x="9946" y="4791"/>
                  <a:pt x="13052" y="5196"/>
                  <a:pt x="14694" y="6153"/>
                </a:cubicBezTo>
                <a:lnTo>
                  <a:pt x="15115" y="6396"/>
                </a:lnTo>
                <a:lnTo>
                  <a:pt x="14462" y="7315"/>
                </a:lnTo>
                <a:cubicBezTo>
                  <a:pt x="14104" y="7820"/>
                  <a:pt x="13809" y="8282"/>
                  <a:pt x="13809" y="8339"/>
                </a:cubicBezTo>
                <a:cubicBezTo>
                  <a:pt x="13809" y="8396"/>
                  <a:pt x="13633" y="8650"/>
                  <a:pt x="13418" y="8907"/>
                </a:cubicBezTo>
                <a:cubicBezTo>
                  <a:pt x="13204" y="9163"/>
                  <a:pt x="12376" y="10526"/>
                  <a:pt x="11578" y="11936"/>
                </a:cubicBezTo>
                <a:cubicBezTo>
                  <a:pt x="10780" y="13346"/>
                  <a:pt x="10059" y="14585"/>
                  <a:pt x="9973" y="14686"/>
                </a:cubicBezTo>
                <a:cubicBezTo>
                  <a:pt x="9858" y="14823"/>
                  <a:pt x="9516" y="14614"/>
                  <a:pt x="8646" y="13879"/>
                </a:cubicBezTo>
                <a:cubicBezTo>
                  <a:pt x="6014" y="11655"/>
                  <a:pt x="4082" y="10430"/>
                  <a:pt x="3718" y="10755"/>
                </a:cubicBezTo>
                <a:cubicBezTo>
                  <a:pt x="3568" y="10889"/>
                  <a:pt x="3605" y="10986"/>
                  <a:pt x="3888" y="11178"/>
                </a:cubicBezTo>
                <a:cubicBezTo>
                  <a:pt x="4130" y="11342"/>
                  <a:pt x="4225" y="11523"/>
                  <a:pt x="4168" y="11716"/>
                </a:cubicBezTo>
                <a:cubicBezTo>
                  <a:pt x="4105" y="11928"/>
                  <a:pt x="4291" y="12193"/>
                  <a:pt x="4832" y="12665"/>
                </a:cubicBezTo>
                <a:cubicBezTo>
                  <a:pt x="5244" y="13024"/>
                  <a:pt x="5581" y="13391"/>
                  <a:pt x="5581" y="13482"/>
                </a:cubicBezTo>
                <a:cubicBezTo>
                  <a:pt x="5581" y="13572"/>
                  <a:pt x="5893" y="13869"/>
                  <a:pt x="6278" y="14141"/>
                </a:cubicBezTo>
                <a:cubicBezTo>
                  <a:pt x="7769" y="15196"/>
                  <a:pt x="8930" y="16300"/>
                  <a:pt x="9560" y="17259"/>
                </a:cubicBezTo>
                <a:cubicBezTo>
                  <a:pt x="9921" y="17809"/>
                  <a:pt x="10240" y="18237"/>
                  <a:pt x="10265" y="18211"/>
                </a:cubicBezTo>
                <a:cubicBezTo>
                  <a:pt x="10290" y="18184"/>
                  <a:pt x="10780" y="17107"/>
                  <a:pt x="11356" y="15818"/>
                </a:cubicBezTo>
                <a:cubicBezTo>
                  <a:pt x="12370" y="13552"/>
                  <a:pt x="14751" y="9178"/>
                  <a:pt x="15698" y="7844"/>
                </a:cubicBezTo>
                <a:lnTo>
                  <a:pt x="16159" y="7194"/>
                </a:lnTo>
                <a:lnTo>
                  <a:pt x="16955" y="7991"/>
                </a:lnTo>
                <a:cubicBezTo>
                  <a:pt x="17393" y="8430"/>
                  <a:pt x="17875" y="9068"/>
                  <a:pt x="18025" y="9409"/>
                </a:cubicBezTo>
                <a:cubicBezTo>
                  <a:pt x="18241" y="9901"/>
                  <a:pt x="18372" y="10021"/>
                  <a:pt x="18667" y="10000"/>
                </a:cubicBezTo>
                <a:cubicBezTo>
                  <a:pt x="19026" y="9973"/>
                  <a:pt x="19032" y="9954"/>
                  <a:pt x="18811" y="9396"/>
                </a:cubicBezTo>
                <a:cubicBezTo>
                  <a:pt x="18520" y="8663"/>
                  <a:pt x="18029" y="7938"/>
                  <a:pt x="17250" y="7095"/>
                </a:cubicBezTo>
                <a:lnTo>
                  <a:pt x="16635" y="6429"/>
                </a:lnTo>
                <a:lnTo>
                  <a:pt x="17608" y="4988"/>
                </a:lnTo>
                <a:cubicBezTo>
                  <a:pt x="18144" y="4195"/>
                  <a:pt x="18991" y="3052"/>
                  <a:pt x="19493" y="2452"/>
                </a:cubicBezTo>
                <a:cubicBezTo>
                  <a:pt x="20230" y="1570"/>
                  <a:pt x="20370" y="1321"/>
                  <a:pt x="20212" y="1152"/>
                </a:cubicBezTo>
                <a:cubicBezTo>
                  <a:pt x="20056" y="984"/>
                  <a:pt x="20110" y="846"/>
                  <a:pt x="20493" y="469"/>
                </a:cubicBezTo>
                <a:lnTo>
                  <a:pt x="2097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08/02…"/>
          <p:cNvSpPr txBox="1"/>
          <p:nvPr/>
        </p:nvSpPr>
        <p:spPr>
          <a:xfrm>
            <a:off x="1413100" y="1114854"/>
            <a:ext cx="8818608" cy="552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08/02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10 Horas de Jejum e A.M.I Alcancemos+</a:t>
            </a:r>
          </a:p>
          <a:p>
            <a:pPr lvl="4" marL="559397" indent="-249381" defTabSz="457200">
              <a:spcBef>
                <a:spcPts val="28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Lançamento do Projeto Missionário 2020</a:t>
            </a:r>
          </a:p>
          <a:p>
            <a:pPr lvl="4" indent="310015" algn="ctr" defTabSz="457200">
              <a:spcBef>
                <a:spcPts val="700"/>
              </a:spcBef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</a:t>
            </a:r>
            <a:r>
              <a:rPr i="1"/>
              <a:t>Ter em cada congregação no ano de 2020 + de 100 pessoas estudando a Bíblia, através das frentes missionárias.</a:t>
            </a:r>
            <a:endParaRPr i="1"/>
          </a:p>
          <a:p>
            <a:pPr lvl="4" marL="559397" indent="-249381" algn="just" defTabSz="457200">
              <a:spcBef>
                <a:spcPts val="13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Apresentar o foco do I Semestre à igreja: </a:t>
            </a:r>
          </a:p>
          <a:p>
            <a:pPr lvl="8" indent="2463800" algn="just" defTabSz="457200">
              <a:spcBef>
                <a:spcPts val="200"/>
              </a:spcBef>
              <a:defRPr b="1" sz="3000">
                <a:solidFill>
                  <a:srgbClr val="9411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Semana Santa</a:t>
            </a:r>
          </a:p>
          <a:p>
            <a:pPr lvl="4" marL="559397" indent="-249381" defTabSz="457200">
              <a:spcBef>
                <a:spcPts val="28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Espiritualizar a Igreja com os 10 dias e 10 horas de jejum e oração.</a:t>
            </a:r>
          </a:p>
        </p:txBody>
      </p:sp>
      <p:pic>
        <p:nvPicPr>
          <p:cNvPr id="166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6133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m" descr="Imagem"/>
          <p:cNvPicPr>
            <a:picLocks noChangeAspect="1"/>
          </p:cNvPicPr>
          <p:nvPr/>
        </p:nvPicPr>
        <p:blipFill>
          <a:blip r:embed="rId4">
            <a:extLst/>
          </a:blip>
          <a:srcRect l="4919" t="26221" r="53581" b="26390"/>
          <a:stretch>
            <a:fillRect/>
          </a:stretch>
        </p:blipFill>
        <p:spPr>
          <a:xfrm>
            <a:off x="418075" y="389645"/>
            <a:ext cx="2256674" cy="2576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2" h="21309" fill="norm" stroke="1" extrusionOk="0">
                <a:moveTo>
                  <a:pt x="20972" y="0"/>
                </a:moveTo>
                <a:lnTo>
                  <a:pt x="20415" y="440"/>
                </a:lnTo>
                <a:cubicBezTo>
                  <a:pt x="19609" y="1076"/>
                  <a:pt x="17574" y="3269"/>
                  <a:pt x="16609" y="4542"/>
                </a:cubicBezTo>
                <a:cubicBezTo>
                  <a:pt x="16151" y="5146"/>
                  <a:pt x="15733" y="5638"/>
                  <a:pt x="15683" y="5638"/>
                </a:cubicBezTo>
                <a:cubicBezTo>
                  <a:pt x="15632" y="5638"/>
                  <a:pt x="15129" y="5408"/>
                  <a:pt x="14562" y="5126"/>
                </a:cubicBezTo>
                <a:cubicBezTo>
                  <a:pt x="11091" y="3399"/>
                  <a:pt x="6600" y="3748"/>
                  <a:pt x="3419" y="5989"/>
                </a:cubicBezTo>
                <a:cubicBezTo>
                  <a:pt x="651" y="7940"/>
                  <a:pt x="-628" y="11527"/>
                  <a:pt x="299" y="14752"/>
                </a:cubicBezTo>
                <a:cubicBezTo>
                  <a:pt x="1244" y="18038"/>
                  <a:pt x="3489" y="20110"/>
                  <a:pt x="7104" y="21030"/>
                </a:cubicBezTo>
                <a:cubicBezTo>
                  <a:pt x="9344" y="21600"/>
                  <a:pt x="12514" y="21274"/>
                  <a:pt x="14683" y="20252"/>
                </a:cubicBezTo>
                <a:cubicBezTo>
                  <a:pt x="15961" y="19650"/>
                  <a:pt x="18075" y="17824"/>
                  <a:pt x="18623" y="16846"/>
                </a:cubicBezTo>
                <a:cubicBezTo>
                  <a:pt x="19231" y="15759"/>
                  <a:pt x="19571" y="14728"/>
                  <a:pt x="19615" y="13849"/>
                </a:cubicBezTo>
                <a:cubicBezTo>
                  <a:pt x="19661" y="12907"/>
                  <a:pt x="19316" y="12641"/>
                  <a:pt x="19161" y="13501"/>
                </a:cubicBezTo>
                <a:cubicBezTo>
                  <a:pt x="19040" y="14172"/>
                  <a:pt x="18841" y="14515"/>
                  <a:pt x="18600" y="14466"/>
                </a:cubicBezTo>
                <a:cubicBezTo>
                  <a:pt x="18503" y="14447"/>
                  <a:pt x="18247" y="14740"/>
                  <a:pt x="18029" y="15123"/>
                </a:cubicBezTo>
                <a:cubicBezTo>
                  <a:pt x="17544" y="15971"/>
                  <a:pt x="16284" y="17502"/>
                  <a:pt x="16070" y="17502"/>
                </a:cubicBezTo>
                <a:cubicBezTo>
                  <a:pt x="15985" y="17502"/>
                  <a:pt x="15462" y="17805"/>
                  <a:pt x="14908" y="18175"/>
                </a:cubicBezTo>
                <a:cubicBezTo>
                  <a:pt x="13085" y="19394"/>
                  <a:pt x="11677" y="19848"/>
                  <a:pt x="9708" y="19845"/>
                </a:cubicBezTo>
                <a:cubicBezTo>
                  <a:pt x="7374" y="19842"/>
                  <a:pt x="5425" y="19100"/>
                  <a:pt x="3799" y="17594"/>
                </a:cubicBezTo>
                <a:cubicBezTo>
                  <a:pt x="2197" y="16109"/>
                  <a:pt x="1468" y="14526"/>
                  <a:pt x="1464" y="12514"/>
                </a:cubicBezTo>
                <a:cubicBezTo>
                  <a:pt x="1461" y="10439"/>
                  <a:pt x="2344" y="8672"/>
                  <a:pt x="4124" y="7177"/>
                </a:cubicBezTo>
                <a:cubicBezTo>
                  <a:pt x="5391" y="6113"/>
                  <a:pt x="6349" y="5627"/>
                  <a:pt x="7897" y="5267"/>
                </a:cubicBezTo>
                <a:cubicBezTo>
                  <a:pt x="9946" y="4791"/>
                  <a:pt x="13052" y="5196"/>
                  <a:pt x="14694" y="6153"/>
                </a:cubicBezTo>
                <a:lnTo>
                  <a:pt x="15115" y="6396"/>
                </a:lnTo>
                <a:lnTo>
                  <a:pt x="14462" y="7315"/>
                </a:lnTo>
                <a:cubicBezTo>
                  <a:pt x="14104" y="7820"/>
                  <a:pt x="13809" y="8282"/>
                  <a:pt x="13809" y="8339"/>
                </a:cubicBezTo>
                <a:cubicBezTo>
                  <a:pt x="13809" y="8396"/>
                  <a:pt x="13633" y="8650"/>
                  <a:pt x="13418" y="8907"/>
                </a:cubicBezTo>
                <a:cubicBezTo>
                  <a:pt x="13204" y="9163"/>
                  <a:pt x="12376" y="10526"/>
                  <a:pt x="11578" y="11936"/>
                </a:cubicBezTo>
                <a:cubicBezTo>
                  <a:pt x="10780" y="13346"/>
                  <a:pt x="10059" y="14585"/>
                  <a:pt x="9973" y="14686"/>
                </a:cubicBezTo>
                <a:cubicBezTo>
                  <a:pt x="9858" y="14823"/>
                  <a:pt x="9516" y="14614"/>
                  <a:pt x="8646" y="13879"/>
                </a:cubicBezTo>
                <a:cubicBezTo>
                  <a:pt x="6014" y="11655"/>
                  <a:pt x="4082" y="10430"/>
                  <a:pt x="3718" y="10755"/>
                </a:cubicBezTo>
                <a:cubicBezTo>
                  <a:pt x="3568" y="10889"/>
                  <a:pt x="3605" y="10986"/>
                  <a:pt x="3888" y="11178"/>
                </a:cubicBezTo>
                <a:cubicBezTo>
                  <a:pt x="4130" y="11342"/>
                  <a:pt x="4225" y="11523"/>
                  <a:pt x="4168" y="11716"/>
                </a:cubicBezTo>
                <a:cubicBezTo>
                  <a:pt x="4105" y="11928"/>
                  <a:pt x="4291" y="12193"/>
                  <a:pt x="4832" y="12665"/>
                </a:cubicBezTo>
                <a:cubicBezTo>
                  <a:pt x="5244" y="13024"/>
                  <a:pt x="5581" y="13391"/>
                  <a:pt x="5581" y="13482"/>
                </a:cubicBezTo>
                <a:cubicBezTo>
                  <a:pt x="5581" y="13572"/>
                  <a:pt x="5893" y="13869"/>
                  <a:pt x="6278" y="14141"/>
                </a:cubicBezTo>
                <a:cubicBezTo>
                  <a:pt x="7769" y="15196"/>
                  <a:pt x="8930" y="16300"/>
                  <a:pt x="9560" y="17259"/>
                </a:cubicBezTo>
                <a:cubicBezTo>
                  <a:pt x="9921" y="17809"/>
                  <a:pt x="10240" y="18237"/>
                  <a:pt x="10265" y="18211"/>
                </a:cubicBezTo>
                <a:cubicBezTo>
                  <a:pt x="10290" y="18184"/>
                  <a:pt x="10780" y="17107"/>
                  <a:pt x="11356" y="15818"/>
                </a:cubicBezTo>
                <a:cubicBezTo>
                  <a:pt x="12370" y="13552"/>
                  <a:pt x="14751" y="9178"/>
                  <a:pt x="15698" y="7844"/>
                </a:cubicBezTo>
                <a:lnTo>
                  <a:pt x="16159" y="7194"/>
                </a:lnTo>
                <a:lnTo>
                  <a:pt x="16955" y="7991"/>
                </a:lnTo>
                <a:cubicBezTo>
                  <a:pt x="17393" y="8430"/>
                  <a:pt x="17875" y="9068"/>
                  <a:pt x="18025" y="9409"/>
                </a:cubicBezTo>
                <a:cubicBezTo>
                  <a:pt x="18241" y="9901"/>
                  <a:pt x="18372" y="10021"/>
                  <a:pt x="18667" y="10000"/>
                </a:cubicBezTo>
                <a:cubicBezTo>
                  <a:pt x="19026" y="9973"/>
                  <a:pt x="19032" y="9954"/>
                  <a:pt x="18811" y="9396"/>
                </a:cubicBezTo>
                <a:cubicBezTo>
                  <a:pt x="18520" y="8663"/>
                  <a:pt x="18029" y="7938"/>
                  <a:pt x="17250" y="7095"/>
                </a:cubicBezTo>
                <a:lnTo>
                  <a:pt x="16635" y="6429"/>
                </a:lnTo>
                <a:lnTo>
                  <a:pt x="17608" y="4988"/>
                </a:lnTo>
                <a:cubicBezTo>
                  <a:pt x="18144" y="4195"/>
                  <a:pt x="18991" y="3052"/>
                  <a:pt x="19493" y="2452"/>
                </a:cubicBezTo>
                <a:cubicBezTo>
                  <a:pt x="20230" y="1570"/>
                  <a:pt x="20370" y="1321"/>
                  <a:pt x="20212" y="1152"/>
                </a:cubicBezTo>
                <a:cubicBezTo>
                  <a:pt x="20056" y="984"/>
                  <a:pt x="20110" y="846"/>
                  <a:pt x="20493" y="469"/>
                </a:cubicBezTo>
                <a:lnTo>
                  <a:pt x="2097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09/02…"/>
          <p:cNvSpPr txBox="1"/>
          <p:nvPr/>
        </p:nvSpPr>
        <p:spPr>
          <a:xfrm>
            <a:off x="1549264" y="1137264"/>
            <a:ext cx="8331553" cy="395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09/02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 Capacitação de Coordenadores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8" marL="813397" indent="-249381" defTabSz="457200">
              <a:spcBef>
                <a:spcPts val="24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Coordenador de Recepção</a:t>
            </a:r>
          </a:p>
          <a:p>
            <a:pPr lvl="8" marL="813397" indent="-249381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Coordenador de Evangelismo</a:t>
            </a:r>
          </a:p>
          <a:p>
            <a:pPr lvl="8" marL="813397" indent="-249381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Coordenador de Pequenos Grupos</a:t>
            </a:r>
          </a:p>
          <a:p>
            <a:pPr lvl="8" marL="813397" indent="-249381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Coordenador Missionário</a:t>
            </a:r>
          </a:p>
          <a:p>
            <a:pPr lvl="8" marL="813397" indent="-249381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Coordenador Geral</a:t>
            </a:r>
          </a:p>
        </p:txBody>
      </p:sp>
      <p:pic>
        <p:nvPicPr>
          <p:cNvPr id="17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770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m" descr="Imagem"/>
          <p:cNvPicPr>
            <a:picLocks noChangeAspect="1"/>
          </p:cNvPicPr>
          <p:nvPr/>
        </p:nvPicPr>
        <p:blipFill>
          <a:blip r:embed="rId4">
            <a:extLst/>
          </a:blip>
          <a:srcRect l="4919" t="26221" r="53581" b="26390"/>
          <a:stretch>
            <a:fillRect/>
          </a:stretch>
        </p:blipFill>
        <p:spPr>
          <a:xfrm>
            <a:off x="891916" y="443798"/>
            <a:ext cx="2256674" cy="2576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2" h="21309" fill="norm" stroke="1" extrusionOk="0">
                <a:moveTo>
                  <a:pt x="20972" y="0"/>
                </a:moveTo>
                <a:lnTo>
                  <a:pt x="20415" y="440"/>
                </a:lnTo>
                <a:cubicBezTo>
                  <a:pt x="19609" y="1076"/>
                  <a:pt x="17574" y="3269"/>
                  <a:pt x="16609" y="4542"/>
                </a:cubicBezTo>
                <a:cubicBezTo>
                  <a:pt x="16151" y="5146"/>
                  <a:pt x="15733" y="5638"/>
                  <a:pt x="15683" y="5638"/>
                </a:cubicBezTo>
                <a:cubicBezTo>
                  <a:pt x="15632" y="5638"/>
                  <a:pt x="15129" y="5408"/>
                  <a:pt x="14562" y="5126"/>
                </a:cubicBezTo>
                <a:cubicBezTo>
                  <a:pt x="11091" y="3399"/>
                  <a:pt x="6600" y="3748"/>
                  <a:pt x="3419" y="5989"/>
                </a:cubicBezTo>
                <a:cubicBezTo>
                  <a:pt x="651" y="7940"/>
                  <a:pt x="-628" y="11527"/>
                  <a:pt x="299" y="14752"/>
                </a:cubicBezTo>
                <a:cubicBezTo>
                  <a:pt x="1244" y="18038"/>
                  <a:pt x="3489" y="20110"/>
                  <a:pt x="7104" y="21030"/>
                </a:cubicBezTo>
                <a:cubicBezTo>
                  <a:pt x="9344" y="21600"/>
                  <a:pt x="12514" y="21274"/>
                  <a:pt x="14683" y="20252"/>
                </a:cubicBezTo>
                <a:cubicBezTo>
                  <a:pt x="15961" y="19650"/>
                  <a:pt x="18075" y="17824"/>
                  <a:pt x="18623" y="16846"/>
                </a:cubicBezTo>
                <a:cubicBezTo>
                  <a:pt x="19231" y="15759"/>
                  <a:pt x="19571" y="14728"/>
                  <a:pt x="19615" y="13849"/>
                </a:cubicBezTo>
                <a:cubicBezTo>
                  <a:pt x="19661" y="12907"/>
                  <a:pt x="19316" y="12641"/>
                  <a:pt x="19161" y="13501"/>
                </a:cubicBezTo>
                <a:cubicBezTo>
                  <a:pt x="19040" y="14172"/>
                  <a:pt x="18841" y="14515"/>
                  <a:pt x="18600" y="14466"/>
                </a:cubicBezTo>
                <a:cubicBezTo>
                  <a:pt x="18503" y="14447"/>
                  <a:pt x="18247" y="14740"/>
                  <a:pt x="18029" y="15123"/>
                </a:cubicBezTo>
                <a:cubicBezTo>
                  <a:pt x="17544" y="15971"/>
                  <a:pt x="16284" y="17502"/>
                  <a:pt x="16070" y="17502"/>
                </a:cubicBezTo>
                <a:cubicBezTo>
                  <a:pt x="15985" y="17502"/>
                  <a:pt x="15462" y="17805"/>
                  <a:pt x="14908" y="18175"/>
                </a:cubicBezTo>
                <a:cubicBezTo>
                  <a:pt x="13085" y="19394"/>
                  <a:pt x="11677" y="19848"/>
                  <a:pt x="9708" y="19845"/>
                </a:cubicBezTo>
                <a:cubicBezTo>
                  <a:pt x="7374" y="19842"/>
                  <a:pt x="5425" y="19100"/>
                  <a:pt x="3799" y="17594"/>
                </a:cubicBezTo>
                <a:cubicBezTo>
                  <a:pt x="2197" y="16109"/>
                  <a:pt x="1468" y="14526"/>
                  <a:pt x="1464" y="12514"/>
                </a:cubicBezTo>
                <a:cubicBezTo>
                  <a:pt x="1461" y="10439"/>
                  <a:pt x="2344" y="8672"/>
                  <a:pt x="4124" y="7177"/>
                </a:cubicBezTo>
                <a:cubicBezTo>
                  <a:pt x="5391" y="6113"/>
                  <a:pt x="6349" y="5627"/>
                  <a:pt x="7897" y="5267"/>
                </a:cubicBezTo>
                <a:cubicBezTo>
                  <a:pt x="9946" y="4791"/>
                  <a:pt x="13052" y="5196"/>
                  <a:pt x="14694" y="6153"/>
                </a:cubicBezTo>
                <a:lnTo>
                  <a:pt x="15115" y="6396"/>
                </a:lnTo>
                <a:lnTo>
                  <a:pt x="14462" y="7315"/>
                </a:lnTo>
                <a:cubicBezTo>
                  <a:pt x="14104" y="7820"/>
                  <a:pt x="13809" y="8282"/>
                  <a:pt x="13809" y="8339"/>
                </a:cubicBezTo>
                <a:cubicBezTo>
                  <a:pt x="13809" y="8396"/>
                  <a:pt x="13633" y="8650"/>
                  <a:pt x="13418" y="8907"/>
                </a:cubicBezTo>
                <a:cubicBezTo>
                  <a:pt x="13204" y="9163"/>
                  <a:pt x="12376" y="10526"/>
                  <a:pt x="11578" y="11936"/>
                </a:cubicBezTo>
                <a:cubicBezTo>
                  <a:pt x="10780" y="13346"/>
                  <a:pt x="10059" y="14585"/>
                  <a:pt x="9973" y="14686"/>
                </a:cubicBezTo>
                <a:cubicBezTo>
                  <a:pt x="9858" y="14823"/>
                  <a:pt x="9516" y="14614"/>
                  <a:pt x="8646" y="13879"/>
                </a:cubicBezTo>
                <a:cubicBezTo>
                  <a:pt x="6014" y="11655"/>
                  <a:pt x="4082" y="10430"/>
                  <a:pt x="3718" y="10755"/>
                </a:cubicBezTo>
                <a:cubicBezTo>
                  <a:pt x="3568" y="10889"/>
                  <a:pt x="3605" y="10986"/>
                  <a:pt x="3888" y="11178"/>
                </a:cubicBezTo>
                <a:cubicBezTo>
                  <a:pt x="4130" y="11342"/>
                  <a:pt x="4225" y="11523"/>
                  <a:pt x="4168" y="11716"/>
                </a:cubicBezTo>
                <a:cubicBezTo>
                  <a:pt x="4105" y="11928"/>
                  <a:pt x="4291" y="12193"/>
                  <a:pt x="4832" y="12665"/>
                </a:cubicBezTo>
                <a:cubicBezTo>
                  <a:pt x="5244" y="13024"/>
                  <a:pt x="5581" y="13391"/>
                  <a:pt x="5581" y="13482"/>
                </a:cubicBezTo>
                <a:cubicBezTo>
                  <a:pt x="5581" y="13572"/>
                  <a:pt x="5893" y="13869"/>
                  <a:pt x="6278" y="14141"/>
                </a:cubicBezTo>
                <a:cubicBezTo>
                  <a:pt x="7769" y="15196"/>
                  <a:pt x="8930" y="16300"/>
                  <a:pt x="9560" y="17259"/>
                </a:cubicBezTo>
                <a:cubicBezTo>
                  <a:pt x="9921" y="17809"/>
                  <a:pt x="10240" y="18237"/>
                  <a:pt x="10265" y="18211"/>
                </a:cubicBezTo>
                <a:cubicBezTo>
                  <a:pt x="10290" y="18184"/>
                  <a:pt x="10780" y="17107"/>
                  <a:pt x="11356" y="15818"/>
                </a:cubicBezTo>
                <a:cubicBezTo>
                  <a:pt x="12370" y="13552"/>
                  <a:pt x="14751" y="9178"/>
                  <a:pt x="15698" y="7844"/>
                </a:cubicBezTo>
                <a:lnTo>
                  <a:pt x="16159" y="7194"/>
                </a:lnTo>
                <a:lnTo>
                  <a:pt x="16955" y="7991"/>
                </a:lnTo>
                <a:cubicBezTo>
                  <a:pt x="17393" y="8430"/>
                  <a:pt x="17875" y="9068"/>
                  <a:pt x="18025" y="9409"/>
                </a:cubicBezTo>
                <a:cubicBezTo>
                  <a:pt x="18241" y="9901"/>
                  <a:pt x="18372" y="10021"/>
                  <a:pt x="18667" y="10000"/>
                </a:cubicBezTo>
                <a:cubicBezTo>
                  <a:pt x="19026" y="9973"/>
                  <a:pt x="19032" y="9954"/>
                  <a:pt x="18811" y="9396"/>
                </a:cubicBezTo>
                <a:cubicBezTo>
                  <a:pt x="18520" y="8663"/>
                  <a:pt x="18029" y="7938"/>
                  <a:pt x="17250" y="7095"/>
                </a:cubicBezTo>
                <a:lnTo>
                  <a:pt x="16635" y="6429"/>
                </a:lnTo>
                <a:lnTo>
                  <a:pt x="17608" y="4988"/>
                </a:lnTo>
                <a:cubicBezTo>
                  <a:pt x="18144" y="4195"/>
                  <a:pt x="18991" y="3052"/>
                  <a:pt x="19493" y="2452"/>
                </a:cubicBezTo>
                <a:cubicBezTo>
                  <a:pt x="20230" y="1570"/>
                  <a:pt x="20370" y="1321"/>
                  <a:pt x="20212" y="1152"/>
                </a:cubicBezTo>
                <a:cubicBezTo>
                  <a:pt x="20056" y="984"/>
                  <a:pt x="20110" y="846"/>
                  <a:pt x="20493" y="469"/>
                </a:cubicBezTo>
                <a:lnTo>
                  <a:pt x="2097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Visão"/>
          <p:cNvSpPr txBox="1"/>
          <p:nvPr/>
        </p:nvSpPr>
        <p:spPr>
          <a:xfrm>
            <a:off x="3115894" y="648518"/>
            <a:ext cx="5960212" cy="200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457200">
              <a:lnSpc>
                <a:spcPct val="60000"/>
              </a:lnSpc>
              <a:defRPr sz="6000">
                <a:solidFill>
                  <a:srgbClr val="941100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Visão</a:t>
            </a:r>
          </a:p>
        </p:txBody>
      </p:sp>
      <p:sp>
        <p:nvSpPr>
          <p:cNvPr id="107" name="No ano do Alcancemos +, ter o maior movimento de Evangelismo na Semana Santa da história da ASES."/>
          <p:cNvSpPr txBox="1"/>
          <p:nvPr/>
        </p:nvSpPr>
        <p:spPr>
          <a:xfrm>
            <a:off x="2888755" y="2405155"/>
            <a:ext cx="6414490" cy="2328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 defTabSz="457200"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 ano do </a:t>
            </a:r>
            <a:r>
              <a:rPr b="1"/>
              <a:t>Alcancemos +</a:t>
            </a:r>
            <a:r>
              <a:t>, ter o maior movimento de Evangelismo na Semana Santa da história da ASES.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15/02…"/>
          <p:cNvSpPr txBox="1"/>
          <p:nvPr/>
        </p:nvSpPr>
        <p:spPr>
          <a:xfrm>
            <a:off x="1549264" y="1114855"/>
            <a:ext cx="8331553" cy="504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15/02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Reencontro</a:t>
            </a:r>
          </a:p>
          <a:p>
            <a:pPr lvl="4" marL="858981" indent="-249381" algn="just" defTabSz="457200">
              <a:spcBef>
                <a:spcPts val="20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Programa especial voltado para os ex-adventistas, afastados e amigos de oração.</a:t>
            </a:r>
          </a:p>
          <a:p>
            <a:pPr lvl="4" marL="858981" indent="-249381" algn="just" defTabSz="457200">
              <a:spcBef>
                <a:spcPts val="20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Lançamento do Projeto “Roupão da Fé”.</a:t>
            </a:r>
          </a:p>
          <a:p>
            <a:pPr algn="just" defTabSz="457200"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4" marL="8589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 possível ter um batismo no programa.</a:t>
            </a:r>
          </a:p>
          <a:p>
            <a:pPr algn="just" defTabSz="457200"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4" marL="8589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Apelo para reconsagração da vida a Deus e retorno à igreja.</a:t>
            </a:r>
          </a:p>
        </p:txBody>
      </p:sp>
      <p:pic>
        <p:nvPicPr>
          <p:cNvPr id="176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770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07/03…"/>
          <p:cNvSpPr txBox="1"/>
          <p:nvPr/>
        </p:nvSpPr>
        <p:spPr>
          <a:xfrm>
            <a:off x="1549264" y="1114855"/>
            <a:ext cx="8331553" cy="52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07/03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Reunião com os Coordenadores na Igreja</a:t>
            </a:r>
          </a:p>
          <a:p>
            <a:pPr lvl="4" marL="858981" indent="-249381" algn="just" defTabSz="457200">
              <a:spcBef>
                <a:spcPts val="18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Verificar itens como:</a:t>
            </a:r>
          </a:p>
          <a:p>
            <a:pPr lvl="8" marL="1890948" indent="-88900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Recepção </a:t>
            </a:r>
          </a:p>
          <a:p>
            <a:pPr lvl="8" marL="1890948" indent="-88900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Louvor</a:t>
            </a:r>
          </a:p>
          <a:p>
            <a:pPr lvl="8" marL="1890948" indent="-88900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Semana Infantil</a:t>
            </a:r>
          </a:p>
          <a:p>
            <a:pPr lvl="8" marL="1890948" indent="-88900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Cadastro de Interessados</a:t>
            </a:r>
          </a:p>
          <a:p>
            <a:pPr lvl="8" marL="1890948" indent="-88900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Infra-Estrutura</a:t>
            </a:r>
          </a:p>
          <a:p>
            <a:pPr lvl="8" marL="1890948" indent="-88900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Som/Projeção/Divulgação</a:t>
            </a:r>
          </a:p>
          <a:p>
            <a:pPr lvl="8" marL="1890948" indent="-88900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(…)</a:t>
            </a:r>
          </a:p>
          <a:p>
            <a:pPr marL="749184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Definição dos Lares Abertos</a:t>
            </a:r>
          </a:p>
        </p:txBody>
      </p:sp>
      <p:pic>
        <p:nvPicPr>
          <p:cNvPr id="18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770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14/03…"/>
          <p:cNvSpPr txBox="1"/>
          <p:nvPr/>
        </p:nvSpPr>
        <p:spPr>
          <a:xfrm>
            <a:off x="1326089" y="1114855"/>
            <a:ext cx="8777903" cy="432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14/03</a:t>
            </a:r>
            <a:endParaRPr b="1"/>
          </a:p>
          <a:p>
            <a:pPr algn="ctr" defTabSz="457200"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II Capacitação de Coordenadores (CACG)</a:t>
            </a:r>
          </a:p>
          <a:p>
            <a:pPr lvl="4" marL="858981" indent="-249381" defTabSz="457200">
              <a:spcBef>
                <a:spcPts val="20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Encontro com os coordenadores para:</a:t>
            </a:r>
          </a:p>
          <a:p>
            <a:pPr lvl="8" marL="1321397" indent="-249381" defTabSz="457200">
              <a:spcBef>
                <a:spcPts val="4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Avaliar:</a:t>
            </a:r>
          </a:p>
          <a:p>
            <a:pPr lvl="8" marL="1694315" indent="-241300" defTabSz="457200">
              <a:spcBef>
                <a:spcPts val="3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 que já foi realizado? </a:t>
            </a:r>
          </a:p>
          <a:p>
            <a:pPr lvl="8" marL="1694315" indent="-241300" defTabSz="457200">
              <a:spcBef>
                <a:spcPts val="3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 que ainda precisa ser realizado?</a:t>
            </a:r>
          </a:p>
          <a:p>
            <a:pPr lvl="8" marL="1702397" indent="-249381" defTabSz="457200">
              <a:spcBef>
                <a:spcPts val="3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Como está a igreja para a colheita?</a:t>
            </a:r>
          </a:p>
          <a:p>
            <a:pPr lvl="6" marL="1290572" indent="-249381" defTabSz="457200">
              <a:spcBef>
                <a:spcPts val="20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</a:t>
            </a:r>
            <a:r>
              <a:rPr b="1">
                <a:solidFill>
                  <a:srgbClr val="941100"/>
                </a:solidFill>
              </a:rPr>
              <a:t>+</a:t>
            </a:r>
            <a:r>
              <a:t>Dicas, </a:t>
            </a:r>
            <a:r>
              <a:rPr b="1">
                <a:solidFill>
                  <a:srgbClr val="941100"/>
                </a:solidFill>
              </a:rPr>
              <a:t>+</a:t>
            </a:r>
            <a:r>
              <a:t>capacitação e </a:t>
            </a:r>
            <a:r>
              <a:rPr b="1">
                <a:solidFill>
                  <a:srgbClr val="941100"/>
                </a:solidFill>
              </a:rPr>
              <a:t>+</a:t>
            </a:r>
            <a:r>
              <a:t>motivação.</a:t>
            </a:r>
          </a:p>
        </p:txBody>
      </p:sp>
      <p:pic>
        <p:nvPicPr>
          <p:cNvPr id="184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770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28/03…"/>
          <p:cNvSpPr txBox="1"/>
          <p:nvPr/>
        </p:nvSpPr>
        <p:spPr>
          <a:xfrm>
            <a:off x="1326089" y="1114855"/>
            <a:ext cx="8777903" cy="390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28/03</a:t>
            </a:r>
            <a:endParaRPr b="1"/>
          </a:p>
          <a:p>
            <a:pPr algn="ctr" defTabSz="457200"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Início da Semana nos Lares</a:t>
            </a:r>
          </a:p>
          <a:p>
            <a:pPr lvl="4" marL="858981" indent="-249381" algn="just" defTabSz="457200">
              <a:spcBef>
                <a:spcPts val="28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Cada família convidando seus amigos de oração para uma refeição  no sábado a noite.</a:t>
            </a:r>
          </a:p>
          <a:p>
            <a:pPr lvl="4" marL="8589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Primeiro o contato social, e assim se estabelece o convite para o restante da semana.</a:t>
            </a:r>
          </a:p>
        </p:txBody>
      </p:sp>
      <p:pic>
        <p:nvPicPr>
          <p:cNvPr id="188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770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04/04…"/>
          <p:cNvSpPr txBox="1"/>
          <p:nvPr/>
        </p:nvSpPr>
        <p:spPr>
          <a:xfrm>
            <a:off x="1326089" y="1114855"/>
            <a:ext cx="8777903" cy="49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04/04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Transição para a Semana Santa na Igreja</a:t>
            </a:r>
          </a:p>
          <a:p>
            <a:pPr lvl="4" marL="858981" indent="-249381" algn="just" defTabSz="457200">
              <a:spcBef>
                <a:spcPts val="32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Orador assume a semana de colheita na igreja.</a:t>
            </a:r>
          </a:p>
          <a:p>
            <a:pPr algn="just" defTabSz="457200"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4" marL="8589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Todos os interessados devem ser conduzidos ao programa na igreja.</a:t>
            </a:r>
          </a:p>
          <a:p>
            <a:pPr algn="just" defTabSz="457200"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4" marL="8589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Reunião para confirmar as responsabilidades de cada equipe na programação semanal.</a:t>
            </a:r>
          </a:p>
        </p:txBody>
      </p:sp>
      <p:pic>
        <p:nvPicPr>
          <p:cNvPr id="192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770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11/04…"/>
          <p:cNvSpPr txBox="1"/>
          <p:nvPr/>
        </p:nvSpPr>
        <p:spPr>
          <a:xfrm>
            <a:off x="1326089" y="1114855"/>
            <a:ext cx="8777903" cy="49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11/04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Encerramento da Semana na Igreja</a:t>
            </a:r>
          </a:p>
          <a:p>
            <a:pPr lvl="4" marL="655572" indent="-249381" algn="just" defTabSz="457200">
              <a:spcBef>
                <a:spcPts val="16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Sugestão que ao longo da semana haja pelo menos um batismo como convite à grande celebração no final da semana.</a:t>
            </a:r>
          </a:p>
          <a:p>
            <a:pPr lvl="4" marL="655572" indent="-249381" algn="just" defTabSz="457200">
              <a:spcBef>
                <a:spcPts val="16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Vila Velha - Celebração Geral: </a:t>
            </a:r>
            <a:r>
              <a:rPr b="1"/>
              <a:t>Ginásio…</a:t>
            </a:r>
            <a:endParaRPr b="1"/>
          </a:p>
          <a:p>
            <a:pPr lvl="8" marL="14685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Batismos</a:t>
            </a:r>
          </a:p>
          <a:p>
            <a:pPr lvl="8" marL="14685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Testemunhos</a:t>
            </a:r>
          </a:p>
          <a:p>
            <a:pPr lvl="8" marL="14685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Louvor</a:t>
            </a:r>
          </a:p>
          <a:p>
            <a:pPr lvl="8" marL="14685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Mensagem</a:t>
            </a:r>
          </a:p>
        </p:txBody>
      </p:sp>
      <p:pic>
        <p:nvPicPr>
          <p:cNvPr id="196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770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12/04…"/>
          <p:cNvSpPr txBox="1"/>
          <p:nvPr/>
        </p:nvSpPr>
        <p:spPr>
          <a:xfrm>
            <a:off x="1326089" y="1114855"/>
            <a:ext cx="8777903" cy="205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12/04</a:t>
            </a:r>
          </a:p>
          <a:p>
            <a:pPr algn="ctr" defTabSz="457200"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Início da Classe Bíblica</a:t>
            </a:r>
          </a:p>
          <a:p>
            <a:pPr lvl="4" marL="858981" indent="-249381" algn="just" defTabSz="457200">
              <a:spcBef>
                <a:spcPts val="1500"/>
              </a:spcBef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</a:t>
            </a:r>
            <a:r>
              <a:rPr b="1"/>
              <a:t>Material:</a:t>
            </a:r>
            <a:r>
              <a:t> Ensinos de Jesus</a:t>
            </a:r>
          </a:p>
          <a:p>
            <a:pPr lvl="4" marL="858981" indent="-249381" algn="just" defTabSz="457200">
              <a:buSzPct val="120000"/>
              <a:buChar char="•"/>
              <a:defRPr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</a:t>
            </a:r>
            <a:r>
              <a:rPr b="1"/>
              <a:t>Término: </a:t>
            </a:r>
            <a:r>
              <a:t>30 de Agosto</a:t>
            </a:r>
          </a:p>
        </p:txBody>
      </p:sp>
      <p:pic>
        <p:nvPicPr>
          <p:cNvPr id="20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770" y="354301"/>
            <a:ext cx="772542" cy="77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18798" y="3399304"/>
            <a:ext cx="4392485" cy="3367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“Faça cada um o mais que lhe for possível. Quando há vontade de fazer, Deus abre o caminho”.…"/>
          <p:cNvSpPr txBox="1"/>
          <p:nvPr/>
        </p:nvSpPr>
        <p:spPr>
          <a:xfrm>
            <a:off x="463087" y="1645793"/>
            <a:ext cx="6445170" cy="356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000"/>
              </a:spcBef>
              <a:defRPr sz="6000"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pPr>
            <a:r>
              <a:t>“Faça cada um </a:t>
            </a:r>
            <a:r>
              <a:rPr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rPr>
              <a:t>o mais que lhe for possível</a:t>
            </a:r>
            <a:r>
              <a:t>. Quando </a:t>
            </a:r>
            <a:r>
              <a:rPr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rPr>
              <a:t>há vontade de fazer</a:t>
            </a:r>
            <a:r>
              <a:t>, Deus abre o caminho”.</a:t>
            </a:r>
          </a:p>
          <a:p>
            <a:pPr algn="r">
              <a:spcBef>
                <a:spcPts val="1000"/>
              </a:spcBef>
              <a:defRPr sz="3500"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pPr>
            <a:r>
              <a:t>Obreiros Evangélicos, p. 433</a:t>
            </a:r>
            <a:r>
              <a: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>
                <a:solidFill>
                  <a:srgbClr val="FFFFFF"/>
                </a:solidFill>
              </a:rPr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Missão"/>
          <p:cNvSpPr txBox="1"/>
          <p:nvPr/>
        </p:nvSpPr>
        <p:spPr>
          <a:xfrm>
            <a:off x="718092" y="1029477"/>
            <a:ext cx="5960211" cy="200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457200">
              <a:lnSpc>
                <a:spcPct val="60000"/>
              </a:lnSpc>
              <a:defRPr sz="6000">
                <a:solidFill>
                  <a:srgbClr val="941100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Missão</a:t>
            </a:r>
          </a:p>
        </p:txBody>
      </p:sp>
      <p:sp>
        <p:nvSpPr>
          <p:cNvPr id="111" name="Em 2020, envolver o maior número de membros no Evangelismo de Semana Santa."/>
          <p:cNvSpPr txBox="1"/>
          <p:nvPr/>
        </p:nvSpPr>
        <p:spPr>
          <a:xfrm>
            <a:off x="295702" y="2875752"/>
            <a:ext cx="6804991" cy="2328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457200">
              <a:defRPr sz="35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Em 2020, envolver o maior número de membros no Evangelismo de Semana Santa.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Palavra Chave"/>
          <p:cNvSpPr txBox="1"/>
          <p:nvPr/>
        </p:nvSpPr>
        <p:spPr>
          <a:xfrm>
            <a:off x="2363999" y="1307869"/>
            <a:ext cx="7464002" cy="200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457200">
              <a:lnSpc>
                <a:spcPct val="60000"/>
              </a:lnSpc>
              <a:defRPr sz="6000">
                <a:solidFill>
                  <a:srgbClr val="941100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Palavra Chave</a:t>
            </a:r>
          </a:p>
        </p:txBody>
      </p:sp>
      <p:sp>
        <p:nvSpPr>
          <p:cNvPr id="115" name="ACOMPANHAMENTO"/>
          <p:cNvSpPr txBox="1"/>
          <p:nvPr/>
        </p:nvSpPr>
        <p:spPr>
          <a:xfrm>
            <a:off x="1748735" y="3084230"/>
            <a:ext cx="8694530" cy="2328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457200">
              <a:defRPr b="1" sz="6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ACOMPANHAMENTO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Administradores ASES…"/>
          <p:cNvSpPr txBox="1"/>
          <p:nvPr/>
        </p:nvSpPr>
        <p:spPr>
          <a:xfrm>
            <a:off x="2403593" y="2212800"/>
            <a:ext cx="6545094" cy="55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005416" indent="-1005416" defTabSz="457200">
              <a:buSzPct val="125000"/>
              <a:buChar char="-"/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Administradores ASES</a:t>
            </a:r>
          </a:p>
          <a:p>
            <a:pPr marL="1005416" indent="-1005416" defTabSz="457200">
              <a:buSzPct val="125000"/>
              <a:buChar char="-"/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Departamentais ASES</a:t>
            </a:r>
          </a:p>
          <a:p>
            <a:pPr marL="1005416" indent="-1005416" defTabSz="457200">
              <a:buSzPct val="125000"/>
              <a:buChar char="-"/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Pastores Distritais ASES</a:t>
            </a:r>
          </a:p>
          <a:p>
            <a:pPr marL="1005416" indent="-1005416" defTabSz="457200">
              <a:buSzPct val="125000"/>
              <a:buChar char="-"/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Obreiros ASES</a:t>
            </a:r>
          </a:p>
        </p:txBody>
      </p:sp>
      <p:sp>
        <p:nvSpPr>
          <p:cNvPr id="119" name="Quem?"/>
          <p:cNvSpPr txBox="1"/>
          <p:nvPr/>
        </p:nvSpPr>
        <p:spPr>
          <a:xfrm>
            <a:off x="-1669688" y="142582"/>
            <a:ext cx="7464003" cy="200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457200">
              <a:lnSpc>
                <a:spcPct val="60000"/>
              </a:lnSpc>
              <a:defRPr sz="6000">
                <a:solidFill>
                  <a:srgbClr val="941100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Quem?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Administradores ASES…"/>
          <p:cNvSpPr txBox="1"/>
          <p:nvPr/>
        </p:nvSpPr>
        <p:spPr>
          <a:xfrm>
            <a:off x="2403593" y="2212800"/>
            <a:ext cx="7384814" cy="55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005416" indent="-1005416" defTabSz="457200">
              <a:buSzPct val="125000"/>
              <a:buChar char="-"/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Administradores ASES</a:t>
            </a:r>
          </a:p>
          <a:p>
            <a:pPr marL="1005416" indent="-1005416" defTabSz="457200">
              <a:buSzPct val="125000"/>
              <a:buChar char="-"/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Departamentais ASES</a:t>
            </a:r>
          </a:p>
          <a:p>
            <a:pPr marL="1005416" indent="-1005416" defTabSz="457200">
              <a:buSzPct val="125000"/>
              <a:buChar char="-"/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Pastores Distritais ASES</a:t>
            </a:r>
          </a:p>
          <a:p>
            <a:pPr marL="1005416" indent="-1005416" defTabSz="457200">
              <a:buSzPct val="125000"/>
              <a:buChar char="-"/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Obreiros ASES</a:t>
            </a:r>
          </a:p>
          <a:p>
            <a:pPr marL="1005416" indent="-1005416" defTabSz="457200">
              <a:buSzPct val="125000"/>
              <a:buChar char="-"/>
              <a:defRPr b="1" sz="3500">
                <a:solidFill>
                  <a:srgbClr val="9411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Administradores USEB</a:t>
            </a:r>
          </a:p>
          <a:p>
            <a:pPr marL="1005416" indent="-1005416" defTabSz="457200">
              <a:buSzPct val="125000"/>
              <a:buChar char="-"/>
              <a:defRPr b="1" sz="3500">
                <a:solidFill>
                  <a:srgbClr val="9411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Departamentais USEB</a:t>
            </a:r>
          </a:p>
        </p:txBody>
      </p:sp>
      <p:sp>
        <p:nvSpPr>
          <p:cNvPr id="123" name="Quem?"/>
          <p:cNvSpPr txBox="1"/>
          <p:nvPr/>
        </p:nvSpPr>
        <p:spPr>
          <a:xfrm>
            <a:off x="-1669688" y="142582"/>
            <a:ext cx="7464003" cy="200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457200">
              <a:lnSpc>
                <a:spcPct val="60000"/>
              </a:lnSpc>
              <a:defRPr sz="6000">
                <a:solidFill>
                  <a:srgbClr val="941100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Quem?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28 a 03 DE aBRIL…"/>
          <p:cNvSpPr txBox="1"/>
          <p:nvPr/>
        </p:nvSpPr>
        <p:spPr>
          <a:xfrm>
            <a:off x="-534684" y="2705872"/>
            <a:ext cx="9113523" cy="574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 defTabSz="457200">
              <a:defRPr cap="all" sz="5500">
                <a:latin typeface="Cenotaph"/>
                <a:ea typeface="Cenotaph"/>
                <a:cs typeface="Cenotaph"/>
                <a:sym typeface="Cenotaph"/>
              </a:defRPr>
            </a:pPr>
            <a:r>
              <a:t>28 a 03 DE aBRIL</a:t>
            </a:r>
          </a:p>
          <a:p>
            <a:pPr algn="ctr" defTabSz="457200">
              <a:lnSpc>
                <a:spcPct val="90000"/>
              </a:lnSpc>
              <a:defRPr cap="all" sz="4100">
                <a:solidFill>
                  <a:srgbClr val="B51700"/>
                </a:solidFill>
                <a:latin typeface="Cenotaph"/>
                <a:ea typeface="Cenotaph"/>
                <a:cs typeface="Cenotaph"/>
                <a:sym typeface="Cenotaph"/>
              </a:defRPr>
            </a:pPr>
            <a:r>
              <a:t>PEQUENOS GRUPOS</a:t>
            </a:r>
          </a:p>
          <a:p>
            <a:pPr algn="ctr" defTabSz="457200">
              <a:lnSpc>
                <a:spcPct val="90000"/>
              </a:lnSpc>
              <a:spcBef>
                <a:spcPts val="400"/>
              </a:spcBef>
              <a:defRPr cap="all" sz="4100">
                <a:solidFill>
                  <a:srgbClr val="B51700"/>
                </a:solidFill>
                <a:latin typeface="Cenotaph"/>
                <a:ea typeface="Cenotaph"/>
                <a:cs typeface="Cenotaph"/>
                <a:sym typeface="Cenotaph"/>
              </a:defRPr>
            </a:pPr>
            <a:r>
              <a:t>LARES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04 a 11 DE aBRIL…"/>
          <p:cNvSpPr txBox="1"/>
          <p:nvPr/>
        </p:nvSpPr>
        <p:spPr>
          <a:xfrm>
            <a:off x="-534684" y="2705872"/>
            <a:ext cx="9113523" cy="574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 defTabSz="457200">
              <a:defRPr cap="all" sz="5500">
                <a:latin typeface="Cenotaph"/>
                <a:ea typeface="Cenotaph"/>
                <a:cs typeface="Cenotaph"/>
                <a:sym typeface="Cenotaph"/>
              </a:defRPr>
            </a:pPr>
            <a:r>
              <a:t>04 a 11 DE aBRIL</a:t>
            </a:r>
          </a:p>
          <a:p>
            <a:pPr algn="ctr" defTabSz="457200">
              <a:lnSpc>
                <a:spcPct val="90000"/>
              </a:lnSpc>
              <a:defRPr cap="all" sz="4100">
                <a:solidFill>
                  <a:srgbClr val="B51700"/>
                </a:solidFill>
                <a:latin typeface="Cenotaph"/>
                <a:ea typeface="Cenotaph"/>
                <a:cs typeface="Cenotaph"/>
                <a:sym typeface="Cenotaph"/>
              </a:defRPr>
            </a:pPr>
            <a:r>
              <a:t>Semana de Colheita</a:t>
            </a:r>
          </a:p>
          <a:p>
            <a:pPr algn="ctr" defTabSz="457200">
              <a:lnSpc>
                <a:spcPct val="90000"/>
              </a:lnSpc>
              <a:spcBef>
                <a:spcPts val="400"/>
              </a:spcBef>
              <a:defRPr cap="all" sz="4100">
                <a:solidFill>
                  <a:srgbClr val="B51700"/>
                </a:solidFill>
                <a:latin typeface="Cenotaph"/>
                <a:ea typeface="Cenotaph"/>
                <a:cs typeface="Cenotaph"/>
                <a:sym typeface="Cenotaph"/>
              </a:defRPr>
            </a:pPr>
            <a:r>
              <a:t>Igreja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Captura de Tela 2020-02-07 às 10.26.48.png" descr="Captura de Tela 2020-02-07 às 10.26.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149" y="-31294"/>
            <a:ext cx="10405194" cy="6920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