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685800" indent="-228600" algn="ctr">
              <a:buFontTx/>
              <a:defRPr sz="2400"/>
            </a:lvl2pPr>
            <a:lvl3pPr marL="1188719" indent="-274319" algn="ctr">
              <a:buFontTx/>
              <a:defRPr sz="2400"/>
            </a:lvl3pPr>
            <a:lvl4pPr marL="1676400" indent="-304800" algn="ctr">
              <a:buFontTx/>
              <a:defRPr sz="2400"/>
            </a:lvl4pPr>
            <a:lvl5pPr marL="2133600" indent="-304800" algn="ctr">
              <a:buFontTx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93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102" name="Nível de Corpo Um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685800" indent="-228600">
              <a:buFontTx/>
              <a:defRPr sz="2400">
                <a:solidFill>
                  <a:srgbClr val="888888"/>
                </a:solidFill>
              </a:defRPr>
            </a:lvl2pPr>
            <a:lvl3pPr marL="1188719" indent="-274319">
              <a:buFontTx/>
              <a:defRPr sz="2400">
                <a:solidFill>
                  <a:srgbClr val="888888"/>
                </a:solidFill>
              </a:defRPr>
            </a:lvl3pPr>
            <a:lvl4pPr marL="1676400" indent="-304800">
              <a:buFontTx/>
              <a:defRPr sz="2400">
                <a:solidFill>
                  <a:srgbClr val="888888"/>
                </a:solidFill>
              </a:defRPr>
            </a:lvl4pPr>
            <a:lvl5pPr marL="2133600" indent="-304800">
              <a:buFontTx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685800" indent="-228600">
              <a:buFontTx/>
              <a:defRPr b="1" sz="2400"/>
            </a:lvl2pPr>
            <a:lvl3pPr marL="1188719" indent="-274319">
              <a:buFontTx/>
              <a:defRPr b="1" sz="2400"/>
            </a:lvl3pPr>
            <a:lvl4pPr marL="1676400" indent="-304800">
              <a:buFontTx/>
              <a:defRPr b="1" sz="2400"/>
            </a:lvl4pPr>
            <a:lvl5pPr marL="2133600" indent="-304800">
              <a:buFontTx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Shape 74"/>
          <p:cNvSpPr/>
          <p:nvPr>
            <p:ph type="body" sz="quarter" idx="13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609600" indent="-152400">
              <a:buFontTx/>
              <a:defRPr sz="1600"/>
            </a:lvl2pPr>
            <a:lvl3pPr marL="1097279" indent="-182879">
              <a:buFontTx/>
              <a:defRPr sz="1600"/>
            </a:lvl3pPr>
            <a:lvl4pPr marL="1574800" indent="-203200">
              <a:buFontTx/>
              <a:defRPr sz="1600"/>
            </a:lvl4pPr>
            <a:lvl5pPr marL="2032000" indent="-203200">
              <a:buFontTx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7.tif"/><Relationship Id="rId4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.tif"/><Relationship Id="rId4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tif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3.png"/><Relationship Id="rId4" Type="http://schemas.openxmlformats.org/officeDocument/2006/relationships/image" Target="../media/image1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6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.jpg" descr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3.jpg" descr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19"/>
          <p:cNvSpPr txBox="1"/>
          <p:nvPr/>
        </p:nvSpPr>
        <p:spPr>
          <a:xfrm>
            <a:off x="2724031" y="2156891"/>
            <a:ext cx="6743938" cy="171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60045" indent="-360045" algn="ctr" defTabSz="457200">
              <a:tabLst>
                <a:tab pos="508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Planejar e motivar a igreja para estar na grande celebração de encerramento do Impacto ASES 2020, no sábado à tarde, 11/04.</a:t>
            </a:r>
          </a:p>
        </p:txBody>
      </p:sp>
      <p:sp>
        <p:nvSpPr>
          <p:cNvPr id="161" name="7"/>
          <p:cNvSpPr txBox="1"/>
          <p:nvPr/>
        </p:nvSpPr>
        <p:spPr>
          <a:xfrm>
            <a:off x="725259" y="440062"/>
            <a:ext cx="960121" cy="238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20000">
                <a:solidFill>
                  <a:srgbClr val="941100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7</a:t>
            </a:r>
          </a:p>
        </p:txBody>
      </p:sp>
      <p:pic>
        <p:nvPicPr>
          <p:cNvPr id="162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0558" y="221686"/>
            <a:ext cx="1810884" cy="1810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4504" y="3766150"/>
            <a:ext cx="3142993" cy="3142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3.jpg" descr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19"/>
          <p:cNvSpPr txBox="1"/>
          <p:nvPr/>
        </p:nvSpPr>
        <p:spPr>
          <a:xfrm>
            <a:off x="2332168" y="2002457"/>
            <a:ext cx="7527664" cy="1310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60045" indent="-360045" algn="ctr" defTabSz="457200">
              <a:tabLst>
                <a:tab pos="508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Preparar pelo menos uma pessoa para ser batizada na celebração de encerramento do Impacto ASES 2020.</a:t>
            </a:r>
          </a:p>
        </p:txBody>
      </p:sp>
      <p:sp>
        <p:nvSpPr>
          <p:cNvPr id="167" name="8"/>
          <p:cNvSpPr txBox="1"/>
          <p:nvPr/>
        </p:nvSpPr>
        <p:spPr>
          <a:xfrm>
            <a:off x="660489" y="440062"/>
            <a:ext cx="1089661" cy="238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20000">
                <a:solidFill>
                  <a:srgbClr val="941100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8</a:t>
            </a:r>
          </a:p>
        </p:txBody>
      </p:sp>
      <p:pic>
        <p:nvPicPr>
          <p:cNvPr id="168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0558" y="296715"/>
            <a:ext cx="1810884" cy="1810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57411" y="2938377"/>
            <a:ext cx="3477178" cy="5464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1.jpg" descr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Coordenador Geral"/>
          <p:cNvSpPr txBox="1"/>
          <p:nvPr/>
        </p:nvSpPr>
        <p:spPr>
          <a:xfrm>
            <a:off x="196435" y="2816428"/>
            <a:ext cx="7664286" cy="122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9900"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Coordenador Geral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Responsabilidades"/>
          <p:cNvSpPr txBox="1"/>
          <p:nvPr/>
        </p:nvSpPr>
        <p:spPr>
          <a:xfrm>
            <a:off x="2651556" y="2816428"/>
            <a:ext cx="7220459" cy="122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9900"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Responsabilidades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3.jpg" descr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19"/>
          <p:cNvSpPr txBox="1"/>
          <p:nvPr/>
        </p:nvSpPr>
        <p:spPr>
          <a:xfrm>
            <a:off x="1586002" y="2160852"/>
            <a:ext cx="8615359" cy="327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3" marL="360045" indent="-360045" algn="ctr" defTabSz="457200">
              <a:tabLst>
                <a:tab pos="508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/>
            </a:pPr>
            <a:r>
              <a:t>      </a:t>
            </a:r>
            <a:r>
              <a:rPr b="1"/>
              <a:t> </a:t>
            </a: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Iniciar com a equipe um programa regular de oração pela Semana Semana 2020 em sua igreja.</a:t>
            </a:r>
            <a:endParaRPr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360045" indent="-360045" algn="just" defTabSz="457200">
              <a:tabLst>
                <a:tab pos="508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2" marL="540384" indent="-540384" algn="ctr" defTabSz="457200">
              <a:tabLst>
                <a:tab pos="304800" algn="l"/>
                <a:tab pos="5334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Jesus relacionou a oração à mobilização da igreja para o trabalho (Mt 9:38). Quando a igreja se move para o mundo a fim de trabalhar e testemunhar, seus esforços devem ser acompanhados pela oração (At 13:3). A missão da igreja depende da oração (2 Co 11:28; Cl 4:3; 2 Ts 3:1; Fl 1:19).</a:t>
            </a:r>
          </a:p>
        </p:txBody>
      </p:sp>
      <p:pic>
        <p:nvPicPr>
          <p:cNvPr id="122" name="god-2025655_1280.png" descr="god-2025655_128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3282" y="571158"/>
            <a:ext cx="980799" cy="145471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1"/>
          <p:cNvSpPr txBox="1"/>
          <p:nvPr/>
        </p:nvSpPr>
        <p:spPr>
          <a:xfrm>
            <a:off x="876389" y="440062"/>
            <a:ext cx="657861" cy="238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20000">
                <a:solidFill>
                  <a:srgbClr val="941100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3.jpg" descr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19"/>
          <p:cNvSpPr txBox="1"/>
          <p:nvPr/>
        </p:nvSpPr>
        <p:spPr>
          <a:xfrm>
            <a:off x="2409362" y="2210588"/>
            <a:ext cx="6968639" cy="171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3" marL="360045" indent="-360045" algn="ctr" defTabSz="457200">
              <a:tabLst>
                <a:tab pos="508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800"/>
            </a:pPr>
            <a:r>
              <a:t>    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Estabelecer junto com a equipe um calendário de reuniões para avaliação mensal das metas estabelecidas.</a:t>
            </a:r>
          </a:p>
          <a:p>
            <a:pPr lvl="2" marL="540384" indent="-540384" algn="ctr" defTabSz="457200">
              <a:tabLst>
                <a:tab pos="304800" algn="l"/>
                <a:tab pos="5334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</a:t>
            </a:r>
          </a:p>
        </p:txBody>
      </p:sp>
      <p:sp>
        <p:nvSpPr>
          <p:cNvPr id="127" name="2"/>
          <p:cNvSpPr txBox="1"/>
          <p:nvPr/>
        </p:nvSpPr>
        <p:spPr>
          <a:xfrm>
            <a:off x="616039" y="440062"/>
            <a:ext cx="1178561" cy="238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20000">
                <a:solidFill>
                  <a:srgbClr val="941100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128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6322" y="571158"/>
            <a:ext cx="1454719" cy="1454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m" descr="Imagem"/>
          <p:cNvPicPr>
            <a:picLocks noChangeAspect="1"/>
          </p:cNvPicPr>
          <p:nvPr/>
        </p:nvPicPr>
        <p:blipFill>
          <a:blip r:embed="rId4">
            <a:extLst/>
          </a:blip>
          <a:srcRect l="0" t="4510" r="8020" b="1"/>
          <a:stretch>
            <a:fillRect/>
          </a:stretch>
        </p:blipFill>
        <p:spPr>
          <a:xfrm>
            <a:off x="4110119" y="4112338"/>
            <a:ext cx="3567126" cy="2777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35" fill="norm" stroke="1" extrusionOk="0">
                <a:moveTo>
                  <a:pt x="11644" y="0"/>
                </a:moveTo>
                <a:cubicBezTo>
                  <a:pt x="11605" y="-3"/>
                  <a:pt x="11562" y="7"/>
                  <a:pt x="11515" y="28"/>
                </a:cubicBezTo>
                <a:cubicBezTo>
                  <a:pt x="11396" y="81"/>
                  <a:pt x="11368" y="151"/>
                  <a:pt x="11342" y="453"/>
                </a:cubicBezTo>
                <a:lnTo>
                  <a:pt x="11330" y="591"/>
                </a:lnTo>
                <a:lnTo>
                  <a:pt x="9798" y="591"/>
                </a:lnTo>
                <a:lnTo>
                  <a:pt x="8268" y="591"/>
                </a:lnTo>
                <a:lnTo>
                  <a:pt x="8256" y="391"/>
                </a:lnTo>
                <a:cubicBezTo>
                  <a:pt x="8241" y="159"/>
                  <a:pt x="8125" y="3"/>
                  <a:pt x="7968" y="3"/>
                </a:cubicBezTo>
                <a:cubicBezTo>
                  <a:pt x="7819" y="3"/>
                  <a:pt x="7731" y="129"/>
                  <a:pt x="7699" y="382"/>
                </a:cubicBezTo>
                <a:cubicBezTo>
                  <a:pt x="7673" y="585"/>
                  <a:pt x="7668" y="592"/>
                  <a:pt x="7456" y="625"/>
                </a:cubicBezTo>
                <a:cubicBezTo>
                  <a:pt x="6962" y="703"/>
                  <a:pt x="6437" y="1054"/>
                  <a:pt x="6152" y="1499"/>
                </a:cubicBezTo>
                <a:cubicBezTo>
                  <a:pt x="5941" y="1829"/>
                  <a:pt x="5752" y="2368"/>
                  <a:pt x="5698" y="2794"/>
                </a:cubicBezTo>
                <a:cubicBezTo>
                  <a:pt x="5671" y="3012"/>
                  <a:pt x="5655" y="4491"/>
                  <a:pt x="5655" y="6619"/>
                </a:cubicBezTo>
                <a:cubicBezTo>
                  <a:pt x="5655" y="8528"/>
                  <a:pt x="5639" y="10099"/>
                  <a:pt x="5622" y="10112"/>
                </a:cubicBezTo>
                <a:cubicBezTo>
                  <a:pt x="5604" y="10125"/>
                  <a:pt x="5302" y="10076"/>
                  <a:pt x="4952" y="10001"/>
                </a:cubicBezTo>
                <a:cubicBezTo>
                  <a:pt x="4211" y="9845"/>
                  <a:pt x="3994" y="9869"/>
                  <a:pt x="3677" y="10149"/>
                </a:cubicBezTo>
                <a:cubicBezTo>
                  <a:pt x="3433" y="10364"/>
                  <a:pt x="1667" y="12892"/>
                  <a:pt x="1583" y="13146"/>
                </a:cubicBezTo>
                <a:cubicBezTo>
                  <a:pt x="1548" y="13251"/>
                  <a:pt x="1508" y="13470"/>
                  <a:pt x="1494" y="13633"/>
                </a:cubicBezTo>
                <a:cubicBezTo>
                  <a:pt x="1470" y="13906"/>
                  <a:pt x="1455" y="13937"/>
                  <a:pt x="1299" y="14048"/>
                </a:cubicBezTo>
                <a:cubicBezTo>
                  <a:pt x="1135" y="14165"/>
                  <a:pt x="977" y="14444"/>
                  <a:pt x="977" y="14620"/>
                </a:cubicBezTo>
                <a:cubicBezTo>
                  <a:pt x="977" y="14976"/>
                  <a:pt x="1193" y="15230"/>
                  <a:pt x="1496" y="15230"/>
                </a:cubicBezTo>
                <a:cubicBezTo>
                  <a:pt x="1584" y="15230"/>
                  <a:pt x="1674" y="15258"/>
                  <a:pt x="1695" y="15291"/>
                </a:cubicBezTo>
                <a:cubicBezTo>
                  <a:pt x="1717" y="15325"/>
                  <a:pt x="1806" y="15757"/>
                  <a:pt x="1890" y="16251"/>
                </a:cubicBezTo>
                <a:cubicBezTo>
                  <a:pt x="1974" y="16746"/>
                  <a:pt x="2062" y="17252"/>
                  <a:pt x="2084" y="17378"/>
                </a:cubicBezTo>
                <a:cubicBezTo>
                  <a:pt x="2107" y="17503"/>
                  <a:pt x="2112" y="17649"/>
                  <a:pt x="2096" y="17704"/>
                </a:cubicBezTo>
                <a:cubicBezTo>
                  <a:pt x="2032" y="17933"/>
                  <a:pt x="2002" y="17935"/>
                  <a:pt x="1688" y="17713"/>
                </a:cubicBezTo>
                <a:cubicBezTo>
                  <a:pt x="1088" y="17290"/>
                  <a:pt x="1024" y="17328"/>
                  <a:pt x="557" y="18402"/>
                </a:cubicBezTo>
                <a:cubicBezTo>
                  <a:pt x="337" y="18909"/>
                  <a:pt x="214" y="19257"/>
                  <a:pt x="214" y="19362"/>
                </a:cubicBezTo>
                <a:cubicBezTo>
                  <a:pt x="214" y="19548"/>
                  <a:pt x="281" y="19743"/>
                  <a:pt x="367" y="19809"/>
                </a:cubicBezTo>
                <a:cubicBezTo>
                  <a:pt x="413" y="19844"/>
                  <a:pt x="404" y="19901"/>
                  <a:pt x="322" y="20107"/>
                </a:cubicBezTo>
                <a:cubicBezTo>
                  <a:pt x="266" y="20248"/>
                  <a:pt x="171" y="20458"/>
                  <a:pt x="110" y="20572"/>
                </a:cubicBezTo>
                <a:cubicBezTo>
                  <a:pt x="18" y="20745"/>
                  <a:pt x="0" y="20838"/>
                  <a:pt x="0" y="21156"/>
                </a:cubicBezTo>
                <a:lnTo>
                  <a:pt x="0" y="21535"/>
                </a:lnTo>
                <a:lnTo>
                  <a:pt x="2327" y="21535"/>
                </a:lnTo>
                <a:lnTo>
                  <a:pt x="4656" y="21535"/>
                </a:lnTo>
                <a:lnTo>
                  <a:pt x="4858" y="21052"/>
                </a:lnTo>
                <a:cubicBezTo>
                  <a:pt x="5159" y="20329"/>
                  <a:pt x="5125" y="20131"/>
                  <a:pt x="4635" y="19796"/>
                </a:cubicBezTo>
                <a:cubicBezTo>
                  <a:pt x="4491" y="19698"/>
                  <a:pt x="4362" y="19583"/>
                  <a:pt x="4349" y="19541"/>
                </a:cubicBezTo>
                <a:cubicBezTo>
                  <a:pt x="4316" y="19429"/>
                  <a:pt x="4422" y="19251"/>
                  <a:pt x="4832" y="18716"/>
                </a:cubicBezTo>
                <a:cubicBezTo>
                  <a:pt x="5032" y="18455"/>
                  <a:pt x="5331" y="18010"/>
                  <a:pt x="5497" y="17728"/>
                </a:cubicBezTo>
                <a:lnTo>
                  <a:pt x="5797" y="17218"/>
                </a:lnTo>
                <a:lnTo>
                  <a:pt x="5895" y="17362"/>
                </a:lnTo>
                <a:cubicBezTo>
                  <a:pt x="5961" y="17460"/>
                  <a:pt x="5994" y="17579"/>
                  <a:pt x="5994" y="17716"/>
                </a:cubicBezTo>
                <a:cubicBezTo>
                  <a:pt x="5994" y="17999"/>
                  <a:pt x="6218" y="18554"/>
                  <a:pt x="6412" y="18750"/>
                </a:cubicBezTo>
                <a:cubicBezTo>
                  <a:pt x="6498" y="18838"/>
                  <a:pt x="6643" y="18948"/>
                  <a:pt x="6733" y="18996"/>
                </a:cubicBezTo>
                <a:cubicBezTo>
                  <a:pt x="6824" y="19045"/>
                  <a:pt x="6974" y="19174"/>
                  <a:pt x="7067" y="19282"/>
                </a:cubicBezTo>
                <a:cubicBezTo>
                  <a:pt x="7275" y="19523"/>
                  <a:pt x="7544" y="19678"/>
                  <a:pt x="7812" y="19716"/>
                </a:cubicBezTo>
                <a:cubicBezTo>
                  <a:pt x="7947" y="19736"/>
                  <a:pt x="8345" y="19673"/>
                  <a:pt x="9012" y="19526"/>
                </a:cubicBezTo>
                <a:cubicBezTo>
                  <a:pt x="10417" y="19215"/>
                  <a:pt x="11552" y="18964"/>
                  <a:pt x="13030" y="18642"/>
                </a:cubicBezTo>
                <a:lnTo>
                  <a:pt x="14307" y="18365"/>
                </a:lnTo>
                <a:lnTo>
                  <a:pt x="16377" y="18753"/>
                </a:lnTo>
                <a:cubicBezTo>
                  <a:pt x="18149" y="19084"/>
                  <a:pt x="18477" y="19130"/>
                  <a:pt x="18644" y="19082"/>
                </a:cubicBezTo>
                <a:cubicBezTo>
                  <a:pt x="19040" y="18969"/>
                  <a:pt x="19330" y="18684"/>
                  <a:pt x="19506" y="18233"/>
                </a:cubicBezTo>
                <a:cubicBezTo>
                  <a:pt x="19580" y="18046"/>
                  <a:pt x="19622" y="18000"/>
                  <a:pt x="19756" y="17968"/>
                </a:cubicBezTo>
                <a:cubicBezTo>
                  <a:pt x="20029" y="17904"/>
                  <a:pt x="20320" y="17665"/>
                  <a:pt x="20496" y="17359"/>
                </a:cubicBezTo>
                <a:cubicBezTo>
                  <a:pt x="20666" y="17063"/>
                  <a:pt x="20718" y="17005"/>
                  <a:pt x="21053" y="16741"/>
                </a:cubicBezTo>
                <a:cubicBezTo>
                  <a:pt x="21301" y="16545"/>
                  <a:pt x="21490" y="16182"/>
                  <a:pt x="21557" y="15768"/>
                </a:cubicBezTo>
                <a:cubicBezTo>
                  <a:pt x="21600" y="15506"/>
                  <a:pt x="21594" y="15364"/>
                  <a:pt x="21516" y="14780"/>
                </a:cubicBezTo>
                <a:cubicBezTo>
                  <a:pt x="21466" y="14406"/>
                  <a:pt x="21271" y="12956"/>
                  <a:pt x="21084" y="11558"/>
                </a:cubicBezTo>
                <a:lnTo>
                  <a:pt x="20746" y="9017"/>
                </a:lnTo>
                <a:lnTo>
                  <a:pt x="20743" y="6112"/>
                </a:lnTo>
                <a:cubicBezTo>
                  <a:pt x="20743" y="4470"/>
                  <a:pt x="20724" y="3038"/>
                  <a:pt x="20700" y="2822"/>
                </a:cubicBezTo>
                <a:cubicBezTo>
                  <a:pt x="20579" y="1737"/>
                  <a:pt x="19933" y="863"/>
                  <a:pt x="19108" y="665"/>
                </a:cubicBezTo>
                <a:cubicBezTo>
                  <a:pt x="18742" y="577"/>
                  <a:pt x="18748" y="580"/>
                  <a:pt x="18748" y="425"/>
                </a:cubicBezTo>
                <a:cubicBezTo>
                  <a:pt x="18748" y="112"/>
                  <a:pt x="18571" y="-65"/>
                  <a:pt x="18356" y="31"/>
                </a:cubicBezTo>
                <a:cubicBezTo>
                  <a:pt x="18267" y="71"/>
                  <a:pt x="18234" y="127"/>
                  <a:pt x="18215" y="280"/>
                </a:cubicBezTo>
                <a:cubicBezTo>
                  <a:pt x="18200" y="390"/>
                  <a:pt x="18181" y="510"/>
                  <a:pt x="18171" y="548"/>
                </a:cubicBezTo>
                <a:cubicBezTo>
                  <a:pt x="18158" y="602"/>
                  <a:pt x="17850" y="615"/>
                  <a:pt x="16740" y="603"/>
                </a:cubicBezTo>
                <a:lnTo>
                  <a:pt x="15326" y="591"/>
                </a:lnTo>
                <a:lnTo>
                  <a:pt x="15314" y="453"/>
                </a:lnTo>
                <a:cubicBezTo>
                  <a:pt x="15287" y="151"/>
                  <a:pt x="15257" y="81"/>
                  <a:pt x="15138" y="28"/>
                </a:cubicBezTo>
                <a:cubicBezTo>
                  <a:pt x="15091" y="7"/>
                  <a:pt x="15048" y="-2"/>
                  <a:pt x="15009" y="0"/>
                </a:cubicBezTo>
                <a:cubicBezTo>
                  <a:pt x="14891" y="7"/>
                  <a:pt x="14814" y="116"/>
                  <a:pt x="14802" y="302"/>
                </a:cubicBezTo>
                <a:cubicBezTo>
                  <a:pt x="14795" y="411"/>
                  <a:pt x="14763" y="528"/>
                  <a:pt x="14733" y="560"/>
                </a:cubicBezTo>
                <a:cubicBezTo>
                  <a:pt x="14694" y="601"/>
                  <a:pt x="14248" y="613"/>
                  <a:pt x="13304" y="603"/>
                </a:cubicBezTo>
                <a:lnTo>
                  <a:pt x="11933" y="591"/>
                </a:lnTo>
                <a:lnTo>
                  <a:pt x="11884" y="345"/>
                </a:lnTo>
                <a:cubicBezTo>
                  <a:pt x="11843" y="124"/>
                  <a:pt x="11762" y="9"/>
                  <a:pt x="11644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3.jpg" descr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19"/>
          <p:cNvSpPr txBox="1"/>
          <p:nvPr/>
        </p:nvSpPr>
        <p:spPr>
          <a:xfrm>
            <a:off x="2409362" y="2210588"/>
            <a:ext cx="6968639" cy="133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3" marL="360045" indent="-360045" algn="ctr" defTabSz="457200">
              <a:tabLst>
                <a:tab pos="508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800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Marcar com seu pastor o lançamento do projeto para a comissão da igreja e envolver nele todos os departamentos.</a:t>
            </a:r>
            <a:r>
              <a:t>   </a:t>
            </a:r>
          </a:p>
        </p:txBody>
      </p:sp>
      <p:sp>
        <p:nvSpPr>
          <p:cNvPr id="133" name="3"/>
          <p:cNvSpPr txBox="1"/>
          <p:nvPr/>
        </p:nvSpPr>
        <p:spPr>
          <a:xfrm>
            <a:off x="608419" y="440062"/>
            <a:ext cx="1193801" cy="238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20000">
                <a:solidFill>
                  <a:srgbClr val="941100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134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8640" y="655723"/>
            <a:ext cx="1454719" cy="1454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m" descr="Imagem"/>
          <p:cNvPicPr>
            <a:picLocks noChangeAspect="1"/>
          </p:cNvPicPr>
          <p:nvPr/>
        </p:nvPicPr>
        <p:blipFill>
          <a:blip r:embed="rId4">
            <a:extLst/>
          </a:blip>
          <a:srcRect l="2650" t="4231" r="40" b="13554"/>
          <a:stretch>
            <a:fillRect/>
          </a:stretch>
        </p:blipFill>
        <p:spPr>
          <a:xfrm>
            <a:off x="4099017" y="3802006"/>
            <a:ext cx="3589329" cy="3032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89" fill="norm" stroke="1" extrusionOk="0">
                <a:moveTo>
                  <a:pt x="10079" y="0"/>
                </a:moveTo>
                <a:cubicBezTo>
                  <a:pt x="9583" y="-1"/>
                  <a:pt x="9516" y="13"/>
                  <a:pt x="9195" y="201"/>
                </a:cubicBezTo>
                <a:cubicBezTo>
                  <a:pt x="9004" y="312"/>
                  <a:pt x="8782" y="486"/>
                  <a:pt x="8700" y="588"/>
                </a:cubicBezTo>
                <a:cubicBezTo>
                  <a:pt x="8557" y="765"/>
                  <a:pt x="8541" y="771"/>
                  <a:pt x="8274" y="712"/>
                </a:cubicBezTo>
                <a:cubicBezTo>
                  <a:pt x="8121" y="679"/>
                  <a:pt x="7645" y="664"/>
                  <a:pt x="7219" y="681"/>
                </a:cubicBezTo>
                <a:cubicBezTo>
                  <a:pt x="6350" y="715"/>
                  <a:pt x="5849" y="856"/>
                  <a:pt x="5128" y="1263"/>
                </a:cubicBezTo>
                <a:cubicBezTo>
                  <a:pt x="4453" y="1644"/>
                  <a:pt x="3862" y="2348"/>
                  <a:pt x="3663" y="3009"/>
                </a:cubicBezTo>
                <a:cubicBezTo>
                  <a:pt x="3484" y="3604"/>
                  <a:pt x="3517" y="3569"/>
                  <a:pt x="3120" y="3614"/>
                </a:cubicBezTo>
                <a:cubicBezTo>
                  <a:pt x="1599" y="3786"/>
                  <a:pt x="471" y="4576"/>
                  <a:pt x="107" y="5724"/>
                </a:cubicBezTo>
                <a:cubicBezTo>
                  <a:pt x="-61" y="6256"/>
                  <a:pt x="-28" y="6964"/>
                  <a:pt x="186" y="7484"/>
                </a:cubicBezTo>
                <a:cubicBezTo>
                  <a:pt x="385" y="7969"/>
                  <a:pt x="851" y="8508"/>
                  <a:pt x="1324" y="8801"/>
                </a:cubicBezTo>
                <a:cubicBezTo>
                  <a:pt x="1709" y="9039"/>
                  <a:pt x="2336" y="9293"/>
                  <a:pt x="2544" y="9293"/>
                </a:cubicBezTo>
                <a:cubicBezTo>
                  <a:pt x="2612" y="9293"/>
                  <a:pt x="2685" y="9319"/>
                  <a:pt x="2703" y="9355"/>
                </a:cubicBezTo>
                <a:cubicBezTo>
                  <a:pt x="2722" y="9390"/>
                  <a:pt x="2626" y="9768"/>
                  <a:pt x="2491" y="10191"/>
                </a:cubicBezTo>
                <a:cubicBezTo>
                  <a:pt x="2356" y="10614"/>
                  <a:pt x="2256" y="10971"/>
                  <a:pt x="2267" y="10985"/>
                </a:cubicBezTo>
                <a:cubicBezTo>
                  <a:pt x="2279" y="10999"/>
                  <a:pt x="2353" y="10916"/>
                  <a:pt x="2434" y="10801"/>
                </a:cubicBezTo>
                <a:cubicBezTo>
                  <a:pt x="2515" y="10687"/>
                  <a:pt x="2799" y="10321"/>
                  <a:pt x="3065" y="9990"/>
                </a:cubicBezTo>
                <a:lnTo>
                  <a:pt x="3549" y="9392"/>
                </a:lnTo>
                <a:lnTo>
                  <a:pt x="3899" y="9349"/>
                </a:lnTo>
                <a:cubicBezTo>
                  <a:pt x="4233" y="9308"/>
                  <a:pt x="4258" y="9314"/>
                  <a:pt x="4425" y="9488"/>
                </a:cubicBezTo>
                <a:cubicBezTo>
                  <a:pt x="4670" y="9743"/>
                  <a:pt x="4861" y="9848"/>
                  <a:pt x="5280" y="9962"/>
                </a:cubicBezTo>
                <a:cubicBezTo>
                  <a:pt x="5594" y="10048"/>
                  <a:pt x="5678" y="10104"/>
                  <a:pt x="5921" y="10386"/>
                </a:cubicBezTo>
                <a:lnTo>
                  <a:pt x="6202" y="10711"/>
                </a:lnTo>
                <a:lnTo>
                  <a:pt x="6097" y="10383"/>
                </a:lnTo>
                <a:cubicBezTo>
                  <a:pt x="6039" y="10204"/>
                  <a:pt x="6009" y="10045"/>
                  <a:pt x="6030" y="10030"/>
                </a:cubicBezTo>
                <a:cubicBezTo>
                  <a:pt x="6052" y="10015"/>
                  <a:pt x="6205" y="9959"/>
                  <a:pt x="6368" y="9903"/>
                </a:cubicBezTo>
                <a:cubicBezTo>
                  <a:pt x="6920" y="9715"/>
                  <a:pt x="7329" y="9196"/>
                  <a:pt x="7326" y="8685"/>
                </a:cubicBezTo>
                <a:cubicBezTo>
                  <a:pt x="7324" y="8362"/>
                  <a:pt x="7137" y="7977"/>
                  <a:pt x="6876" y="7758"/>
                </a:cubicBezTo>
                <a:cubicBezTo>
                  <a:pt x="6615" y="7540"/>
                  <a:pt x="6602" y="7510"/>
                  <a:pt x="6687" y="7321"/>
                </a:cubicBezTo>
                <a:cubicBezTo>
                  <a:pt x="6731" y="7225"/>
                  <a:pt x="6799" y="7199"/>
                  <a:pt x="7002" y="7199"/>
                </a:cubicBezTo>
                <a:lnTo>
                  <a:pt x="7264" y="7199"/>
                </a:lnTo>
                <a:lnTo>
                  <a:pt x="7976" y="8109"/>
                </a:lnTo>
                <a:cubicBezTo>
                  <a:pt x="8368" y="8609"/>
                  <a:pt x="8696" y="9012"/>
                  <a:pt x="8705" y="9004"/>
                </a:cubicBezTo>
                <a:cubicBezTo>
                  <a:pt x="8713" y="8997"/>
                  <a:pt x="8598" y="8598"/>
                  <a:pt x="8447" y="8120"/>
                </a:cubicBezTo>
                <a:cubicBezTo>
                  <a:pt x="8296" y="7642"/>
                  <a:pt x="8187" y="7231"/>
                  <a:pt x="8207" y="7208"/>
                </a:cubicBezTo>
                <a:cubicBezTo>
                  <a:pt x="8227" y="7184"/>
                  <a:pt x="8402" y="7120"/>
                  <a:pt x="8595" y="7063"/>
                </a:cubicBezTo>
                <a:lnTo>
                  <a:pt x="8945" y="6962"/>
                </a:lnTo>
                <a:lnTo>
                  <a:pt x="9367" y="7366"/>
                </a:lnTo>
                <a:cubicBezTo>
                  <a:pt x="9892" y="7869"/>
                  <a:pt x="10604" y="8276"/>
                  <a:pt x="11334" y="8493"/>
                </a:cubicBezTo>
                <a:cubicBezTo>
                  <a:pt x="11642" y="8584"/>
                  <a:pt x="11915" y="8682"/>
                  <a:pt x="11939" y="8711"/>
                </a:cubicBezTo>
                <a:cubicBezTo>
                  <a:pt x="11963" y="8739"/>
                  <a:pt x="11893" y="9032"/>
                  <a:pt x="11786" y="9360"/>
                </a:cubicBezTo>
                <a:cubicBezTo>
                  <a:pt x="11536" y="10131"/>
                  <a:pt x="11336" y="10813"/>
                  <a:pt x="11362" y="10813"/>
                </a:cubicBezTo>
                <a:cubicBezTo>
                  <a:pt x="11374" y="10813"/>
                  <a:pt x="11748" y="10348"/>
                  <a:pt x="12196" y="9781"/>
                </a:cubicBezTo>
                <a:lnTo>
                  <a:pt x="13010" y="8750"/>
                </a:lnTo>
                <a:lnTo>
                  <a:pt x="13544" y="8677"/>
                </a:lnTo>
                <a:cubicBezTo>
                  <a:pt x="13838" y="8635"/>
                  <a:pt x="14298" y="8524"/>
                  <a:pt x="14566" y="8431"/>
                </a:cubicBezTo>
                <a:cubicBezTo>
                  <a:pt x="14833" y="8338"/>
                  <a:pt x="15074" y="8259"/>
                  <a:pt x="15104" y="8256"/>
                </a:cubicBezTo>
                <a:cubicBezTo>
                  <a:pt x="15241" y="8239"/>
                  <a:pt x="15839" y="8431"/>
                  <a:pt x="15861" y="8499"/>
                </a:cubicBezTo>
                <a:cubicBezTo>
                  <a:pt x="15875" y="8541"/>
                  <a:pt x="15788" y="8885"/>
                  <a:pt x="15668" y="9262"/>
                </a:cubicBezTo>
                <a:cubicBezTo>
                  <a:pt x="15549" y="9639"/>
                  <a:pt x="15462" y="9957"/>
                  <a:pt x="15473" y="9971"/>
                </a:cubicBezTo>
                <a:cubicBezTo>
                  <a:pt x="15484" y="9984"/>
                  <a:pt x="15763" y="9650"/>
                  <a:pt x="16095" y="9230"/>
                </a:cubicBezTo>
                <a:cubicBezTo>
                  <a:pt x="16685" y="8482"/>
                  <a:pt x="16701" y="8465"/>
                  <a:pt x="16928" y="8465"/>
                </a:cubicBezTo>
                <a:cubicBezTo>
                  <a:pt x="17102" y="8465"/>
                  <a:pt x="17175" y="8497"/>
                  <a:pt x="17216" y="8589"/>
                </a:cubicBezTo>
                <a:cubicBezTo>
                  <a:pt x="17310" y="8798"/>
                  <a:pt x="17280" y="8878"/>
                  <a:pt x="17031" y="9086"/>
                </a:cubicBezTo>
                <a:cubicBezTo>
                  <a:pt x="16726" y="9341"/>
                  <a:pt x="16576" y="9628"/>
                  <a:pt x="16576" y="9962"/>
                </a:cubicBezTo>
                <a:cubicBezTo>
                  <a:pt x="16575" y="10416"/>
                  <a:pt x="16916" y="10850"/>
                  <a:pt x="17400" y="11013"/>
                </a:cubicBezTo>
                <a:cubicBezTo>
                  <a:pt x="17699" y="11114"/>
                  <a:pt x="17712" y="11139"/>
                  <a:pt x="17619" y="11403"/>
                </a:cubicBezTo>
                <a:cubicBezTo>
                  <a:pt x="17574" y="11530"/>
                  <a:pt x="17538" y="11657"/>
                  <a:pt x="17538" y="11683"/>
                </a:cubicBezTo>
                <a:cubicBezTo>
                  <a:pt x="17538" y="11709"/>
                  <a:pt x="17639" y="11598"/>
                  <a:pt x="17764" y="11437"/>
                </a:cubicBezTo>
                <a:cubicBezTo>
                  <a:pt x="17959" y="11186"/>
                  <a:pt x="18037" y="11133"/>
                  <a:pt x="18312" y="11067"/>
                </a:cubicBezTo>
                <a:cubicBezTo>
                  <a:pt x="18737" y="10965"/>
                  <a:pt x="19060" y="10739"/>
                  <a:pt x="19231" y="10417"/>
                </a:cubicBezTo>
                <a:lnTo>
                  <a:pt x="19372" y="10152"/>
                </a:lnTo>
                <a:lnTo>
                  <a:pt x="19681" y="10544"/>
                </a:lnTo>
                <a:lnTo>
                  <a:pt x="19991" y="10937"/>
                </a:lnTo>
                <a:lnTo>
                  <a:pt x="19858" y="10519"/>
                </a:lnTo>
                <a:cubicBezTo>
                  <a:pt x="19785" y="10289"/>
                  <a:pt x="19734" y="10073"/>
                  <a:pt x="19743" y="10041"/>
                </a:cubicBezTo>
                <a:cubicBezTo>
                  <a:pt x="19752" y="10009"/>
                  <a:pt x="19953" y="9904"/>
                  <a:pt x="20191" y="9810"/>
                </a:cubicBezTo>
                <a:cubicBezTo>
                  <a:pt x="20859" y="9544"/>
                  <a:pt x="21254" y="9163"/>
                  <a:pt x="21391" y="8651"/>
                </a:cubicBezTo>
                <a:cubicBezTo>
                  <a:pt x="21423" y="8532"/>
                  <a:pt x="21476" y="8371"/>
                  <a:pt x="21508" y="8292"/>
                </a:cubicBezTo>
                <a:cubicBezTo>
                  <a:pt x="21529" y="8242"/>
                  <a:pt x="21539" y="8194"/>
                  <a:pt x="21539" y="8148"/>
                </a:cubicBezTo>
                <a:cubicBezTo>
                  <a:pt x="21539" y="8102"/>
                  <a:pt x="21528" y="8058"/>
                  <a:pt x="21508" y="8007"/>
                </a:cubicBezTo>
                <a:cubicBezTo>
                  <a:pt x="21477" y="7929"/>
                  <a:pt x="21421" y="7764"/>
                  <a:pt x="21382" y="7643"/>
                </a:cubicBezTo>
                <a:cubicBezTo>
                  <a:pt x="21232" y="7173"/>
                  <a:pt x="20816" y="6767"/>
                  <a:pt x="20241" y="6529"/>
                </a:cubicBezTo>
                <a:cubicBezTo>
                  <a:pt x="19954" y="6411"/>
                  <a:pt x="19918" y="6379"/>
                  <a:pt x="19934" y="6241"/>
                </a:cubicBezTo>
                <a:cubicBezTo>
                  <a:pt x="19943" y="6156"/>
                  <a:pt x="19957" y="5859"/>
                  <a:pt x="19962" y="5580"/>
                </a:cubicBezTo>
                <a:cubicBezTo>
                  <a:pt x="19970" y="5131"/>
                  <a:pt x="19951" y="5025"/>
                  <a:pt x="19803" y="4653"/>
                </a:cubicBezTo>
                <a:cubicBezTo>
                  <a:pt x="19565" y="4058"/>
                  <a:pt x="19147" y="3589"/>
                  <a:pt x="18533" y="3232"/>
                </a:cubicBezTo>
                <a:cubicBezTo>
                  <a:pt x="17986" y="2914"/>
                  <a:pt x="17615" y="2787"/>
                  <a:pt x="17045" y="2721"/>
                </a:cubicBezTo>
                <a:cubicBezTo>
                  <a:pt x="16679" y="2679"/>
                  <a:pt x="16639" y="2659"/>
                  <a:pt x="16383" y="2385"/>
                </a:cubicBezTo>
                <a:cubicBezTo>
                  <a:pt x="15848" y="1812"/>
                  <a:pt x="15032" y="1363"/>
                  <a:pt x="14116" y="1133"/>
                </a:cubicBezTo>
                <a:cubicBezTo>
                  <a:pt x="13636" y="1013"/>
                  <a:pt x="12447" y="972"/>
                  <a:pt x="11965" y="1060"/>
                </a:cubicBezTo>
                <a:lnTo>
                  <a:pt x="11710" y="1108"/>
                </a:lnTo>
                <a:lnTo>
                  <a:pt x="11605" y="856"/>
                </a:lnTo>
                <a:cubicBezTo>
                  <a:pt x="11482" y="570"/>
                  <a:pt x="11255" y="348"/>
                  <a:pt x="10879" y="144"/>
                </a:cubicBezTo>
                <a:cubicBezTo>
                  <a:pt x="10661" y="26"/>
                  <a:pt x="10520" y="1"/>
                  <a:pt x="10079" y="0"/>
                </a:cubicBezTo>
                <a:close/>
                <a:moveTo>
                  <a:pt x="14685" y="11129"/>
                </a:moveTo>
                <a:cubicBezTo>
                  <a:pt x="14546" y="11119"/>
                  <a:pt x="14413" y="11160"/>
                  <a:pt x="14325" y="11265"/>
                </a:cubicBezTo>
                <a:cubicBezTo>
                  <a:pt x="14026" y="11619"/>
                  <a:pt x="13764" y="12776"/>
                  <a:pt x="13892" y="13177"/>
                </a:cubicBezTo>
                <a:cubicBezTo>
                  <a:pt x="13934" y="13310"/>
                  <a:pt x="13935" y="13397"/>
                  <a:pt x="13899" y="13449"/>
                </a:cubicBezTo>
                <a:cubicBezTo>
                  <a:pt x="13868" y="13492"/>
                  <a:pt x="13860" y="13638"/>
                  <a:pt x="13880" y="13785"/>
                </a:cubicBezTo>
                <a:cubicBezTo>
                  <a:pt x="13912" y="14027"/>
                  <a:pt x="13905" y="14053"/>
                  <a:pt x="13751" y="14158"/>
                </a:cubicBezTo>
                <a:cubicBezTo>
                  <a:pt x="13533" y="14307"/>
                  <a:pt x="13481" y="14442"/>
                  <a:pt x="13463" y="14935"/>
                </a:cubicBezTo>
                <a:lnTo>
                  <a:pt x="13449" y="15347"/>
                </a:lnTo>
                <a:lnTo>
                  <a:pt x="13220" y="15367"/>
                </a:lnTo>
                <a:cubicBezTo>
                  <a:pt x="12943" y="15391"/>
                  <a:pt x="12918" y="15339"/>
                  <a:pt x="12982" y="14853"/>
                </a:cubicBezTo>
                <a:cubicBezTo>
                  <a:pt x="13022" y="14550"/>
                  <a:pt x="13015" y="14464"/>
                  <a:pt x="12932" y="14302"/>
                </a:cubicBezTo>
                <a:cubicBezTo>
                  <a:pt x="12878" y="14196"/>
                  <a:pt x="12834" y="14055"/>
                  <a:pt x="12834" y="13991"/>
                </a:cubicBezTo>
                <a:cubicBezTo>
                  <a:pt x="12834" y="13908"/>
                  <a:pt x="12715" y="13807"/>
                  <a:pt x="12429" y="13644"/>
                </a:cubicBezTo>
                <a:cubicBezTo>
                  <a:pt x="12208" y="13517"/>
                  <a:pt x="11890" y="13311"/>
                  <a:pt x="11722" y="13183"/>
                </a:cubicBezTo>
                <a:cubicBezTo>
                  <a:pt x="11449" y="12975"/>
                  <a:pt x="11375" y="12947"/>
                  <a:pt x="11027" y="12934"/>
                </a:cubicBezTo>
                <a:cubicBezTo>
                  <a:pt x="10812" y="12927"/>
                  <a:pt x="10621" y="12902"/>
                  <a:pt x="10603" y="12881"/>
                </a:cubicBezTo>
                <a:cubicBezTo>
                  <a:pt x="10585" y="12860"/>
                  <a:pt x="10614" y="12787"/>
                  <a:pt x="10667" y="12717"/>
                </a:cubicBezTo>
                <a:cubicBezTo>
                  <a:pt x="10787" y="12559"/>
                  <a:pt x="10909" y="11841"/>
                  <a:pt x="10848" y="11646"/>
                </a:cubicBezTo>
                <a:cubicBezTo>
                  <a:pt x="10824" y="11568"/>
                  <a:pt x="10719" y="11463"/>
                  <a:pt x="10615" y="11412"/>
                </a:cubicBezTo>
                <a:cubicBezTo>
                  <a:pt x="10448" y="11329"/>
                  <a:pt x="10388" y="11330"/>
                  <a:pt x="10124" y="11412"/>
                </a:cubicBezTo>
                <a:cubicBezTo>
                  <a:pt x="9959" y="11463"/>
                  <a:pt x="9799" y="11531"/>
                  <a:pt x="9769" y="11567"/>
                </a:cubicBezTo>
                <a:cubicBezTo>
                  <a:pt x="9739" y="11603"/>
                  <a:pt x="9710" y="11791"/>
                  <a:pt x="9705" y="11985"/>
                </a:cubicBezTo>
                <a:cubicBezTo>
                  <a:pt x="9698" y="12255"/>
                  <a:pt x="9730" y="12424"/>
                  <a:pt x="9841" y="12700"/>
                </a:cubicBezTo>
                <a:lnTo>
                  <a:pt x="9986" y="13062"/>
                </a:lnTo>
                <a:lnTo>
                  <a:pt x="9788" y="13285"/>
                </a:lnTo>
                <a:cubicBezTo>
                  <a:pt x="9679" y="13408"/>
                  <a:pt x="9518" y="13554"/>
                  <a:pt x="9431" y="13610"/>
                </a:cubicBezTo>
                <a:cubicBezTo>
                  <a:pt x="9228" y="13739"/>
                  <a:pt x="9125" y="14211"/>
                  <a:pt x="9176" y="14791"/>
                </a:cubicBezTo>
                <a:cubicBezTo>
                  <a:pt x="9226" y="15352"/>
                  <a:pt x="9199" y="15381"/>
                  <a:pt x="8545" y="15381"/>
                </a:cubicBezTo>
                <a:cubicBezTo>
                  <a:pt x="8086" y="15381"/>
                  <a:pt x="7990" y="15362"/>
                  <a:pt x="7869" y="15248"/>
                </a:cubicBezTo>
                <a:cubicBezTo>
                  <a:pt x="7723" y="15113"/>
                  <a:pt x="7596" y="14723"/>
                  <a:pt x="7595" y="14412"/>
                </a:cubicBezTo>
                <a:cubicBezTo>
                  <a:pt x="7593" y="14066"/>
                  <a:pt x="7458" y="13812"/>
                  <a:pt x="7202" y="13678"/>
                </a:cubicBezTo>
                <a:cubicBezTo>
                  <a:pt x="7069" y="13608"/>
                  <a:pt x="6920" y="13476"/>
                  <a:pt x="6868" y="13384"/>
                </a:cubicBezTo>
                <a:cubicBezTo>
                  <a:pt x="6779" y="13222"/>
                  <a:pt x="6779" y="13209"/>
                  <a:pt x="6890" y="13045"/>
                </a:cubicBezTo>
                <a:cubicBezTo>
                  <a:pt x="6953" y="12951"/>
                  <a:pt x="7056" y="12753"/>
                  <a:pt x="7118" y="12604"/>
                </a:cubicBezTo>
                <a:cubicBezTo>
                  <a:pt x="7181" y="12455"/>
                  <a:pt x="7252" y="12318"/>
                  <a:pt x="7278" y="12299"/>
                </a:cubicBezTo>
                <a:cubicBezTo>
                  <a:pt x="7349" y="12246"/>
                  <a:pt x="7335" y="11977"/>
                  <a:pt x="7247" y="11728"/>
                </a:cubicBezTo>
                <a:cubicBezTo>
                  <a:pt x="7142" y="11430"/>
                  <a:pt x="6872" y="11291"/>
                  <a:pt x="6583" y="11383"/>
                </a:cubicBezTo>
                <a:cubicBezTo>
                  <a:pt x="6391" y="11445"/>
                  <a:pt x="6371" y="11471"/>
                  <a:pt x="6290" y="11816"/>
                </a:cubicBezTo>
                <a:cubicBezTo>
                  <a:pt x="6190" y="12239"/>
                  <a:pt x="6180" y="12438"/>
                  <a:pt x="6256" y="12494"/>
                </a:cubicBezTo>
                <a:cubicBezTo>
                  <a:pt x="6286" y="12515"/>
                  <a:pt x="6311" y="12609"/>
                  <a:pt x="6311" y="12703"/>
                </a:cubicBezTo>
                <a:cubicBezTo>
                  <a:pt x="6311" y="12909"/>
                  <a:pt x="6009" y="13223"/>
                  <a:pt x="5811" y="13223"/>
                </a:cubicBezTo>
                <a:cubicBezTo>
                  <a:pt x="5739" y="13223"/>
                  <a:pt x="5624" y="13276"/>
                  <a:pt x="5556" y="13341"/>
                </a:cubicBezTo>
                <a:cubicBezTo>
                  <a:pt x="5453" y="13441"/>
                  <a:pt x="5429" y="13540"/>
                  <a:pt x="5404" y="13957"/>
                </a:cubicBezTo>
                <a:lnTo>
                  <a:pt x="5375" y="14452"/>
                </a:lnTo>
                <a:lnTo>
                  <a:pt x="5166" y="14457"/>
                </a:lnTo>
                <a:lnTo>
                  <a:pt x="4956" y="14460"/>
                </a:lnTo>
                <a:lnTo>
                  <a:pt x="4789" y="15347"/>
                </a:lnTo>
                <a:cubicBezTo>
                  <a:pt x="4604" y="16332"/>
                  <a:pt x="4584" y="16396"/>
                  <a:pt x="4439" y="16396"/>
                </a:cubicBezTo>
                <a:cubicBezTo>
                  <a:pt x="4303" y="16396"/>
                  <a:pt x="4258" y="16287"/>
                  <a:pt x="4363" y="16218"/>
                </a:cubicBezTo>
                <a:cubicBezTo>
                  <a:pt x="4436" y="16169"/>
                  <a:pt x="4428" y="16145"/>
                  <a:pt x="4306" y="16051"/>
                </a:cubicBezTo>
                <a:cubicBezTo>
                  <a:pt x="4127" y="15912"/>
                  <a:pt x="3820" y="15849"/>
                  <a:pt x="3732" y="15935"/>
                </a:cubicBezTo>
                <a:cubicBezTo>
                  <a:pt x="3629" y="16034"/>
                  <a:pt x="2889" y="15193"/>
                  <a:pt x="2889" y="14977"/>
                </a:cubicBezTo>
                <a:cubicBezTo>
                  <a:pt x="2889" y="14858"/>
                  <a:pt x="2828" y="14766"/>
                  <a:pt x="2651" y="14621"/>
                </a:cubicBezTo>
                <a:cubicBezTo>
                  <a:pt x="2519" y="14514"/>
                  <a:pt x="2348" y="14327"/>
                  <a:pt x="2270" y="14206"/>
                </a:cubicBezTo>
                <a:cubicBezTo>
                  <a:pt x="2184" y="14073"/>
                  <a:pt x="2081" y="13986"/>
                  <a:pt x="2010" y="13986"/>
                </a:cubicBezTo>
                <a:cubicBezTo>
                  <a:pt x="1863" y="13986"/>
                  <a:pt x="1684" y="13834"/>
                  <a:pt x="1729" y="13748"/>
                </a:cubicBezTo>
                <a:cubicBezTo>
                  <a:pt x="1748" y="13713"/>
                  <a:pt x="1820" y="13696"/>
                  <a:pt x="1889" y="13711"/>
                </a:cubicBezTo>
                <a:cubicBezTo>
                  <a:pt x="1983" y="13733"/>
                  <a:pt x="2027" y="13703"/>
                  <a:pt x="2074" y="13579"/>
                </a:cubicBezTo>
                <a:cubicBezTo>
                  <a:pt x="2109" y="13489"/>
                  <a:pt x="2163" y="13415"/>
                  <a:pt x="2193" y="13415"/>
                </a:cubicBezTo>
                <a:cubicBezTo>
                  <a:pt x="2223" y="13415"/>
                  <a:pt x="2248" y="13343"/>
                  <a:pt x="2248" y="13257"/>
                </a:cubicBezTo>
                <a:cubicBezTo>
                  <a:pt x="2248" y="13164"/>
                  <a:pt x="2292" y="13072"/>
                  <a:pt x="2358" y="13031"/>
                </a:cubicBezTo>
                <a:cubicBezTo>
                  <a:pt x="2505" y="12937"/>
                  <a:pt x="2565" y="12722"/>
                  <a:pt x="2503" y="12511"/>
                </a:cubicBezTo>
                <a:cubicBezTo>
                  <a:pt x="2450" y="12329"/>
                  <a:pt x="1924" y="11892"/>
                  <a:pt x="1760" y="11892"/>
                </a:cubicBezTo>
                <a:cubicBezTo>
                  <a:pt x="1711" y="11892"/>
                  <a:pt x="1601" y="11848"/>
                  <a:pt x="1517" y="11796"/>
                </a:cubicBezTo>
                <a:cubicBezTo>
                  <a:pt x="1303" y="11664"/>
                  <a:pt x="1209" y="11676"/>
                  <a:pt x="1024" y="11861"/>
                </a:cubicBezTo>
                <a:cubicBezTo>
                  <a:pt x="798" y="12086"/>
                  <a:pt x="777" y="12300"/>
                  <a:pt x="915" y="12895"/>
                </a:cubicBezTo>
                <a:cubicBezTo>
                  <a:pt x="1043" y="13452"/>
                  <a:pt x="1023" y="13724"/>
                  <a:pt x="853" y="13776"/>
                </a:cubicBezTo>
                <a:cubicBezTo>
                  <a:pt x="795" y="13794"/>
                  <a:pt x="752" y="13842"/>
                  <a:pt x="757" y="13881"/>
                </a:cubicBezTo>
                <a:cubicBezTo>
                  <a:pt x="762" y="13920"/>
                  <a:pt x="749" y="14005"/>
                  <a:pt x="726" y="14067"/>
                </a:cubicBezTo>
                <a:cubicBezTo>
                  <a:pt x="664" y="14237"/>
                  <a:pt x="719" y="14809"/>
                  <a:pt x="822" y="15065"/>
                </a:cubicBezTo>
                <a:cubicBezTo>
                  <a:pt x="871" y="15188"/>
                  <a:pt x="980" y="15339"/>
                  <a:pt x="1065" y="15398"/>
                </a:cubicBezTo>
                <a:cubicBezTo>
                  <a:pt x="1211" y="15501"/>
                  <a:pt x="1219" y="15530"/>
                  <a:pt x="1241" y="16062"/>
                </a:cubicBezTo>
                <a:cubicBezTo>
                  <a:pt x="1260" y="16527"/>
                  <a:pt x="1290" y="16674"/>
                  <a:pt x="1422" y="16963"/>
                </a:cubicBezTo>
                <a:cubicBezTo>
                  <a:pt x="1528" y="17197"/>
                  <a:pt x="1621" y="17321"/>
                  <a:pt x="1708" y="17345"/>
                </a:cubicBezTo>
                <a:cubicBezTo>
                  <a:pt x="1778" y="17364"/>
                  <a:pt x="1862" y="17437"/>
                  <a:pt x="1893" y="17506"/>
                </a:cubicBezTo>
                <a:cubicBezTo>
                  <a:pt x="1925" y="17575"/>
                  <a:pt x="1988" y="17704"/>
                  <a:pt x="2031" y="17791"/>
                </a:cubicBezTo>
                <a:cubicBezTo>
                  <a:pt x="2075" y="17878"/>
                  <a:pt x="2103" y="17994"/>
                  <a:pt x="2096" y="18048"/>
                </a:cubicBezTo>
                <a:cubicBezTo>
                  <a:pt x="2077" y="18190"/>
                  <a:pt x="2401" y="18351"/>
                  <a:pt x="2851" y="18427"/>
                </a:cubicBezTo>
                <a:cubicBezTo>
                  <a:pt x="3062" y="18462"/>
                  <a:pt x="3253" y="18514"/>
                  <a:pt x="3277" y="18543"/>
                </a:cubicBezTo>
                <a:cubicBezTo>
                  <a:pt x="3301" y="18571"/>
                  <a:pt x="3314" y="18848"/>
                  <a:pt x="3306" y="19159"/>
                </a:cubicBezTo>
                <a:lnTo>
                  <a:pt x="3289" y="19724"/>
                </a:lnTo>
                <a:lnTo>
                  <a:pt x="3122" y="19707"/>
                </a:lnTo>
                <a:cubicBezTo>
                  <a:pt x="2992" y="19692"/>
                  <a:pt x="2949" y="19715"/>
                  <a:pt x="2927" y="19817"/>
                </a:cubicBezTo>
                <a:cubicBezTo>
                  <a:pt x="2907" y="19905"/>
                  <a:pt x="2854" y="19947"/>
                  <a:pt x="2760" y="19947"/>
                </a:cubicBezTo>
                <a:cubicBezTo>
                  <a:pt x="2547" y="19947"/>
                  <a:pt x="2201" y="20136"/>
                  <a:pt x="2165" y="20272"/>
                </a:cubicBezTo>
                <a:cubicBezTo>
                  <a:pt x="2147" y="20339"/>
                  <a:pt x="2074" y="20440"/>
                  <a:pt x="2003" y="20495"/>
                </a:cubicBezTo>
                <a:cubicBezTo>
                  <a:pt x="1823" y="20635"/>
                  <a:pt x="1832" y="20786"/>
                  <a:pt x="2020" y="20761"/>
                </a:cubicBezTo>
                <a:cubicBezTo>
                  <a:pt x="2143" y="20744"/>
                  <a:pt x="2167" y="20709"/>
                  <a:pt x="2172" y="20543"/>
                </a:cubicBezTo>
                <a:cubicBezTo>
                  <a:pt x="2179" y="20285"/>
                  <a:pt x="2208" y="20237"/>
                  <a:pt x="2436" y="20108"/>
                </a:cubicBezTo>
                <a:cubicBezTo>
                  <a:pt x="2669" y="19977"/>
                  <a:pt x="2782" y="20016"/>
                  <a:pt x="2782" y="20229"/>
                </a:cubicBezTo>
                <a:cubicBezTo>
                  <a:pt x="2782" y="20357"/>
                  <a:pt x="2809" y="20391"/>
                  <a:pt x="2913" y="20391"/>
                </a:cubicBezTo>
                <a:cubicBezTo>
                  <a:pt x="2984" y="20391"/>
                  <a:pt x="3057" y="20421"/>
                  <a:pt x="3077" y="20458"/>
                </a:cubicBezTo>
                <a:cubicBezTo>
                  <a:pt x="3099" y="20501"/>
                  <a:pt x="3142" y="20479"/>
                  <a:pt x="3189" y="20399"/>
                </a:cubicBezTo>
                <a:cubicBezTo>
                  <a:pt x="3280" y="20246"/>
                  <a:pt x="3559" y="20073"/>
                  <a:pt x="3713" y="20074"/>
                </a:cubicBezTo>
                <a:cubicBezTo>
                  <a:pt x="3930" y="20076"/>
                  <a:pt x="4092" y="20222"/>
                  <a:pt x="4075" y="20399"/>
                </a:cubicBezTo>
                <a:cubicBezTo>
                  <a:pt x="4063" y="20523"/>
                  <a:pt x="4089" y="20572"/>
                  <a:pt x="4177" y="20600"/>
                </a:cubicBezTo>
                <a:cubicBezTo>
                  <a:pt x="4281" y="20632"/>
                  <a:pt x="4289" y="20665"/>
                  <a:pt x="4258" y="20893"/>
                </a:cubicBezTo>
                <a:cubicBezTo>
                  <a:pt x="4227" y="21124"/>
                  <a:pt x="4236" y="21151"/>
                  <a:pt x="4334" y="21151"/>
                </a:cubicBezTo>
                <a:cubicBezTo>
                  <a:pt x="4395" y="21151"/>
                  <a:pt x="4502" y="21077"/>
                  <a:pt x="4573" y="20987"/>
                </a:cubicBezTo>
                <a:lnTo>
                  <a:pt x="4701" y="20823"/>
                </a:lnTo>
                <a:lnTo>
                  <a:pt x="4782" y="21054"/>
                </a:lnTo>
                <a:cubicBezTo>
                  <a:pt x="4863" y="21283"/>
                  <a:pt x="4869" y="21285"/>
                  <a:pt x="5142" y="21266"/>
                </a:cubicBezTo>
                <a:cubicBezTo>
                  <a:pt x="5524" y="21240"/>
                  <a:pt x="5600" y="21094"/>
                  <a:pt x="5361" y="20851"/>
                </a:cubicBezTo>
                <a:cubicBezTo>
                  <a:pt x="5194" y="20682"/>
                  <a:pt x="5186" y="20655"/>
                  <a:pt x="5156" y="20074"/>
                </a:cubicBezTo>
                <a:cubicBezTo>
                  <a:pt x="5122" y="19413"/>
                  <a:pt x="5233" y="18534"/>
                  <a:pt x="5370" y="18370"/>
                </a:cubicBezTo>
                <a:cubicBezTo>
                  <a:pt x="5437" y="18292"/>
                  <a:pt x="5473" y="18346"/>
                  <a:pt x="5656" y="18780"/>
                </a:cubicBezTo>
                <a:cubicBezTo>
                  <a:pt x="5959" y="19497"/>
                  <a:pt x="5963" y="19519"/>
                  <a:pt x="5801" y="19809"/>
                </a:cubicBezTo>
                <a:cubicBezTo>
                  <a:pt x="5671" y="20042"/>
                  <a:pt x="5667" y="20084"/>
                  <a:pt x="5713" y="20430"/>
                </a:cubicBezTo>
                <a:cubicBezTo>
                  <a:pt x="5755" y="20734"/>
                  <a:pt x="5765" y="20760"/>
                  <a:pt x="5771" y="20569"/>
                </a:cubicBezTo>
                <a:cubicBezTo>
                  <a:pt x="5774" y="20440"/>
                  <a:pt x="5801" y="20315"/>
                  <a:pt x="5832" y="20292"/>
                </a:cubicBezTo>
                <a:cubicBezTo>
                  <a:pt x="5922" y="20226"/>
                  <a:pt x="6151" y="20522"/>
                  <a:pt x="6152" y="20704"/>
                </a:cubicBezTo>
                <a:cubicBezTo>
                  <a:pt x="6154" y="21144"/>
                  <a:pt x="6415" y="21599"/>
                  <a:pt x="6485" y="21283"/>
                </a:cubicBezTo>
                <a:cubicBezTo>
                  <a:pt x="6508" y="21179"/>
                  <a:pt x="6558" y="21151"/>
                  <a:pt x="6730" y="21151"/>
                </a:cubicBezTo>
                <a:cubicBezTo>
                  <a:pt x="6849" y="21151"/>
                  <a:pt x="6960" y="21124"/>
                  <a:pt x="6978" y="21088"/>
                </a:cubicBezTo>
                <a:cubicBezTo>
                  <a:pt x="6996" y="21053"/>
                  <a:pt x="6929" y="20931"/>
                  <a:pt x="6828" y="20817"/>
                </a:cubicBezTo>
                <a:cubicBezTo>
                  <a:pt x="6660" y="20629"/>
                  <a:pt x="6646" y="20590"/>
                  <a:pt x="6678" y="20359"/>
                </a:cubicBezTo>
                <a:cubicBezTo>
                  <a:pt x="6708" y="20141"/>
                  <a:pt x="6739" y="20094"/>
                  <a:pt x="6899" y="20029"/>
                </a:cubicBezTo>
                <a:cubicBezTo>
                  <a:pt x="7223" y="19897"/>
                  <a:pt x="7355" y="19926"/>
                  <a:pt x="7535" y="20170"/>
                </a:cubicBezTo>
                <a:cubicBezTo>
                  <a:pt x="7627" y="20293"/>
                  <a:pt x="7702" y="20444"/>
                  <a:pt x="7704" y="20504"/>
                </a:cubicBezTo>
                <a:cubicBezTo>
                  <a:pt x="7707" y="20584"/>
                  <a:pt x="7719" y="20576"/>
                  <a:pt x="7754" y="20470"/>
                </a:cubicBezTo>
                <a:cubicBezTo>
                  <a:pt x="7787" y="20372"/>
                  <a:pt x="7848" y="20328"/>
                  <a:pt x="7945" y="20328"/>
                </a:cubicBezTo>
                <a:cubicBezTo>
                  <a:pt x="8072" y="20328"/>
                  <a:pt x="8083" y="20307"/>
                  <a:pt x="8062" y="20133"/>
                </a:cubicBezTo>
                <a:cubicBezTo>
                  <a:pt x="8032" y="19895"/>
                  <a:pt x="8064" y="19873"/>
                  <a:pt x="8297" y="19950"/>
                </a:cubicBezTo>
                <a:cubicBezTo>
                  <a:pt x="8586" y="20044"/>
                  <a:pt x="8690" y="20163"/>
                  <a:pt x="8690" y="20399"/>
                </a:cubicBezTo>
                <a:cubicBezTo>
                  <a:pt x="8690" y="20559"/>
                  <a:pt x="8721" y="20627"/>
                  <a:pt x="8824" y="20687"/>
                </a:cubicBezTo>
                <a:cubicBezTo>
                  <a:pt x="8926" y="20748"/>
                  <a:pt x="8963" y="20828"/>
                  <a:pt x="8983" y="21035"/>
                </a:cubicBezTo>
                <a:cubicBezTo>
                  <a:pt x="9008" y="21288"/>
                  <a:pt x="9024" y="21310"/>
                  <a:pt x="9217" y="21357"/>
                </a:cubicBezTo>
                <a:cubicBezTo>
                  <a:pt x="9329" y="21384"/>
                  <a:pt x="9471" y="21449"/>
                  <a:pt x="9533" y="21501"/>
                </a:cubicBezTo>
                <a:cubicBezTo>
                  <a:pt x="9602" y="21558"/>
                  <a:pt x="9628" y="21586"/>
                  <a:pt x="9660" y="21588"/>
                </a:cubicBezTo>
                <a:cubicBezTo>
                  <a:pt x="9692" y="21591"/>
                  <a:pt x="9730" y="21568"/>
                  <a:pt x="9822" y="21523"/>
                </a:cubicBezTo>
                <a:cubicBezTo>
                  <a:pt x="9904" y="21484"/>
                  <a:pt x="10048" y="21457"/>
                  <a:pt x="10141" y="21464"/>
                </a:cubicBezTo>
                <a:cubicBezTo>
                  <a:pt x="10236" y="21472"/>
                  <a:pt x="10428" y="21405"/>
                  <a:pt x="10584" y="21312"/>
                </a:cubicBezTo>
                <a:cubicBezTo>
                  <a:pt x="10735" y="21221"/>
                  <a:pt x="10881" y="21162"/>
                  <a:pt x="10908" y="21182"/>
                </a:cubicBezTo>
                <a:cubicBezTo>
                  <a:pt x="10972" y="21229"/>
                  <a:pt x="11506" y="20944"/>
                  <a:pt x="11596" y="20814"/>
                </a:cubicBezTo>
                <a:cubicBezTo>
                  <a:pt x="11702" y="20661"/>
                  <a:pt x="11650" y="20568"/>
                  <a:pt x="11415" y="20489"/>
                </a:cubicBezTo>
                <a:cubicBezTo>
                  <a:pt x="11144" y="20399"/>
                  <a:pt x="11103" y="20225"/>
                  <a:pt x="11331" y="20131"/>
                </a:cubicBezTo>
                <a:cubicBezTo>
                  <a:pt x="11454" y="20080"/>
                  <a:pt x="11496" y="20023"/>
                  <a:pt x="11496" y="19907"/>
                </a:cubicBezTo>
                <a:cubicBezTo>
                  <a:pt x="11496" y="19723"/>
                  <a:pt x="11619" y="19651"/>
                  <a:pt x="11784" y="19741"/>
                </a:cubicBezTo>
                <a:cubicBezTo>
                  <a:pt x="11901" y="19804"/>
                  <a:pt x="11902" y="19821"/>
                  <a:pt x="11855" y="20359"/>
                </a:cubicBezTo>
                <a:lnTo>
                  <a:pt x="11808" y="20913"/>
                </a:lnTo>
                <a:lnTo>
                  <a:pt x="11979" y="21122"/>
                </a:lnTo>
                <a:cubicBezTo>
                  <a:pt x="12145" y="21325"/>
                  <a:pt x="12316" y="21409"/>
                  <a:pt x="12448" y="21357"/>
                </a:cubicBezTo>
                <a:cubicBezTo>
                  <a:pt x="12539" y="21321"/>
                  <a:pt x="12527" y="21207"/>
                  <a:pt x="12406" y="20888"/>
                </a:cubicBezTo>
                <a:cubicBezTo>
                  <a:pt x="12324" y="20673"/>
                  <a:pt x="12317" y="20599"/>
                  <a:pt x="12367" y="20549"/>
                </a:cubicBezTo>
                <a:cubicBezTo>
                  <a:pt x="12490" y="20427"/>
                  <a:pt x="12565" y="20204"/>
                  <a:pt x="12565" y="19964"/>
                </a:cubicBezTo>
                <a:cubicBezTo>
                  <a:pt x="12565" y="19625"/>
                  <a:pt x="12836" y="19179"/>
                  <a:pt x="13413" y="18565"/>
                </a:cubicBezTo>
                <a:cubicBezTo>
                  <a:pt x="14068" y="17869"/>
                  <a:pt x="14050" y="17876"/>
                  <a:pt x="14423" y="18099"/>
                </a:cubicBezTo>
                <a:cubicBezTo>
                  <a:pt x="14592" y="18201"/>
                  <a:pt x="14773" y="18341"/>
                  <a:pt x="14825" y="18410"/>
                </a:cubicBezTo>
                <a:cubicBezTo>
                  <a:pt x="14911" y="18523"/>
                  <a:pt x="14913" y="18542"/>
                  <a:pt x="14837" y="18616"/>
                </a:cubicBezTo>
                <a:cubicBezTo>
                  <a:pt x="14791" y="18662"/>
                  <a:pt x="14608" y="18714"/>
                  <a:pt x="14432" y="18735"/>
                </a:cubicBezTo>
                <a:cubicBezTo>
                  <a:pt x="14256" y="18756"/>
                  <a:pt x="14108" y="18802"/>
                  <a:pt x="14101" y="18837"/>
                </a:cubicBezTo>
                <a:cubicBezTo>
                  <a:pt x="14086" y="18922"/>
                  <a:pt x="14594" y="19247"/>
                  <a:pt x="14747" y="19249"/>
                </a:cubicBezTo>
                <a:cubicBezTo>
                  <a:pt x="14882" y="19251"/>
                  <a:pt x="14963" y="19411"/>
                  <a:pt x="14878" y="19512"/>
                </a:cubicBezTo>
                <a:cubicBezTo>
                  <a:pt x="14840" y="19556"/>
                  <a:pt x="14784" y="19553"/>
                  <a:pt x="14701" y="19501"/>
                </a:cubicBezTo>
                <a:cubicBezTo>
                  <a:pt x="14597" y="19434"/>
                  <a:pt x="14570" y="19443"/>
                  <a:pt x="14497" y="19557"/>
                </a:cubicBezTo>
                <a:cubicBezTo>
                  <a:pt x="14450" y="19630"/>
                  <a:pt x="14326" y="19710"/>
                  <a:pt x="14223" y="19735"/>
                </a:cubicBezTo>
                <a:cubicBezTo>
                  <a:pt x="14048" y="19777"/>
                  <a:pt x="14045" y="19784"/>
                  <a:pt x="14170" y="19820"/>
                </a:cubicBezTo>
                <a:cubicBezTo>
                  <a:pt x="14247" y="19842"/>
                  <a:pt x="14311" y="19910"/>
                  <a:pt x="14320" y="19981"/>
                </a:cubicBezTo>
                <a:cubicBezTo>
                  <a:pt x="14330" y="20049"/>
                  <a:pt x="14415" y="20148"/>
                  <a:pt x="14511" y="20201"/>
                </a:cubicBezTo>
                <a:cubicBezTo>
                  <a:pt x="14677" y="20294"/>
                  <a:pt x="14690" y="20294"/>
                  <a:pt x="14778" y="20156"/>
                </a:cubicBezTo>
                <a:cubicBezTo>
                  <a:pt x="14828" y="20076"/>
                  <a:pt x="14896" y="20009"/>
                  <a:pt x="14928" y="20009"/>
                </a:cubicBezTo>
                <a:cubicBezTo>
                  <a:pt x="14960" y="20009"/>
                  <a:pt x="15016" y="19963"/>
                  <a:pt x="15052" y="19905"/>
                </a:cubicBezTo>
                <a:cubicBezTo>
                  <a:pt x="15090" y="19842"/>
                  <a:pt x="15152" y="19816"/>
                  <a:pt x="15204" y="19840"/>
                </a:cubicBezTo>
                <a:cubicBezTo>
                  <a:pt x="15333" y="19898"/>
                  <a:pt x="15333" y="20991"/>
                  <a:pt x="15204" y="21077"/>
                </a:cubicBezTo>
                <a:cubicBezTo>
                  <a:pt x="15125" y="21129"/>
                  <a:pt x="15130" y="21148"/>
                  <a:pt x="15233" y="21269"/>
                </a:cubicBezTo>
                <a:cubicBezTo>
                  <a:pt x="15349" y="21407"/>
                  <a:pt x="15478" y="21445"/>
                  <a:pt x="15525" y="21354"/>
                </a:cubicBezTo>
                <a:cubicBezTo>
                  <a:pt x="15572" y="21264"/>
                  <a:pt x="16058" y="21242"/>
                  <a:pt x="16416" y="21312"/>
                </a:cubicBezTo>
                <a:cubicBezTo>
                  <a:pt x="16728" y="21372"/>
                  <a:pt x="16771" y="21287"/>
                  <a:pt x="16661" y="20854"/>
                </a:cubicBezTo>
                <a:cubicBezTo>
                  <a:pt x="16583" y="20543"/>
                  <a:pt x="16572" y="20304"/>
                  <a:pt x="16592" y="19345"/>
                </a:cubicBezTo>
                <a:cubicBezTo>
                  <a:pt x="16616" y="18209"/>
                  <a:pt x="16616" y="18204"/>
                  <a:pt x="16742" y="18167"/>
                </a:cubicBezTo>
                <a:cubicBezTo>
                  <a:pt x="16812" y="18146"/>
                  <a:pt x="16968" y="18168"/>
                  <a:pt x="17088" y="18215"/>
                </a:cubicBezTo>
                <a:cubicBezTo>
                  <a:pt x="17207" y="18262"/>
                  <a:pt x="17495" y="18323"/>
                  <a:pt x="17728" y="18348"/>
                </a:cubicBezTo>
                <a:lnTo>
                  <a:pt x="18152" y="18393"/>
                </a:lnTo>
                <a:lnTo>
                  <a:pt x="18152" y="18995"/>
                </a:lnTo>
                <a:cubicBezTo>
                  <a:pt x="18152" y="19578"/>
                  <a:pt x="18149" y="19598"/>
                  <a:pt x="18036" y="19580"/>
                </a:cubicBezTo>
                <a:cubicBezTo>
                  <a:pt x="17961" y="19567"/>
                  <a:pt x="17897" y="19607"/>
                  <a:pt x="17859" y="19690"/>
                </a:cubicBezTo>
                <a:cubicBezTo>
                  <a:pt x="17827" y="19761"/>
                  <a:pt x="17748" y="19822"/>
                  <a:pt x="17683" y="19823"/>
                </a:cubicBezTo>
                <a:cubicBezTo>
                  <a:pt x="17583" y="19824"/>
                  <a:pt x="17579" y="19831"/>
                  <a:pt x="17652" y="19882"/>
                </a:cubicBezTo>
                <a:cubicBezTo>
                  <a:pt x="17709" y="19921"/>
                  <a:pt x="17729" y="20000"/>
                  <a:pt x="17712" y="20105"/>
                </a:cubicBezTo>
                <a:cubicBezTo>
                  <a:pt x="17693" y="20223"/>
                  <a:pt x="17710" y="20263"/>
                  <a:pt x="17774" y="20263"/>
                </a:cubicBezTo>
                <a:cubicBezTo>
                  <a:pt x="17821" y="20263"/>
                  <a:pt x="17908" y="20321"/>
                  <a:pt x="17967" y="20391"/>
                </a:cubicBezTo>
                <a:cubicBezTo>
                  <a:pt x="18035" y="20472"/>
                  <a:pt x="18071" y="20489"/>
                  <a:pt x="18071" y="20436"/>
                </a:cubicBezTo>
                <a:cubicBezTo>
                  <a:pt x="18071" y="20390"/>
                  <a:pt x="18155" y="20257"/>
                  <a:pt x="18255" y="20142"/>
                </a:cubicBezTo>
                <a:cubicBezTo>
                  <a:pt x="18423" y="19949"/>
                  <a:pt x="18455" y="19936"/>
                  <a:pt x="18669" y="19978"/>
                </a:cubicBezTo>
                <a:cubicBezTo>
                  <a:pt x="18951" y="20033"/>
                  <a:pt x="19036" y="20109"/>
                  <a:pt x="19036" y="20297"/>
                </a:cubicBezTo>
                <a:cubicBezTo>
                  <a:pt x="19036" y="20474"/>
                  <a:pt x="19226" y="20554"/>
                  <a:pt x="19276" y="20399"/>
                </a:cubicBezTo>
                <a:cubicBezTo>
                  <a:pt x="19307" y="20306"/>
                  <a:pt x="19318" y="20309"/>
                  <a:pt x="19386" y="20419"/>
                </a:cubicBezTo>
                <a:cubicBezTo>
                  <a:pt x="19492" y="20589"/>
                  <a:pt x="19483" y="20635"/>
                  <a:pt x="19329" y="20718"/>
                </a:cubicBezTo>
                <a:cubicBezTo>
                  <a:pt x="19086" y="20849"/>
                  <a:pt x="19182" y="21100"/>
                  <a:pt x="19431" y="20987"/>
                </a:cubicBezTo>
                <a:cubicBezTo>
                  <a:pt x="19561" y="20928"/>
                  <a:pt x="19541" y="20508"/>
                  <a:pt x="19398" y="20292"/>
                </a:cubicBezTo>
                <a:cubicBezTo>
                  <a:pt x="19333" y="20193"/>
                  <a:pt x="19243" y="20026"/>
                  <a:pt x="19198" y="19919"/>
                </a:cubicBezTo>
                <a:cubicBezTo>
                  <a:pt x="19122" y="19740"/>
                  <a:pt x="19093" y="19724"/>
                  <a:pt x="18848" y="19727"/>
                </a:cubicBezTo>
                <a:cubicBezTo>
                  <a:pt x="18701" y="19728"/>
                  <a:pt x="18533" y="19744"/>
                  <a:pt x="18474" y="19760"/>
                </a:cubicBezTo>
                <a:cubicBezTo>
                  <a:pt x="18372" y="19788"/>
                  <a:pt x="18367" y="19756"/>
                  <a:pt x="18367" y="19091"/>
                </a:cubicBezTo>
                <a:lnTo>
                  <a:pt x="18367" y="18393"/>
                </a:lnTo>
                <a:lnTo>
                  <a:pt x="18529" y="18373"/>
                </a:lnTo>
                <a:cubicBezTo>
                  <a:pt x="18920" y="18324"/>
                  <a:pt x="19434" y="18164"/>
                  <a:pt x="19529" y="18062"/>
                </a:cubicBezTo>
                <a:cubicBezTo>
                  <a:pt x="19631" y="17953"/>
                  <a:pt x="19630" y="17950"/>
                  <a:pt x="19486" y="17814"/>
                </a:cubicBezTo>
                <a:lnTo>
                  <a:pt x="19338" y="17675"/>
                </a:lnTo>
                <a:lnTo>
                  <a:pt x="19507" y="17421"/>
                </a:lnTo>
                <a:cubicBezTo>
                  <a:pt x="19627" y="17242"/>
                  <a:pt x="19707" y="17176"/>
                  <a:pt x="19779" y="17198"/>
                </a:cubicBezTo>
                <a:cubicBezTo>
                  <a:pt x="20084" y="17292"/>
                  <a:pt x="20498" y="16472"/>
                  <a:pt x="20510" y="15751"/>
                </a:cubicBezTo>
                <a:cubicBezTo>
                  <a:pt x="20516" y="15383"/>
                  <a:pt x="20543" y="15275"/>
                  <a:pt x="20693" y="14997"/>
                </a:cubicBezTo>
                <a:cubicBezTo>
                  <a:pt x="20868" y="14673"/>
                  <a:pt x="20869" y="14671"/>
                  <a:pt x="20808" y="14248"/>
                </a:cubicBezTo>
                <a:cubicBezTo>
                  <a:pt x="20717" y="13619"/>
                  <a:pt x="20723" y="13175"/>
                  <a:pt x="20829" y="12748"/>
                </a:cubicBezTo>
                <a:cubicBezTo>
                  <a:pt x="20944" y="12285"/>
                  <a:pt x="20910" y="12075"/>
                  <a:pt x="20686" y="11886"/>
                </a:cubicBezTo>
                <a:cubicBezTo>
                  <a:pt x="20464" y="11698"/>
                  <a:pt x="20280" y="11684"/>
                  <a:pt x="20053" y="11835"/>
                </a:cubicBezTo>
                <a:cubicBezTo>
                  <a:pt x="19850" y="11971"/>
                  <a:pt x="19854" y="11951"/>
                  <a:pt x="19827" y="12756"/>
                </a:cubicBezTo>
                <a:cubicBezTo>
                  <a:pt x="19814" y="13125"/>
                  <a:pt x="19828" y="13234"/>
                  <a:pt x="19908" y="13339"/>
                </a:cubicBezTo>
                <a:cubicBezTo>
                  <a:pt x="20043" y="13516"/>
                  <a:pt x="20009" y="13619"/>
                  <a:pt x="19731" y="13870"/>
                </a:cubicBezTo>
                <a:cubicBezTo>
                  <a:pt x="19600" y="13988"/>
                  <a:pt x="19413" y="14209"/>
                  <a:pt x="19315" y="14361"/>
                </a:cubicBezTo>
                <a:cubicBezTo>
                  <a:pt x="19085" y="14718"/>
                  <a:pt x="18763" y="14918"/>
                  <a:pt x="18579" y="14819"/>
                </a:cubicBezTo>
                <a:cubicBezTo>
                  <a:pt x="18322" y="14680"/>
                  <a:pt x="18478" y="14097"/>
                  <a:pt x="18814" y="13940"/>
                </a:cubicBezTo>
                <a:lnTo>
                  <a:pt x="19026" y="13844"/>
                </a:lnTo>
                <a:lnTo>
                  <a:pt x="18836" y="13296"/>
                </a:lnTo>
                <a:cubicBezTo>
                  <a:pt x="18731" y="12995"/>
                  <a:pt x="18629" y="12726"/>
                  <a:pt x="18610" y="12700"/>
                </a:cubicBezTo>
                <a:cubicBezTo>
                  <a:pt x="18581" y="12661"/>
                  <a:pt x="18172" y="12849"/>
                  <a:pt x="17100" y="13398"/>
                </a:cubicBezTo>
                <a:cubicBezTo>
                  <a:pt x="17019" y="13439"/>
                  <a:pt x="17028" y="13501"/>
                  <a:pt x="17197" y="13986"/>
                </a:cubicBezTo>
                <a:cubicBezTo>
                  <a:pt x="17301" y="14282"/>
                  <a:pt x="17404" y="14546"/>
                  <a:pt x="17426" y="14573"/>
                </a:cubicBezTo>
                <a:cubicBezTo>
                  <a:pt x="17448" y="14600"/>
                  <a:pt x="17602" y="14550"/>
                  <a:pt x="17769" y="14463"/>
                </a:cubicBezTo>
                <a:lnTo>
                  <a:pt x="18071" y="14305"/>
                </a:lnTo>
                <a:lnTo>
                  <a:pt x="18157" y="14539"/>
                </a:lnTo>
                <a:cubicBezTo>
                  <a:pt x="18204" y="14670"/>
                  <a:pt x="18242" y="14863"/>
                  <a:pt x="18240" y="14966"/>
                </a:cubicBezTo>
                <a:cubicBezTo>
                  <a:pt x="18239" y="15069"/>
                  <a:pt x="18298" y="15296"/>
                  <a:pt x="18369" y="15472"/>
                </a:cubicBezTo>
                <a:cubicBezTo>
                  <a:pt x="18496" y="15785"/>
                  <a:pt x="18498" y="15797"/>
                  <a:pt x="18402" y="15952"/>
                </a:cubicBezTo>
                <a:cubicBezTo>
                  <a:pt x="18348" y="16039"/>
                  <a:pt x="18192" y="16191"/>
                  <a:pt x="18057" y="16291"/>
                </a:cubicBezTo>
                <a:cubicBezTo>
                  <a:pt x="17813" y="16471"/>
                  <a:pt x="17811" y="16470"/>
                  <a:pt x="17433" y="16390"/>
                </a:cubicBezTo>
                <a:cubicBezTo>
                  <a:pt x="17224" y="16346"/>
                  <a:pt x="17035" y="16280"/>
                  <a:pt x="17016" y="16243"/>
                </a:cubicBezTo>
                <a:cubicBezTo>
                  <a:pt x="16997" y="16206"/>
                  <a:pt x="16990" y="16073"/>
                  <a:pt x="16997" y="15946"/>
                </a:cubicBezTo>
                <a:cubicBezTo>
                  <a:pt x="17013" y="15680"/>
                  <a:pt x="16981" y="15655"/>
                  <a:pt x="16540" y="15593"/>
                </a:cubicBezTo>
                <a:cubicBezTo>
                  <a:pt x="16207" y="15547"/>
                  <a:pt x="16110" y="15414"/>
                  <a:pt x="16299" y="15265"/>
                </a:cubicBezTo>
                <a:cubicBezTo>
                  <a:pt x="16446" y="15150"/>
                  <a:pt x="16447" y="14978"/>
                  <a:pt x="16311" y="14025"/>
                </a:cubicBezTo>
                <a:cubicBezTo>
                  <a:pt x="16165" y="12991"/>
                  <a:pt x="16086" y="12841"/>
                  <a:pt x="15685" y="12841"/>
                </a:cubicBezTo>
                <a:cubicBezTo>
                  <a:pt x="15336" y="12841"/>
                  <a:pt x="15297" y="12776"/>
                  <a:pt x="15330" y="12251"/>
                </a:cubicBezTo>
                <a:cubicBezTo>
                  <a:pt x="15353" y="11889"/>
                  <a:pt x="15339" y="11736"/>
                  <a:pt x="15268" y="11559"/>
                </a:cubicBezTo>
                <a:cubicBezTo>
                  <a:pt x="15168" y="11307"/>
                  <a:pt x="14917" y="11147"/>
                  <a:pt x="14685" y="11129"/>
                </a:cubicBezTo>
                <a:close/>
                <a:moveTo>
                  <a:pt x="6537" y="18204"/>
                </a:moveTo>
                <a:cubicBezTo>
                  <a:pt x="6574" y="18189"/>
                  <a:pt x="6773" y="18210"/>
                  <a:pt x="6978" y="18252"/>
                </a:cubicBezTo>
                <a:lnTo>
                  <a:pt x="7352" y="18331"/>
                </a:lnTo>
                <a:lnTo>
                  <a:pt x="7395" y="18639"/>
                </a:lnTo>
                <a:cubicBezTo>
                  <a:pt x="7455" y="19068"/>
                  <a:pt x="7375" y="19795"/>
                  <a:pt x="7271" y="19763"/>
                </a:cubicBezTo>
                <a:cubicBezTo>
                  <a:pt x="7228" y="19750"/>
                  <a:pt x="7079" y="19727"/>
                  <a:pt x="6940" y="19710"/>
                </a:cubicBezTo>
                <a:cubicBezTo>
                  <a:pt x="6792" y="19691"/>
                  <a:pt x="6656" y="19708"/>
                  <a:pt x="6614" y="19749"/>
                </a:cubicBezTo>
                <a:cubicBezTo>
                  <a:pt x="6574" y="19788"/>
                  <a:pt x="6526" y="19800"/>
                  <a:pt x="6506" y="19777"/>
                </a:cubicBezTo>
                <a:cubicBezTo>
                  <a:pt x="6487" y="19754"/>
                  <a:pt x="6471" y="19397"/>
                  <a:pt x="6471" y="18984"/>
                </a:cubicBezTo>
                <a:cubicBezTo>
                  <a:pt x="6471" y="18438"/>
                  <a:pt x="6489" y="18223"/>
                  <a:pt x="6537" y="18204"/>
                </a:cubicBezTo>
                <a:close/>
                <a:moveTo>
                  <a:pt x="8419" y="18255"/>
                </a:moveTo>
                <a:cubicBezTo>
                  <a:pt x="8693" y="18271"/>
                  <a:pt x="8758" y="18429"/>
                  <a:pt x="8895" y="18952"/>
                </a:cubicBezTo>
                <a:cubicBezTo>
                  <a:pt x="8973" y="19247"/>
                  <a:pt x="9070" y="19521"/>
                  <a:pt x="9112" y="19563"/>
                </a:cubicBezTo>
                <a:cubicBezTo>
                  <a:pt x="9167" y="19617"/>
                  <a:pt x="9184" y="19741"/>
                  <a:pt x="9169" y="20023"/>
                </a:cubicBezTo>
                <a:cubicBezTo>
                  <a:pt x="9158" y="20236"/>
                  <a:pt x="9128" y="20435"/>
                  <a:pt x="9105" y="20461"/>
                </a:cubicBezTo>
                <a:cubicBezTo>
                  <a:pt x="9045" y="20530"/>
                  <a:pt x="8783" y="20350"/>
                  <a:pt x="8747" y="20215"/>
                </a:cubicBezTo>
                <a:cubicBezTo>
                  <a:pt x="8706" y="20062"/>
                  <a:pt x="8471" y="19908"/>
                  <a:pt x="8195" y="19854"/>
                </a:cubicBezTo>
                <a:cubicBezTo>
                  <a:pt x="8057" y="19827"/>
                  <a:pt x="7946" y="19764"/>
                  <a:pt x="7914" y="19693"/>
                </a:cubicBezTo>
                <a:cubicBezTo>
                  <a:pt x="7885" y="19628"/>
                  <a:pt x="7806" y="19565"/>
                  <a:pt x="7740" y="19554"/>
                </a:cubicBezTo>
                <a:cubicBezTo>
                  <a:pt x="7625" y="19535"/>
                  <a:pt x="7621" y="19509"/>
                  <a:pt x="7621" y="18933"/>
                </a:cubicBezTo>
                <a:lnTo>
                  <a:pt x="7621" y="18331"/>
                </a:lnTo>
                <a:lnTo>
                  <a:pt x="8066" y="18277"/>
                </a:lnTo>
                <a:cubicBezTo>
                  <a:pt x="8214" y="18260"/>
                  <a:pt x="8328" y="18249"/>
                  <a:pt x="8419" y="18255"/>
                </a:cubicBezTo>
                <a:close/>
                <a:moveTo>
                  <a:pt x="13961" y="19820"/>
                </a:moveTo>
                <a:cubicBezTo>
                  <a:pt x="13928" y="19820"/>
                  <a:pt x="13860" y="19876"/>
                  <a:pt x="13808" y="19947"/>
                </a:cubicBezTo>
                <a:cubicBezTo>
                  <a:pt x="13757" y="20018"/>
                  <a:pt x="13659" y="20147"/>
                  <a:pt x="13589" y="20232"/>
                </a:cubicBezTo>
                <a:cubicBezTo>
                  <a:pt x="13518" y="20320"/>
                  <a:pt x="13476" y="20430"/>
                  <a:pt x="13494" y="20484"/>
                </a:cubicBezTo>
                <a:cubicBezTo>
                  <a:pt x="13517" y="20554"/>
                  <a:pt x="13556" y="20566"/>
                  <a:pt x="13646" y="20526"/>
                </a:cubicBezTo>
                <a:cubicBezTo>
                  <a:pt x="13739" y="20486"/>
                  <a:pt x="13769" y="20422"/>
                  <a:pt x="13770" y="20266"/>
                </a:cubicBezTo>
                <a:cubicBezTo>
                  <a:pt x="13771" y="20129"/>
                  <a:pt x="13813" y="20018"/>
                  <a:pt x="13896" y="19938"/>
                </a:cubicBezTo>
                <a:cubicBezTo>
                  <a:pt x="13965" y="19873"/>
                  <a:pt x="13993" y="19820"/>
                  <a:pt x="13961" y="19820"/>
                </a:cubicBezTo>
                <a:close/>
                <a:moveTo>
                  <a:pt x="17488" y="19890"/>
                </a:moveTo>
                <a:cubicBezTo>
                  <a:pt x="17385" y="19879"/>
                  <a:pt x="17148" y="20054"/>
                  <a:pt x="17081" y="20210"/>
                </a:cubicBezTo>
                <a:cubicBezTo>
                  <a:pt x="17037" y="20309"/>
                  <a:pt x="16968" y="20391"/>
                  <a:pt x="16928" y="20391"/>
                </a:cubicBezTo>
                <a:cubicBezTo>
                  <a:pt x="16849" y="20391"/>
                  <a:pt x="16777" y="20544"/>
                  <a:pt x="16828" y="20605"/>
                </a:cubicBezTo>
                <a:cubicBezTo>
                  <a:pt x="16846" y="20626"/>
                  <a:pt x="16917" y="20645"/>
                  <a:pt x="16985" y="20645"/>
                </a:cubicBezTo>
                <a:cubicBezTo>
                  <a:pt x="17111" y="20645"/>
                  <a:pt x="17130" y="20601"/>
                  <a:pt x="17114" y="20351"/>
                </a:cubicBezTo>
                <a:cubicBezTo>
                  <a:pt x="17104" y="20206"/>
                  <a:pt x="17334" y="19947"/>
                  <a:pt x="17474" y="19947"/>
                </a:cubicBezTo>
                <a:cubicBezTo>
                  <a:pt x="17519" y="19947"/>
                  <a:pt x="17540" y="19930"/>
                  <a:pt x="17521" y="19907"/>
                </a:cubicBezTo>
                <a:cubicBezTo>
                  <a:pt x="17513" y="19897"/>
                  <a:pt x="17503" y="19892"/>
                  <a:pt x="17488" y="19890"/>
                </a:cubicBezTo>
                <a:close/>
                <a:moveTo>
                  <a:pt x="14625" y="20492"/>
                </a:moveTo>
                <a:cubicBezTo>
                  <a:pt x="14616" y="20478"/>
                  <a:pt x="14610" y="20551"/>
                  <a:pt x="14606" y="20690"/>
                </a:cubicBezTo>
                <a:cubicBezTo>
                  <a:pt x="14600" y="20944"/>
                  <a:pt x="14620" y="21033"/>
                  <a:pt x="14692" y="21083"/>
                </a:cubicBezTo>
                <a:cubicBezTo>
                  <a:pt x="14931" y="21248"/>
                  <a:pt x="15023" y="20993"/>
                  <a:pt x="14790" y="20811"/>
                </a:cubicBezTo>
                <a:cubicBezTo>
                  <a:pt x="14718" y="20756"/>
                  <a:pt x="14647" y="20631"/>
                  <a:pt x="14635" y="20535"/>
                </a:cubicBezTo>
                <a:cubicBezTo>
                  <a:pt x="14632" y="20510"/>
                  <a:pt x="14628" y="20497"/>
                  <a:pt x="14625" y="20492"/>
                </a:cubicBezTo>
                <a:close/>
                <a:moveTo>
                  <a:pt x="17981" y="20605"/>
                </a:moveTo>
                <a:cubicBezTo>
                  <a:pt x="17975" y="20612"/>
                  <a:pt x="17973" y="20633"/>
                  <a:pt x="17971" y="20670"/>
                </a:cubicBezTo>
                <a:cubicBezTo>
                  <a:pt x="17969" y="20737"/>
                  <a:pt x="17980" y="20776"/>
                  <a:pt x="17998" y="20755"/>
                </a:cubicBezTo>
                <a:cubicBezTo>
                  <a:pt x="18015" y="20734"/>
                  <a:pt x="18018" y="20679"/>
                  <a:pt x="18002" y="20633"/>
                </a:cubicBezTo>
                <a:cubicBezTo>
                  <a:pt x="17994" y="20608"/>
                  <a:pt x="17986" y="20599"/>
                  <a:pt x="17981" y="20605"/>
                </a:cubicBezTo>
                <a:close/>
                <a:moveTo>
                  <a:pt x="3087" y="20662"/>
                </a:moveTo>
                <a:cubicBezTo>
                  <a:pt x="3079" y="20656"/>
                  <a:pt x="3066" y="20721"/>
                  <a:pt x="3048" y="20865"/>
                </a:cubicBezTo>
                <a:cubicBezTo>
                  <a:pt x="3019" y="21108"/>
                  <a:pt x="3029" y="21210"/>
                  <a:pt x="3091" y="21295"/>
                </a:cubicBezTo>
                <a:cubicBezTo>
                  <a:pt x="3193" y="21434"/>
                  <a:pt x="3309" y="21436"/>
                  <a:pt x="3353" y="21300"/>
                </a:cubicBezTo>
                <a:cubicBezTo>
                  <a:pt x="3376" y="21231"/>
                  <a:pt x="3338" y="21156"/>
                  <a:pt x="3244" y="21074"/>
                </a:cubicBezTo>
                <a:cubicBezTo>
                  <a:pt x="3146" y="20990"/>
                  <a:pt x="3101" y="20888"/>
                  <a:pt x="3096" y="20749"/>
                </a:cubicBezTo>
                <a:cubicBezTo>
                  <a:pt x="3094" y="20694"/>
                  <a:pt x="3091" y="20665"/>
                  <a:pt x="3087" y="20662"/>
                </a:cubicBezTo>
                <a:close/>
                <a:moveTo>
                  <a:pt x="7788" y="20701"/>
                </a:moveTo>
                <a:cubicBezTo>
                  <a:pt x="7784" y="20690"/>
                  <a:pt x="7779" y="20701"/>
                  <a:pt x="7771" y="20738"/>
                </a:cubicBezTo>
                <a:cubicBezTo>
                  <a:pt x="7757" y="20808"/>
                  <a:pt x="7670" y="20942"/>
                  <a:pt x="7578" y="21035"/>
                </a:cubicBezTo>
                <a:cubicBezTo>
                  <a:pt x="7434" y="21179"/>
                  <a:pt x="7422" y="21216"/>
                  <a:pt x="7483" y="21303"/>
                </a:cubicBezTo>
                <a:cubicBezTo>
                  <a:pt x="7522" y="21359"/>
                  <a:pt x="7580" y="21388"/>
                  <a:pt x="7614" y="21365"/>
                </a:cubicBezTo>
                <a:cubicBezTo>
                  <a:pt x="7761" y="21267"/>
                  <a:pt x="7854" y="21129"/>
                  <a:pt x="7821" y="21066"/>
                </a:cubicBezTo>
                <a:cubicBezTo>
                  <a:pt x="7801" y="21028"/>
                  <a:pt x="7790" y="20911"/>
                  <a:pt x="7792" y="20806"/>
                </a:cubicBezTo>
                <a:cubicBezTo>
                  <a:pt x="7794" y="20750"/>
                  <a:pt x="7791" y="20713"/>
                  <a:pt x="7788" y="20701"/>
                </a:cubicBezTo>
                <a:close/>
                <a:moveTo>
                  <a:pt x="18028" y="20868"/>
                </a:moveTo>
                <a:cubicBezTo>
                  <a:pt x="18017" y="20868"/>
                  <a:pt x="18007" y="20874"/>
                  <a:pt x="18000" y="20882"/>
                </a:cubicBezTo>
                <a:cubicBezTo>
                  <a:pt x="17946" y="20947"/>
                  <a:pt x="17962" y="21120"/>
                  <a:pt x="18031" y="21201"/>
                </a:cubicBezTo>
                <a:cubicBezTo>
                  <a:pt x="18131" y="21320"/>
                  <a:pt x="18288" y="21295"/>
                  <a:pt x="18288" y="21159"/>
                </a:cubicBezTo>
                <a:cubicBezTo>
                  <a:pt x="18288" y="21050"/>
                  <a:pt x="18111" y="20867"/>
                  <a:pt x="18028" y="208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3.jpg" descr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19"/>
          <p:cNvSpPr txBox="1"/>
          <p:nvPr/>
        </p:nvSpPr>
        <p:spPr>
          <a:xfrm>
            <a:off x="2177262" y="1870727"/>
            <a:ext cx="6968639" cy="207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60045" indent="-360045" algn="ctr" defTabSz="457200">
              <a:tabLst>
                <a:tab pos="508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800"/>
            </a:pPr>
            <a:r>
              <a:t>     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Marcar o lançamento do projeto para a igreja e mobilizar o maior número de colaboradores de acordo com os dons espirituais de cada um.</a:t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" name="4"/>
          <p:cNvSpPr txBox="1"/>
          <p:nvPr/>
        </p:nvSpPr>
        <p:spPr>
          <a:xfrm>
            <a:off x="612229" y="440062"/>
            <a:ext cx="1186181" cy="238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20000">
                <a:solidFill>
                  <a:srgbClr val="941100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4</a:t>
            </a:r>
          </a:p>
        </p:txBody>
      </p:sp>
      <p:pic>
        <p:nvPicPr>
          <p:cNvPr id="14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5031" y="321378"/>
            <a:ext cx="1293101" cy="129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Verificar com a equipe estratégias de divulgação e envolvimento para envolver o maior número possível de membros (crianças, juvenis, jovens, famílias, idosos, etc.)."/>
          <p:cNvSpPr txBox="1"/>
          <p:nvPr/>
        </p:nvSpPr>
        <p:spPr>
          <a:xfrm>
            <a:off x="2361904" y="3742745"/>
            <a:ext cx="6599355" cy="151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tabLst>
                <a:tab pos="304800" algn="l"/>
                <a:tab pos="5334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Verificar com a equipe estratégias de divulgação e envolvimento para envolver o maior número possível de membros (crianças, juvenis, jovens, famílias, idosos, etc.).</a:t>
            </a:r>
          </a:p>
        </p:txBody>
      </p:sp>
      <p:pic>
        <p:nvPicPr>
          <p:cNvPr id="142" name="kisspng-education-high-definition-video-display-resolution-an-up-arrow-5a81a11f2b1821.8947584815184448311765.png" descr="kisspng-education-high-definition-video-display-resolution-an-up-arrow-5a81a11f2b1821.894758481518444831176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0617" y="3081958"/>
            <a:ext cx="4404303" cy="3776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3.jpg" descr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19"/>
          <p:cNvSpPr txBox="1"/>
          <p:nvPr/>
        </p:nvSpPr>
        <p:spPr>
          <a:xfrm>
            <a:off x="1914433" y="1820092"/>
            <a:ext cx="7494297" cy="171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60045" indent="-360045" algn="ctr" defTabSz="457200">
              <a:tabLst>
                <a:tab pos="508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Rever em cada reunião mensal o cronograma do projeto destacando as principais ações, suas datas e as estratégias para a execução das mesmas.</a:t>
            </a:r>
          </a:p>
        </p:txBody>
      </p:sp>
      <p:sp>
        <p:nvSpPr>
          <p:cNvPr id="146" name="5"/>
          <p:cNvSpPr txBox="1"/>
          <p:nvPr/>
        </p:nvSpPr>
        <p:spPr>
          <a:xfrm>
            <a:off x="626199" y="440062"/>
            <a:ext cx="1158241" cy="238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20000">
                <a:solidFill>
                  <a:srgbClr val="941100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5</a:t>
            </a:r>
          </a:p>
        </p:txBody>
      </p:sp>
      <p:pic>
        <p:nvPicPr>
          <p:cNvPr id="147" name="kisspng-infographic-download-pie-chart-ppt-vector-arrows-5a8ea2b2d459b6.1816133815192972028698.png" descr="kisspng-infographic-download-pie-chart-ppt-vector-arrows-5a8ea2b2d459b6.181613381519297202869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7376" y="3275878"/>
            <a:ext cx="4028411" cy="402841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5"/>
          <p:cNvSpPr/>
          <p:nvPr/>
        </p:nvSpPr>
        <p:spPr>
          <a:xfrm>
            <a:off x="3439790" y="6186798"/>
            <a:ext cx="762145" cy="35813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AÇÕES</a:t>
            </a:r>
          </a:p>
        </p:txBody>
      </p:sp>
      <p:sp>
        <p:nvSpPr>
          <p:cNvPr id="149" name="Shape 146"/>
          <p:cNvSpPr/>
          <p:nvPr/>
        </p:nvSpPr>
        <p:spPr>
          <a:xfrm>
            <a:off x="4678889" y="6435477"/>
            <a:ext cx="712251" cy="35813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DATAS</a:t>
            </a:r>
          </a:p>
        </p:txBody>
      </p:sp>
      <p:sp>
        <p:nvSpPr>
          <p:cNvPr id="150" name="Shape 147"/>
          <p:cNvSpPr/>
          <p:nvPr/>
        </p:nvSpPr>
        <p:spPr>
          <a:xfrm>
            <a:off x="5503366" y="6435477"/>
            <a:ext cx="1433100" cy="358139"/>
          </a:xfrm>
          <a:prstGeom prst="rect">
            <a:avLst/>
          </a:prstGeom>
          <a:solidFill>
            <a:srgbClr val="D81E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ESTRATÉGIAS</a:t>
            </a:r>
          </a:p>
        </p:txBody>
      </p:sp>
      <p:sp>
        <p:nvSpPr>
          <p:cNvPr id="151" name="Shape 148"/>
          <p:cNvSpPr/>
          <p:nvPr/>
        </p:nvSpPr>
        <p:spPr>
          <a:xfrm>
            <a:off x="7120000" y="5921541"/>
            <a:ext cx="1186863" cy="35813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EXECUÇÃO</a:t>
            </a:r>
          </a:p>
        </p:txBody>
      </p:sp>
      <p:pic>
        <p:nvPicPr>
          <p:cNvPr id="152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4222" y="305900"/>
            <a:ext cx="1454719" cy="1454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3.jpg" descr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19"/>
          <p:cNvSpPr txBox="1"/>
          <p:nvPr/>
        </p:nvSpPr>
        <p:spPr>
          <a:xfrm>
            <a:off x="2332168" y="1985878"/>
            <a:ext cx="7527664" cy="334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60045" indent="-360045" algn="ctr" defTabSz="457200">
              <a:tabLst>
                <a:tab pos="508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Marcar com o pastor para que se coloque na agenda da comissão mensal da igreja todo o “passo a passo” do projeto da Semana Santa - Impacto ASES 2020, e avaliar com os membros a execução de cada passo durante todos os meses até a realização do projeto e também posteriormente, para uma avaliação final.</a:t>
            </a:r>
          </a:p>
        </p:txBody>
      </p:sp>
      <p:sp>
        <p:nvSpPr>
          <p:cNvPr id="156" name="6"/>
          <p:cNvSpPr txBox="1"/>
          <p:nvPr/>
        </p:nvSpPr>
        <p:spPr>
          <a:xfrm>
            <a:off x="643979" y="440062"/>
            <a:ext cx="1122681" cy="238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20000">
                <a:solidFill>
                  <a:srgbClr val="941100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6</a:t>
            </a:r>
          </a:p>
        </p:txBody>
      </p:sp>
      <p:pic>
        <p:nvPicPr>
          <p:cNvPr id="15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7495" y="479273"/>
            <a:ext cx="1337010" cy="1337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