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57" r:id="rId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3C463D-15F7-46E6-8E0E-92F6F2B94B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0233EE3-B39A-46E3-ADFE-3B034F03E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C5411B-20CA-46EA-B680-B43581177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130B9-51F8-4BD6-9EBB-47FEBE2999E9}" type="datetimeFigureOut">
              <a:rPr lang="pt-BR" smtClean="0"/>
              <a:t>06/02/2020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0B8009F-8A80-45EC-978F-1F3BD4401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35B6D4D-5AC5-4A85-8A51-B3D582C67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D7B6-FD32-4AA0-B060-3633EFD6D9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415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FEDF24-633B-4B67-AF5D-FDF26E633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63CE750-8BF2-498B-AF16-75DE21C07A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967B50B-33A7-4427-B0B5-8982AA3F9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130B9-51F8-4BD6-9EBB-47FEBE2999E9}" type="datetimeFigureOut">
              <a:rPr lang="pt-BR" smtClean="0"/>
              <a:t>06/02/2020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2DA2C15-1C09-4965-8B33-AB5F5FF3C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95AF282-0D06-4C2F-9A5F-53E05BA57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D7B6-FD32-4AA0-B060-3633EFD6D9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0555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FB4123C-140E-48A9-BA28-4850ECF34A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649D420-E68D-4290-92A6-2D03952247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82EE014-A2B1-46BA-9EA6-6E1632F63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130B9-51F8-4BD6-9EBB-47FEBE2999E9}" type="datetimeFigureOut">
              <a:rPr lang="pt-BR" smtClean="0"/>
              <a:t>06/02/2020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0819866-4CF6-45B7-99DB-4FE2F3B4E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E623785-1027-4140-9F12-9C5E22F2B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D7B6-FD32-4AA0-B060-3633EFD6D9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0138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3FB40E-D64A-4B37-B179-ED4BD7CC5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FE7C97A-7A00-4B35-ABD4-CB6CF57B1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2A9BAD5-D4CE-44A0-87D2-A3D818E9B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130B9-51F8-4BD6-9EBB-47FEBE2999E9}" type="datetimeFigureOut">
              <a:rPr lang="pt-BR" smtClean="0"/>
              <a:t>06/02/2020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FBEE3C8-F02E-49A6-9981-631D93110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6071BDC-26D9-4D6E-9CA5-1E51764C3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D7B6-FD32-4AA0-B060-3633EFD6D9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9207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3EB6D2-4BB9-4457-AEB3-5CEDCA7DB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7812955-E723-43E4-936F-54FAF25C2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BA4C721-4C23-45F4-94F3-D4EBCF6C7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130B9-51F8-4BD6-9EBB-47FEBE2999E9}" type="datetimeFigureOut">
              <a:rPr lang="pt-BR" smtClean="0"/>
              <a:t>06/02/2020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3DE1DF2-CED2-40FA-B54A-AB55AE4F8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60BEE79-BAEB-42DB-8CE2-F7DB3BB88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D7B6-FD32-4AA0-B060-3633EFD6D9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0189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D4B49E-855F-4180-922B-CD26B031D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E675803-8039-4CE0-8698-1312D322F0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35CE015-6F0E-4B75-AEE1-FEA9404360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BA05EA8-821F-4BC7-9C13-56E3EB5F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130B9-51F8-4BD6-9EBB-47FEBE2999E9}" type="datetimeFigureOut">
              <a:rPr lang="pt-BR" smtClean="0"/>
              <a:t>06/02/2020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E19DA40-FF1C-4B7C-9E84-066C3079F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851470D-F2AC-49BB-B71C-BB3B05495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D7B6-FD32-4AA0-B060-3633EFD6D9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4752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39C5F5-C0A8-4940-996B-DD18013D5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8CAFD33-E98A-42FB-83E8-23C0DD8D0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092A4AB-5969-42C9-8518-4404B880A5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34D1500-F315-4732-ABD9-306B22DB2A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CCFEC13-7D30-42A7-8A0A-72BB6C4505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E6AC324-7AEF-46B0-9BC8-EEF1962DC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130B9-51F8-4BD6-9EBB-47FEBE2999E9}" type="datetimeFigureOut">
              <a:rPr lang="pt-BR" smtClean="0"/>
              <a:t>06/02/2020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7B08ACB-D71E-475E-86E7-36DFE4EA5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DD4B691-805D-434B-835D-44346B90C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D7B6-FD32-4AA0-B060-3633EFD6D9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0356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2409B1-4E6A-48B8-A228-8109BAA4E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61EFD68-6DC0-4FBD-8032-508421522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130B9-51F8-4BD6-9EBB-47FEBE2999E9}" type="datetimeFigureOut">
              <a:rPr lang="pt-BR" smtClean="0"/>
              <a:t>06/02/2020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7A00234-8E30-46B5-9293-7B034CDEC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5ACECF0-D863-488B-B65B-43DB3932C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D7B6-FD32-4AA0-B060-3633EFD6D9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5763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1BAC88F-0AC3-482B-9778-2FE00BE7D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130B9-51F8-4BD6-9EBB-47FEBE2999E9}" type="datetimeFigureOut">
              <a:rPr lang="pt-BR" smtClean="0"/>
              <a:t>06/02/2020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D6C54A1-1F9C-4A36-B460-F81141143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8776E3D-74D1-4FDF-90AF-8471025D5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D7B6-FD32-4AA0-B060-3633EFD6D9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7697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26FFDF-3F20-457C-858D-2D7216B9A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735F6D-34F1-4232-BD0F-825286601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DEC2B47-DEC8-4EA4-9478-0DC4225183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63B714F-4D0D-46C3-ABA8-06A1649EC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130B9-51F8-4BD6-9EBB-47FEBE2999E9}" type="datetimeFigureOut">
              <a:rPr lang="pt-BR" smtClean="0"/>
              <a:t>06/02/2020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6B0628B-2EE7-4FAC-A38D-7161176C7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8E0A6EF-3CD7-43AA-9DEF-A1E65F5BB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D7B6-FD32-4AA0-B060-3633EFD6D9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2348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462BF5-9739-42B9-82F2-128204235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B64E525-1272-4BC4-8AF8-5472C181F2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8806A9E-E3FA-4571-97E1-91E8E0516A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B9DBD48-4F25-4C3C-8BC4-2BE148E15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130B9-51F8-4BD6-9EBB-47FEBE2999E9}" type="datetimeFigureOut">
              <a:rPr lang="pt-BR" smtClean="0"/>
              <a:t>06/02/2020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69902AC-AB2D-49D6-A9CF-AB5A2E381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7A16B15-FD2A-45BD-8CE9-33653C0A1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D7B6-FD32-4AA0-B060-3633EFD6D9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1873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DE5A61F-C93F-40AF-B6DA-451015907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9F9D5C8-BAE4-44C7-BF83-EC65FDD19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88417D4-9E63-4AC7-B06B-3A781CFDD9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130B9-51F8-4BD6-9EBB-47FEBE2999E9}" type="datetimeFigureOut">
              <a:rPr lang="pt-BR" smtClean="0"/>
              <a:t>06/02/2020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A0DE3EB-1C6A-4AA2-B9AF-1F934AE9F0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7B8533E-6E8F-4738-9C0A-56A9A56BB4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BD7B6-FD32-4AA0-B060-3633EFD6D9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234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1F1E18D-2217-4A75-A261-674397B28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15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D28B1ED-A7AB-4C96-BC8E-7E3C06013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04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animal&#10;&#10;Descrição gerada automaticamente">
            <a:extLst>
              <a:ext uri="{FF2B5EF4-FFF2-40B4-BE49-F238E27FC236}">
                <a16:creationId xmlns:a16="http://schemas.microsoft.com/office/drawing/2014/main" id="{F2AE1667-0CF6-407A-9EE6-FD6F03EE3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432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00BD78B-7C36-499A-944A-B4303FF8F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675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Adriane Soares de Almeida</dc:creator>
  <cp:lastModifiedBy>Adriane Soares de Almeida</cp:lastModifiedBy>
  <cp:revision>1</cp:revision>
  <dcterms:created xsi:type="dcterms:W3CDTF">2020-02-07T02:21:04Z</dcterms:created>
  <dcterms:modified xsi:type="dcterms:W3CDTF">2020-02-07T02:26:23Z</dcterms:modified>
</cp:coreProperties>
</file>