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D83B60-1460-4151-8B31-A639671DDDDD}" v="10" dt="2026-03-27T17:11:32.73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264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3-27T17:14:34.050" v="248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3-27T17:14:34.050" v="248" actId="14100"/>
        <pc:sldMkLst>
          <pc:docMk/>
          <pc:sldMk cId="0" sldId="256"/>
        </pc:sldMkLst>
        <pc:picChg chg="add del mod">
          <ac:chgData name="Neemias Informatica Lima" userId="b77af7bd85500281" providerId="LiveId" clId="{7D1CC9F5-6E0A-41F8-B5B9-DE5264088EBB}" dt="2026-03-27T17:06:03.771" v="209" actId="478"/>
          <ac:picMkLst>
            <pc:docMk/>
            <pc:sldMk cId="0" sldId="256"/>
            <ac:picMk id="3" creationId="{3E2C088D-3818-7F00-5CA8-5BDFEA777B82}"/>
          </ac:picMkLst>
        </pc:picChg>
        <pc:picChg chg="add mod">
          <ac:chgData name="Neemias Informatica Lima" userId="b77af7bd85500281" providerId="LiveId" clId="{7D1CC9F5-6E0A-41F8-B5B9-DE5264088EBB}" dt="2026-03-27T17:14:34.050" v="248" actId="14100"/>
          <ac:picMkLst>
            <pc:docMk/>
            <pc:sldMk cId="0" sldId="256"/>
            <ac:picMk id="4" creationId="{E8511EDC-1326-9B16-101D-8DBF2C17BFB6}"/>
          </ac:picMkLst>
        </pc:picChg>
      </pc:sldChg>
      <pc:sldChg chg="addSp delSp modSp mod">
        <pc:chgData name="Neemias Informatica Lima" userId="b77af7bd85500281" providerId="LiveId" clId="{7D1CC9F5-6E0A-41F8-B5B9-DE5264088EBB}" dt="2026-03-27T17:06:30.853" v="215" actId="14100"/>
        <pc:sldMkLst>
          <pc:docMk/>
          <pc:sldMk cId="0" sldId="258"/>
        </pc:sldMkLst>
        <pc:picChg chg="add mod">
          <ac:chgData name="Neemias Informatica Lima" userId="b77af7bd85500281" providerId="LiveId" clId="{7D1CC9F5-6E0A-41F8-B5B9-DE5264088EBB}" dt="2026-03-27T17:06:30.853" v="215" actId="14100"/>
          <ac:picMkLst>
            <pc:docMk/>
            <pc:sldMk cId="0" sldId="258"/>
            <ac:picMk id="2" creationId="{E89AC732-F749-A11D-A2D6-DBD068634B39}"/>
          </ac:picMkLst>
        </pc:picChg>
        <pc:picChg chg="add del mod">
          <ac:chgData name="Neemias Informatica Lima" userId="b77af7bd85500281" providerId="LiveId" clId="{7D1CC9F5-6E0A-41F8-B5B9-DE5264088EBB}" dt="2026-03-27T17:06:04.938" v="210" actId="478"/>
          <ac:picMkLst>
            <pc:docMk/>
            <pc:sldMk cId="0" sldId="258"/>
            <ac:picMk id="3" creationId="{C3120B73-7983-2D37-1D9D-0A632E662394}"/>
          </ac:picMkLst>
        </pc:picChg>
      </pc:sldChg>
      <pc:sldChg chg="addSp delSp modSp mod">
        <pc:chgData name="Neemias Informatica Lima" userId="b77af7bd85500281" providerId="LiveId" clId="{7D1CC9F5-6E0A-41F8-B5B9-DE5264088EBB}" dt="2026-03-27T17:08:48.036" v="223" actId="14100"/>
        <pc:sldMkLst>
          <pc:docMk/>
          <pc:sldMk cId="0" sldId="259"/>
        </pc:sldMkLst>
        <pc:spChg chg="add del">
          <ac:chgData name="Neemias Informatica Lima" userId="b77af7bd85500281" providerId="LiveId" clId="{7D1CC9F5-6E0A-41F8-B5B9-DE5264088EBB}" dt="2026-03-27T17:08:43.529" v="221" actId="478"/>
          <ac:spMkLst>
            <pc:docMk/>
            <pc:sldMk cId="0" sldId="259"/>
            <ac:spMk id="3" creationId="{68955B8E-4C4C-DF3A-EA16-09777535604D}"/>
          </ac:spMkLst>
        </pc:spChg>
        <pc:picChg chg="add del">
          <ac:chgData name="Neemias Informatica Lima" userId="b77af7bd85500281" providerId="LiveId" clId="{7D1CC9F5-6E0A-41F8-B5B9-DE5264088EBB}" dt="2026-03-27T17:06:07.720" v="211" actId="478"/>
          <ac:picMkLst>
            <pc:docMk/>
            <pc:sldMk cId="0" sldId="259"/>
            <ac:picMk id="2" creationId="{0775D276-E03B-3E9C-8571-5237BEE5E2D8}"/>
          </ac:picMkLst>
        </pc:picChg>
        <pc:picChg chg="add mod">
          <ac:chgData name="Neemias Informatica Lima" userId="b77af7bd85500281" providerId="LiveId" clId="{7D1CC9F5-6E0A-41F8-B5B9-DE5264088EBB}" dt="2026-03-27T17:08:48.036" v="223" actId="14100"/>
          <ac:picMkLst>
            <pc:docMk/>
            <pc:sldMk cId="0" sldId="259"/>
            <ac:picMk id="4" creationId="{2D139307-2089-70E6-F516-1AAD42829267}"/>
          </ac:picMkLst>
        </pc:picChg>
      </pc:sldChg>
      <pc:sldChg chg="addSp delSp modSp mod">
        <pc:chgData name="Neemias Informatica Lima" userId="b77af7bd85500281" providerId="LiveId" clId="{7D1CC9F5-6E0A-41F8-B5B9-DE5264088EBB}" dt="2026-03-27T17:08:59.268" v="225" actId="14100"/>
        <pc:sldMkLst>
          <pc:docMk/>
          <pc:sldMk cId="0" sldId="260"/>
        </pc:sldMkLst>
        <pc:picChg chg="add del">
          <ac:chgData name="Neemias Informatica Lima" userId="b77af7bd85500281" providerId="LiveId" clId="{7D1CC9F5-6E0A-41F8-B5B9-DE5264088EBB}" dt="2026-03-27T17:06:08.889" v="212" actId="478"/>
          <ac:picMkLst>
            <pc:docMk/>
            <pc:sldMk cId="0" sldId="260"/>
            <ac:picMk id="2" creationId="{E34E13CE-82A7-75D6-66D7-E968E1ACA8C8}"/>
          </ac:picMkLst>
        </pc:picChg>
        <pc:picChg chg="add mod">
          <ac:chgData name="Neemias Informatica Lima" userId="b77af7bd85500281" providerId="LiveId" clId="{7D1CC9F5-6E0A-41F8-B5B9-DE5264088EBB}" dt="2026-03-27T17:08:59.268" v="225" actId="14100"/>
          <ac:picMkLst>
            <pc:docMk/>
            <pc:sldMk cId="0" sldId="260"/>
            <ac:picMk id="5" creationId="{CDBC9B09-BEEC-B0B4-D859-C33BAE180EC5}"/>
          </ac:picMkLst>
        </pc:picChg>
      </pc:sldChg>
      <pc:sldChg chg="addSp delSp modSp mod">
        <pc:chgData name="Neemias Informatica Lima" userId="b77af7bd85500281" providerId="LiveId" clId="{7D1CC9F5-6E0A-41F8-B5B9-DE5264088EBB}" dt="2026-03-27T17:10:36.625" v="227" actId="14100"/>
        <pc:sldMkLst>
          <pc:docMk/>
          <pc:sldMk cId="0" sldId="261"/>
        </pc:sldMkLst>
        <pc:picChg chg="add del">
          <ac:chgData name="Neemias Informatica Lima" userId="b77af7bd85500281" providerId="LiveId" clId="{7D1CC9F5-6E0A-41F8-B5B9-DE5264088EBB}" dt="2026-03-27T17:06:10.114" v="213" actId="478"/>
          <ac:picMkLst>
            <pc:docMk/>
            <pc:sldMk cId="0" sldId="261"/>
            <ac:picMk id="2" creationId="{CF2C9625-D1B5-6806-AA1A-3B13A5C39B1A}"/>
          </ac:picMkLst>
        </pc:picChg>
        <pc:picChg chg="add mod">
          <ac:chgData name="Neemias Informatica Lima" userId="b77af7bd85500281" providerId="LiveId" clId="{7D1CC9F5-6E0A-41F8-B5B9-DE5264088EBB}" dt="2026-03-27T17:10:36.625" v="227" actId="14100"/>
          <ac:picMkLst>
            <pc:docMk/>
            <pc:sldMk cId="0" sldId="261"/>
            <ac:picMk id="3" creationId="{9DAB19BF-1BB7-05F8-8F45-93A33610721A}"/>
          </ac:picMkLst>
        </pc:picChg>
      </pc:sldChg>
      <pc:sldChg chg="addSp delSp modSp mod">
        <pc:chgData name="Neemias Informatica Lima" userId="b77af7bd85500281" providerId="LiveId" clId="{7D1CC9F5-6E0A-41F8-B5B9-DE5264088EBB}" dt="2026-03-27T17:10:53.833" v="231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3-27T17:06:33.569" v="216" actId="478"/>
          <ac:picMkLst>
            <pc:docMk/>
            <pc:sldMk cId="0" sldId="262"/>
            <ac:picMk id="2" creationId="{19B4163F-D545-A251-5B9B-AE29CAC613CD}"/>
          </ac:picMkLst>
        </pc:picChg>
        <pc:picChg chg="add mod">
          <ac:chgData name="Neemias Informatica Lima" userId="b77af7bd85500281" providerId="LiveId" clId="{7D1CC9F5-6E0A-41F8-B5B9-DE5264088EBB}" dt="2026-03-27T17:10:53.833" v="231" actId="14100"/>
          <ac:picMkLst>
            <pc:docMk/>
            <pc:sldMk cId="0" sldId="262"/>
            <ac:picMk id="3" creationId="{C92F6CDD-D393-8D5E-EA37-2AE594105D74}"/>
          </ac:picMkLst>
        </pc:picChg>
      </pc:sldChg>
      <pc:sldChg chg="addSp delSp modSp mod">
        <pc:chgData name="Neemias Informatica Lima" userId="b77af7bd85500281" providerId="LiveId" clId="{7D1CC9F5-6E0A-41F8-B5B9-DE5264088EBB}" dt="2026-03-27T17:11:08.045" v="233" actId="14100"/>
        <pc:sldMkLst>
          <pc:docMk/>
          <pc:sldMk cId="0" sldId="263"/>
        </pc:sldMkLst>
        <pc:picChg chg="add del mod">
          <ac:chgData name="Neemias Informatica Lima" userId="b77af7bd85500281" providerId="LiveId" clId="{7D1CC9F5-6E0A-41F8-B5B9-DE5264088EBB}" dt="2026-03-27T17:06:35.097" v="217" actId="478"/>
          <ac:picMkLst>
            <pc:docMk/>
            <pc:sldMk cId="0" sldId="263"/>
            <ac:picMk id="2" creationId="{FAB75D4A-A40C-5745-AAEB-26092BEFFDA2}"/>
          </ac:picMkLst>
        </pc:picChg>
        <pc:picChg chg="add mod">
          <ac:chgData name="Neemias Informatica Lima" userId="b77af7bd85500281" providerId="LiveId" clId="{7D1CC9F5-6E0A-41F8-B5B9-DE5264088EBB}" dt="2026-03-27T17:11:08.045" v="233" actId="14100"/>
          <ac:picMkLst>
            <pc:docMk/>
            <pc:sldMk cId="0" sldId="263"/>
            <ac:picMk id="4" creationId="{FC183139-1E9E-C6E6-26D8-929E8ABA29D1}"/>
          </ac:picMkLst>
        </pc:picChg>
      </pc:sldChg>
      <pc:sldChg chg="addSp delSp modSp mod">
        <pc:chgData name="Neemias Informatica Lima" userId="b77af7bd85500281" providerId="LiveId" clId="{7D1CC9F5-6E0A-41F8-B5B9-DE5264088EBB}" dt="2026-03-27T17:11:19.470" v="235" actId="14100"/>
        <pc:sldMkLst>
          <pc:docMk/>
          <pc:sldMk cId="3682231314" sldId="264"/>
        </pc:sldMkLst>
        <pc:picChg chg="add mod">
          <ac:chgData name="Neemias Informatica Lima" userId="b77af7bd85500281" providerId="LiveId" clId="{7D1CC9F5-6E0A-41F8-B5B9-DE5264088EBB}" dt="2026-03-27T17:11:19.470" v="235" actId="14100"/>
          <ac:picMkLst>
            <pc:docMk/>
            <pc:sldMk cId="3682231314" sldId="264"/>
            <ac:picMk id="2" creationId="{A1922829-8AB6-D34D-DD9F-896846EFEFEF}"/>
          </ac:picMkLst>
        </pc:picChg>
        <pc:picChg chg="add del mod">
          <ac:chgData name="Neemias Informatica Lima" userId="b77af7bd85500281" providerId="LiveId" clId="{7D1CC9F5-6E0A-41F8-B5B9-DE5264088EBB}" dt="2026-03-27T17:06:37.190" v="218" actId="478"/>
          <ac:picMkLst>
            <pc:docMk/>
            <pc:sldMk cId="3682231314" sldId="264"/>
            <ac:picMk id="4" creationId="{5973F95D-FE1C-A70C-F654-DBC4D6DAC2BB}"/>
          </ac:picMkLst>
        </pc:picChg>
      </pc:sldChg>
      <pc:sldChg chg="addSp delSp modSp add mod">
        <pc:chgData name="Neemias Informatica Lima" userId="b77af7bd85500281" providerId="LiveId" clId="{7D1CC9F5-6E0A-41F8-B5B9-DE5264088EBB}" dt="2026-03-27T17:12:47.948" v="244" actId="1035"/>
        <pc:sldMkLst>
          <pc:docMk/>
          <pc:sldMk cId="590868642" sldId="265"/>
        </pc:sldMkLst>
        <pc:picChg chg="add del mod">
          <ac:chgData name="Neemias Informatica Lima" userId="b77af7bd85500281" providerId="LiveId" clId="{7D1CC9F5-6E0A-41F8-B5B9-DE5264088EBB}" dt="2026-03-27T17:06:39.569" v="219" actId="478"/>
          <ac:picMkLst>
            <pc:docMk/>
            <pc:sldMk cId="590868642" sldId="265"/>
            <ac:picMk id="2" creationId="{152FB607-BDD4-1D8B-88CF-9FDF077EBF9C}"/>
          </ac:picMkLst>
        </pc:picChg>
        <pc:picChg chg="add mod">
          <ac:chgData name="Neemias Informatica Lima" userId="b77af7bd85500281" providerId="LiveId" clId="{7D1CC9F5-6E0A-41F8-B5B9-DE5264088EBB}" dt="2026-03-27T17:12:47.948" v="244" actId="1035"/>
          <ac:picMkLst>
            <pc:docMk/>
            <pc:sldMk cId="590868642" sldId="265"/>
            <ac:picMk id="3" creationId="{F575E398-930F-AB1A-41D2-99D0972D4E1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79A23E-1181-4FED-8D7F-9E5FB9C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CEFAB-3D05-4F5B-BDB0-803004C4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511EDC-1326-9B16-101D-8DBF2C17B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495" y="775830"/>
            <a:ext cx="6691705" cy="8691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9AC732-F749-A11D-A2D6-DBD068634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D139307-2089-70E6-F516-1AAD42829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35658"/>
            <a:ext cx="18440400" cy="103583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BC9B09-BEEC-B0B4-D859-C33BAE180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AB19BF-1BB7-05F8-8F45-93A336107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92F6CDD-D393-8D5E-EA37-2AE594105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183139-1E9E-C6E6-26D8-929E8ABA2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1922829-8AB6-D34D-DD9F-896846EFE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900E92-83AA-C112-E38B-F66C15AF4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75E398-930F-AB1A-41D2-99D0972D4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105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2026-03-27T17:14:36Z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