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4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EDE8E-7546-49B8-9282-4EAAAC545C5C}" v="11" dt="2026-03-27T17:03:34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">
      <pc:chgData name="Neemias Informatica Lima" userId="b77af7bd85500281" providerId="LiveId" clId="{7D1CC9F5-6E0A-41F8-B5B9-DE5264088EBB}" dt="2026-03-27T17:03:34.163" v="49"/>
      <pc:docMkLst>
        <pc:docMk/>
      </pc:docMkLst>
      <pc:sldChg chg="addSp delSp new mod ord">
        <pc:chgData name="Neemias Informatica Lima" userId="b77af7bd85500281" providerId="LiveId" clId="{7D1CC9F5-6E0A-41F8-B5B9-DE5264088EBB}" dt="2026-03-27T17:01:56.995" v="38"/>
        <pc:sldMkLst>
          <pc:docMk/>
          <pc:sldMk cId="2090918484" sldId="266"/>
        </pc:sldMkLst>
        <pc:picChg chg="add del">
          <ac:chgData name="Neemias Informatica Lima" userId="b77af7bd85500281" providerId="LiveId" clId="{7D1CC9F5-6E0A-41F8-B5B9-DE5264088EBB}" dt="2026-03-27T17:01:36.028" v="29" actId="478"/>
          <ac:picMkLst>
            <pc:docMk/>
            <pc:sldMk cId="2090918484" sldId="266"/>
            <ac:picMk id="2" creationId="{9FED8EE7-DAF1-D394-BD73-D0984BC66A59}"/>
          </ac:picMkLst>
        </pc:picChg>
        <pc:picChg chg="add">
          <ac:chgData name="Neemias Informatica Lima" userId="b77af7bd85500281" providerId="LiveId" clId="{7D1CC9F5-6E0A-41F8-B5B9-DE5264088EBB}" dt="2026-03-27T17:01:56.995" v="38"/>
          <ac:picMkLst>
            <pc:docMk/>
            <pc:sldMk cId="2090918484" sldId="266"/>
            <ac:picMk id="3" creationId="{12865D69-E9D7-AF03-AC01-585FC57DB920}"/>
          </ac:picMkLst>
        </pc:picChg>
      </pc:sldChg>
      <pc:sldChg chg="addSp delSp add mod">
        <pc:chgData name="Neemias Informatica Lima" userId="b77af7bd85500281" providerId="LiveId" clId="{7D1CC9F5-6E0A-41F8-B5B9-DE5264088EBB}" dt="2026-03-27T17:02:09.781" v="39"/>
        <pc:sldMkLst>
          <pc:docMk/>
          <pc:sldMk cId="4144680209" sldId="267"/>
        </pc:sldMkLst>
        <pc:picChg chg="add del">
          <ac:chgData name="Neemias Informatica Lima" userId="b77af7bd85500281" providerId="LiveId" clId="{7D1CC9F5-6E0A-41F8-B5B9-DE5264088EBB}" dt="2026-03-27T17:01:38.362" v="30" actId="478"/>
          <ac:picMkLst>
            <pc:docMk/>
            <pc:sldMk cId="4144680209" sldId="267"/>
            <ac:picMk id="2" creationId="{03632F7B-AE5A-FF2A-8B91-814AC3C14089}"/>
          </ac:picMkLst>
        </pc:picChg>
        <pc:picChg chg="add">
          <ac:chgData name="Neemias Informatica Lima" userId="b77af7bd85500281" providerId="LiveId" clId="{7D1CC9F5-6E0A-41F8-B5B9-DE5264088EBB}" dt="2026-03-27T17:02:09.781" v="39"/>
          <ac:picMkLst>
            <pc:docMk/>
            <pc:sldMk cId="4144680209" sldId="267"/>
            <ac:picMk id="3" creationId="{88113F02-3AC6-85EB-EEA1-CA7493F3C240}"/>
          </ac:picMkLst>
        </pc:picChg>
      </pc:sldChg>
      <pc:sldChg chg="addSp delSp add mod">
        <pc:chgData name="Neemias Informatica Lima" userId="b77af7bd85500281" providerId="LiveId" clId="{7D1CC9F5-6E0A-41F8-B5B9-DE5264088EBB}" dt="2026-03-27T17:02:18.407" v="40"/>
        <pc:sldMkLst>
          <pc:docMk/>
          <pc:sldMk cId="2462583972" sldId="268"/>
        </pc:sldMkLst>
        <pc:picChg chg="add del">
          <ac:chgData name="Neemias Informatica Lima" userId="b77af7bd85500281" providerId="LiveId" clId="{7D1CC9F5-6E0A-41F8-B5B9-DE5264088EBB}" dt="2026-03-27T17:01:39.680" v="31" actId="478"/>
          <ac:picMkLst>
            <pc:docMk/>
            <pc:sldMk cId="2462583972" sldId="268"/>
            <ac:picMk id="2" creationId="{63BFAF13-F19B-A709-A139-BD246548DC51}"/>
          </ac:picMkLst>
        </pc:picChg>
        <pc:picChg chg="add">
          <ac:chgData name="Neemias Informatica Lima" userId="b77af7bd85500281" providerId="LiveId" clId="{7D1CC9F5-6E0A-41F8-B5B9-DE5264088EBB}" dt="2026-03-27T17:02:18.407" v="40"/>
          <ac:picMkLst>
            <pc:docMk/>
            <pc:sldMk cId="2462583972" sldId="268"/>
            <ac:picMk id="3" creationId="{CD8E4ED8-BD5E-B69F-1FF4-0B7FDB4BDDCB}"/>
          </ac:picMkLst>
        </pc:picChg>
      </pc:sldChg>
      <pc:sldChg chg="addSp delSp add mod">
        <pc:chgData name="Neemias Informatica Lima" userId="b77af7bd85500281" providerId="LiveId" clId="{7D1CC9F5-6E0A-41F8-B5B9-DE5264088EBB}" dt="2026-03-27T17:02:27.501" v="41"/>
        <pc:sldMkLst>
          <pc:docMk/>
          <pc:sldMk cId="1288001885" sldId="269"/>
        </pc:sldMkLst>
        <pc:picChg chg="add del">
          <ac:chgData name="Neemias Informatica Lima" userId="b77af7bd85500281" providerId="LiveId" clId="{7D1CC9F5-6E0A-41F8-B5B9-DE5264088EBB}" dt="2026-03-27T17:01:41.194" v="32" actId="478"/>
          <ac:picMkLst>
            <pc:docMk/>
            <pc:sldMk cId="1288001885" sldId="269"/>
            <ac:picMk id="2" creationId="{24E0F693-BF00-7DF7-9C69-51E69C016757}"/>
          </ac:picMkLst>
        </pc:picChg>
        <pc:picChg chg="add">
          <ac:chgData name="Neemias Informatica Lima" userId="b77af7bd85500281" providerId="LiveId" clId="{7D1CC9F5-6E0A-41F8-B5B9-DE5264088EBB}" dt="2026-03-27T17:02:27.501" v="41"/>
          <ac:picMkLst>
            <pc:docMk/>
            <pc:sldMk cId="1288001885" sldId="269"/>
            <ac:picMk id="3" creationId="{8BA19E52-A025-A5A2-C509-F97B6762D65C}"/>
          </ac:picMkLst>
        </pc:picChg>
      </pc:sldChg>
      <pc:sldChg chg="addSp delSp add mod">
        <pc:chgData name="Neemias Informatica Lima" userId="b77af7bd85500281" providerId="LiveId" clId="{7D1CC9F5-6E0A-41F8-B5B9-DE5264088EBB}" dt="2026-03-27T17:02:41.693" v="42"/>
        <pc:sldMkLst>
          <pc:docMk/>
          <pc:sldMk cId="774385155" sldId="270"/>
        </pc:sldMkLst>
        <pc:picChg chg="add del">
          <ac:chgData name="Neemias Informatica Lima" userId="b77af7bd85500281" providerId="LiveId" clId="{7D1CC9F5-6E0A-41F8-B5B9-DE5264088EBB}" dt="2026-03-27T17:01:42.601" v="33" actId="478"/>
          <ac:picMkLst>
            <pc:docMk/>
            <pc:sldMk cId="774385155" sldId="270"/>
            <ac:picMk id="2" creationId="{97168A88-D75C-53ED-81A5-377637E8C862}"/>
          </ac:picMkLst>
        </pc:picChg>
        <pc:picChg chg="add">
          <ac:chgData name="Neemias Informatica Lima" userId="b77af7bd85500281" providerId="LiveId" clId="{7D1CC9F5-6E0A-41F8-B5B9-DE5264088EBB}" dt="2026-03-27T17:02:41.693" v="42"/>
          <ac:picMkLst>
            <pc:docMk/>
            <pc:sldMk cId="774385155" sldId="270"/>
            <ac:picMk id="3" creationId="{49877B4D-C5C5-81E4-3038-65066155E5DE}"/>
          </ac:picMkLst>
        </pc:picChg>
      </pc:sldChg>
      <pc:sldChg chg="addSp delSp add mod">
        <pc:chgData name="Neemias Informatica Lima" userId="b77af7bd85500281" providerId="LiveId" clId="{7D1CC9F5-6E0A-41F8-B5B9-DE5264088EBB}" dt="2026-03-27T17:02:49.324" v="43"/>
        <pc:sldMkLst>
          <pc:docMk/>
          <pc:sldMk cId="1365809540" sldId="271"/>
        </pc:sldMkLst>
        <pc:picChg chg="add del">
          <ac:chgData name="Neemias Informatica Lima" userId="b77af7bd85500281" providerId="LiveId" clId="{7D1CC9F5-6E0A-41F8-B5B9-DE5264088EBB}" dt="2026-03-27T17:01:44.394" v="34" actId="478"/>
          <ac:picMkLst>
            <pc:docMk/>
            <pc:sldMk cId="1365809540" sldId="271"/>
            <ac:picMk id="2" creationId="{2160A45A-6550-7A65-73F6-2708E4C5CFF1}"/>
          </ac:picMkLst>
        </pc:picChg>
        <pc:picChg chg="add">
          <ac:chgData name="Neemias Informatica Lima" userId="b77af7bd85500281" providerId="LiveId" clId="{7D1CC9F5-6E0A-41F8-B5B9-DE5264088EBB}" dt="2026-03-27T17:02:49.324" v="43"/>
          <ac:picMkLst>
            <pc:docMk/>
            <pc:sldMk cId="1365809540" sldId="271"/>
            <ac:picMk id="3" creationId="{BB468E0B-FC45-5B53-FF52-99CE3065A7BD}"/>
          </ac:picMkLst>
        </pc:picChg>
      </pc:sldChg>
      <pc:sldChg chg="addSp delSp add mod">
        <pc:chgData name="Neemias Informatica Lima" userId="b77af7bd85500281" providerId="LiveId" clId="{7D1CC9F5-6E0A-41F8-B5B9-DE5264088EBB}" dt="2026-03-27T17:02:57.802" v="44"/>
        <pc:sldMkLst>
          <pc:docMk/>
          <pc:sldMk cId="123794096" sldId="272"/>
        </pc:sldMkLst>
        <pc:picChg chg="add del">
          <ac:chgData name="Neemias Informatica Lima" userId="b77af7bd85500281" providerId="LiveId" clId="{7D1CC9F5-6E0A-41F8-B5B9-DE5264088EBB}" dt="2026-03-27T17:01:46.138" v="35" actId="478"/>
          <ac:picMkLst>
            <pc:docMk/>
            <pc:sldMk cId="123794096" sldId="272"/>
            <ac:picMk id="2" creationId="{21CDB691-ED4F-2284-823E-7DAF508C767E}"/>
          </ac:picMkLst>
        </pc:picChg>
        <pc:picChg chg="add">
          <ac:chgData name="Neemias Informatica Lima" userId="b77af7bd85500281" providerId="LiveId" clId="{7D1CC9F5-6E0A-41F8-B5B9-DE5264088EBB}" dt="2026-03-27T17:02:57.802" v="44"/>
          <ac:picMkLst>
            <pc:docMk/>
            <pc:sldMk cId="123794096" sldId="272"/>
            <ac:picMk id="3" creationId="{BFCCC01B-E4B3-0897-24B1-0AE0D22A64B9}"/>
          </ac:picMkLst>
        </pc:picChg>
      </pc:sldChg>
      <pc:sldChg chg="addSp delSp add mod">
        <pc:chgData name="Neemias Informatica Lima" userId="b77af7bd85500281" providerId="LiveId" clId="{7D1CC9F5-6E0A-41F8-B5B9-DE5264088EBB}" dt="2026-03-27T17:03:09.133" v="45"/>
        <pc:sldMkLst>
          <pc:docMk/>
          <pc:sldMk cId="364232457" sldId="273"/>
        </pc:sldMkLst>
        <pc:picChg chg="add del">
          <ac:chgData name="Neemias Informatica Lima" userId="b77af7bd85500281" providerId="LiveId" clId="{7D1CC9F5-6E0A-41F8-B5B9-DE5264088EBB}" dt="2026-03-27T17:01:47.593" v="36" actId="478"/>
          <ac:picMkLst>
            <pc:docMk/>
            <pc:sldMk cId="364232457" sldId="273"/>
            <ac:picMk id="2" creationId="{DDAEEFAE-F71F-F127-2470-5786EC4DF0CE}"/>
          </ac:picMkLst>
        </pc:picChg>
        <pc:picChg chg="add">
          <ac:chgData name="Neemias Informatica Lima" userId="b77af7bd85500281" providerId="LiveId" clId="{7D1CC9F5-6E0A-41F8-B5B9-DE5264088EBB}" dt="2026-03-27T17:03:09.133" v="45"/>
          <ac:picMkLst>
            <pc:docMk/>
            <pc:sldMk cId="364232457" sldId="273"/>
            <ac:picMk id="3" creationId="{829D0069-75A9-607D-7788-C16A3C6B76B1}"/>
          </ac:picMkLst>
        </pc:picChg>
      </pc:sldChg>
      <pc:sldChg chg="addSp delSp add mod ord">
        <pc:chgData name="Neemias Informatica Lima" userId="b77af7bd85500281" providerId="LiveId" clId="{7D1CC9F5-6E0A-41F8-B5B9-DE5264088EBB}" dt="2026-03-27T17:03:34.163" v="49"/>
        <pc:sldMkLst>
          <pc:docMk/>
          <pc:sldMk cId="2667704223" sldId="274"/>
        </pc:sldMkLst>
        <pc:spChg chg="add">
          <ac:chgData name="Neemias Informatica Lima" userId="b77af7bd85500281" providerId="LiveId" clId="{7D1CC9F5-6E0A-41F8-B5B9-DE5264088EBB}" dt="2026-03-27T17:03:22.300" v="48"/>
          <ac:spMkLst>
            <pc:docMk/>
            <pc:sldMk cId="2667704223" sldId="274"/>
            <ac:spMk id="3" creationId="{3841BB47-9C6B-B355-FEBB-7ECB8B7C0D38}"/>
          </ac:spMkLst>
        </pc:spChg>
        <pc:picChg chg="add del">
          <ac:chgData name="Neemias Informatica Lima" userId="b77af7bd85500281" providerId="LiveId" clId="{7D1CC9F5-6E0A-41F8-B5B9-DE5264088EBB}" dt="2026-03-27T17:01:49.210" v="37" actId="478"/>
          <ac:picMkLst>
            <pc:docMk/>
            <pc:sldMk cId="2667704223" sldId="274"/>
            <ac:picMk id="2" creationId="{A38C4FBF-EB0A-47DA-7B22-1C6D3A6E64F7}"/>
          </ac:picMkLst>
        </pc:picChg>
        <pc:picChg chg="add">
          <ac:chgData name="Neemias Informatica Lima" userId="b77af7bd85500281" providerId="LiveId" clId="{7D1CC9F5-6E0A-41F8-B5B9-DE5264088EBB}" dt="2026-03-27T17:03:34.163" v="49"/>
          <ac:picMkLst>
            <pc:docMk/>
            <pc:sldMk cId="2667704223" sldId="274"/>
            <ac:picMk id="4" creationId="{2D4950A4-6B08-738C-8549-19B8732F87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27/03/2026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865D69-E9D7-AF03-AC01-585FC57D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113F02-3AC6-85EB-EEA1-CA7493F3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8E4ED8-BD5E-B69F-1FF4-0B7FDB4B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A19E52-A025-A5A2-C509-F97B6762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D4950A4-6B08-738C-8549-19B8732F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877B4D-C5C5-81E4-3038-65066155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468E0B-FC45-5B53-FF52-99CE3065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CCC01B-E4B3-0897-24B1-0AE0D22A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9D0069-75A9-607D-7788-C16A3C6B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764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2026-03-27T17:03:42Z</dcterms:modified>
</cp:coreProperties>
</file>