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1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8288000" cy="10287000"/>
  <p:notesSz cx="18288000" cy="10287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32D8E4-85D8-45F9-A71B-B6ACCDC27A96}" v="1" dt="2026-03-20T11:37:42.154"/>
    <p1510:client id="{FFE8E6CE-7FDC-4EF9-B11C-B4E028B253CA}" v="21" dt="2026-03-19T16:49:19.33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264" y="269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emias Informatica Lima" userId="b77af7bd85500281" providerId="LiveId" clId="{7D1CC9F5-6E0A-41F8-B5B9-DE5264088EBB}"/>
    <pc:docChg chg="undo custSel addSld delSld modSld">
      <pc:chgData name="Neemias Informatica Lima" userId="b77af7bd85500281" providerId="LiveId" clId="{7D1CC9F5-6E0A-41F8-B5B9-DE5264088EBB}" dt="2026-03-20T11:37:47.476" v="208" actId="14100"/>
      <pc:docMkLst>
        <pc:docMk/>
      </pc:docMkLst>
      <pc:sldChg chg="addSp delSp modSp mod setBg setFolMasterObjs">
        <pc:chgData name="Neemias Informatica Lima" userId="b77af7bd85500281" providerId="LiveId" clId="{7D1CC9F5-6E0A-41F8-B5B9-DE5264088EBB}" dt="2026-03-19T16:50:00.350" v="205" actId="1076"/>
        <pc:sldMkLst>
          <pc:docMk/>
          <pc:sldMk cId="0" sldId="256"/>
        </pc:sldMkLst>
        <pc:spChg chg="ord">
          <ac:chgData name="Neemias Informatica Lima" userId="b77af7bd85500281" providerId="LiveId" clId="{7D1CC9F5-6E0A-41F8-B5B9-DE5264088EBB}" dt="2026-02-20T00:17:10.797" v="4" actId="26606"/>
          <ac:spMkLst>
            <pc:docMk/>
            <pc:sldMk cId="0" sldId="256"/>
            <ac:spMk id="5" creationId="{EEA39C12-4BC0-93D3-B132-166EE5BDD53B}"/>
          </ac:spMkLst>
        </pc:spChg>
        <pc:spChg chg="add">
          <ac:chgData name="Neemias Informatica Lima" userId="b77af7bd85500281" providerId="LiveId" clId="{7D1CC9F5-6E0A-41F8-B5B9-DE5264088EBB}" dt="2026-02-20T00:17:10.797" v="4" actId="26606"/>
          <ac:spMkLst>
            <pc:docMk/>
            <pc:sldMk cId="0" sldId="256"/>
            <ac:spMk id="17" creationId="{4779A23E-1181-4FED-8D7F-9E5FB9C845CC}"/>
          </ac:spMkLst>
        </pc:spChg>
        <pc:spChg chg="add">
          <ac:chgData name="Neemias Informatica Lima" userId="b77af7bd85500281" providerId="LiveId" clId="{7D1CC9F5-6E0A-41F8-B5B9-DE5264088EBB}" dt="2026-02-20T00:17:10.797" v="4" actId="26606"/>
          <ac:spMkLst>
            <pc:docMk/>
            <pc:sldMk cId="0" sldId="256"/>
            <ac:spMk id="19" creationId="{6E7CEFAB-3D05-4F5B-BDB0-803004C433E7}"/>
          </ac:spMkLst>
        </pc:spChg>
        <pc:grpChg chg="add">
          <ac:chgData name="Neemias Informatica Lima" userId="b77af7bd85500281" providerId="LiveId" clId="{7D1CC9F5-6E0A-41F8-B5B9-DE5264088EBB}" dt="2026-02-20T00:17:10.797" v="4" actId="26606"/>
          <ac:grpSpMkLst>
            <pc:docMk/>
            <pc:sldMk cId="0" sldId="256"/>
            <ac:grpSpMk id="12" creationId="{42AB5EEF-5DB7-47EA-BB55-DC7DAC8A6870}"/>
          </ac:grpSpMkLst>
        </pc:grpChg>
        <pc:picChg chg="add mod">
          <ac:chgData name="Neemias Informatica Lima" userId="b77af7bd85500281" providerId="LiveId" clId="{7D1CC9F5-6E0A-41F8-B5B9-DE5264088EBB}" dt="2026-03-19T16:50:00.350" v="205" actId="1076"/>
          <ac:picMkLst>
            <pc:docMk/>
            <pc:sldMk cId="0" sldId="256"/>
            <ac:picMk id="3" creationId="{3E2C088D-3818-7F00-5CA8-5BDFEA777B82}"/>
          </ac:picMkLst>
        </pc:picChg>
        <pc:picChg chg="add del mod">
          <ac:chgData name="Neemias Informatica Lima" userId="b77af7bd85500281" providerId="LiveId" clId="{7D1CC9F5-6E0A-41F8-B5B9-DE5264088EBB}" dt="2026-03-19T16:48:23.351" v="190" actId="478"/>
          <ac:picMkLst>
            <pc:docMk/>
            <pc:sldMk cId="0" sldId="256"/>
            <ac:picMk id="4" creationId="{0D0DE02B-9965-9F1B-9216-75A600A07DFB}"/>
          </ac:picMkLst>
        </pc:picChg>
        <pc:picChg chg="add">
          <ac:chgData name="Neemias Informatica Lima" userId="b77af7bd85500281" providerId="LiveId" clId="{7D1CC9F5-6E0A-41F8-B5B9-DE5264088EBB}" dt="2026-02-20T00:17:10.797" v="4" actId="26606"/>
          <ac:picMkLst>
            <pc:docMk/>
            <pc:sldMk cId="0" sldId="256"/>
            <ac:picMk id="10" creationId="{F770B4CD-535A-4FF2-B700-8C40F0031E93}"/>
          </ac:picMkLst>
        </pc:picChg>
      </pc:sldChg>
      <pc:sldChg chg="addSp delSp modSp mod">
        <pc:chgData name="Neemias Informatica Lima" userId="b77af7bd85500281" providerId="LiveId" clId="{7D1CC9F5-6E0A-41F8-B5B9-DE5264088EBB}" dt="2026-03-19T16:46:24.594" v="189" actId="14100"/>
        <pc:sldMkLst>
          <pc:docMk/>
          <pc:sldMk cId="0" sldId="258"/>
        </pc:sldMkLst>
        <pc:picChg chg="add del mod">
          <ac:chgData name="Neemias Informatica Lima" userId="b77af7bd85500281" providerId="LiveId" clId="{7D1CC9F5-6E0A-41F8-B5B9-DE5264088EBB}" dt="2026-03-19T16:45:40.986" v="178" actId="478"/>
          <ac:picMkLst>
            <pc:docMk/>
            <pc:sldMk cId="0" sldId="258"/>
            <ac:picMk id="2" creationId="{1450C26C-ED16-9326-9D3B-2BCE023668DE}"/>
          </ac:picMkLst>
        </pc:picChg>
        <pc:picChg chg="add mod">
          <ac:chgData name="Neemias Informatica Lima" userId="b77af7bd85500281" providerId="LiveId" clId="{7D1CC9F5-6E0A-41F8-B5B9-DE5264088EBB}" dt="2026-03-19T16:46:24.594" v="189" actId="14100"/>
          <ac:picMkLst>
            <pc:docMk/>
            <pc:sldMk cId="0" sldId="258"/>
            <ac:picMk id="3" creationId="{C3120B73-7983-2D37-1D9D-0A632E662394}"/>
          </ac:picMkLst>
        </pc:picChg>
      </pc:sldChg>
      <pc:sldChg chg="addSp delSp modSp mod">
        <pc:chgData name="Neemias Informatica Lima" userId="b77af7bd85500281" providerId="LiveId" clId="{7D1CC9F5-6E0A-41F8-B5B9-DE5264088EBB}" dt="2026-03-19T16:48:29.527" v="191"/>
        <pc:sldMkLst>
          <pc:docMk/>
          <pc:sldMk cId="0" sldId="259"/>
        </pc:sldMkLst>
        <pc:picChg chg="add">
          <ac:chgData name="Neemias Informatica Lima" userId="b77af7bd85500281" providerId="LiveId" clId="{7D1CC9F5-6E0A-41F8-B5B9-DE5264088EBB}" dt="2026-03-19T16:48:29.527" v="191"/>
          <ac:picMkLst>
            <pc:docMk/>
            <pc:sldMk cId="0" sldId="259"/>
            <ac:picMk id="2" creationId="{0775D276-E03B-3E9C-8571-5237BEE5E2D8}"/>
          </ac:picMkLst>
        </pc:picChg>
        <pc:picChg chg="add del mod">
          <ac:chgData name="Neemias Informatica Lima" userId="b77af7bd85500281" providerId="LiveId" clId="{7D1CC9F5-6E0A-41F8-B5B9-DE5264088EBB}" dt="2026-03-19T16:45:44.390" v="179" actId="478"/>
          <ac:picMkLst>
            <pc:docMk/>
            <pc:sldMk cId="0" sldId="259"/>
            <ac:picMk id="3" creationId="{837454D1-DD9D-E5CC-2F32-79FAEDD674BC}"/>
          </ac:picMkLst>
        </pc:picChg>
      </pc:sldChg>
      <pc:sldChg chg="addSp delSp modSp mod">
        <pc:chgData name="Neemias Informatica Lima" userId="b77af7bd85500281" providerId="LiveId" clId="{7D1CC9F5-6E0A-41F8-B5B9-DE5264088EBB}" dt="2026-03-19T16:48:36.959" v="192"/>
        <pc:sldMkLst>
          <pc:docMk/>
          <pc:sldMk cId="0" sldId="260"/>
        </pc:sldMkLst>
        <pc:picChg chg="add">
          <ac:chgData name="Neemias Informatica Lima" userId="b77af7bd85500281" providerId="LiveId" clId="{7D1CC9F5-6E0A-41F8-B5B9-DE5264088EBB}" dt="2026-03-19T16:48:36.959" v="192"/>
          <ac:picMkLst>
            <pc:docMk/>
            <pc:sldMk cId="0" sldId="260"/>
            <ac:picMk id="2" creationId="{E34E13CE-82A7-75D6-66D7-E968E1ACA8C8}"/>
          </ac:picMkLst>
        </pc:picChg>
        <pc:picChg chg="add del mod">
          <ac:chgData name="Neemias Informatica Lima" userId="b77af7bd85500281" providerId="LiveId" clId="{7D1CC9F5-6E0A-41F8-B5B9-DE5264088EBB}" dt="2026-03-19T16:45:45.553" v="180" actId="478"/>
          <ac:picMkLst>
            <pc:docMk/>
            <pc:sldMk cId="0" sldId="260"/>
            <ac:picMk id="5" creationId="{C10A6ECF-381A-A3B0-6DB9-D31137DB3EC1}"/>
          </ac:picMkLst>
        </pc:picChg>
      </pc:sldChg>
      <pc:sldChg chg="addSp delSp modSp mod">
        <pc:chgData name="Neemias Informatica Lima" userId="b77af7bd85500281" providerId="LiveId" clId="{7D1CC9F5-6E0A-41F8-B5B9-DE5264088EBB}" dt="2026-03-19T16:48:43.682" v="193"/>
        <pc:sldMkLst>
          <pc:docMk/>
          <pc:sldMk cId="0" sldId="261"/>
        </pc:sldMkLst>
        <pc:picChg chg="add">
          <ac:chgData name="Neemias Informatica Lima" userId="b77af7bd85500281" providerId="LiveId" clId="{7D1CC9F5-6E0A-41F8-B5B9-DE5264088EBB}" dt="2026-03-19T16:48:43.682" v="193"/>
          <ac:picMkLst>
            <pc:docMk/>
            <pc:sldMk cId="0" sldId="261"/>
            <ac:picMk id="2" creationId="{CF2C9625-D1B5-6806-AA1A-3B13A5C39B1A}"/>
          </ac:picMkLst>
        </pc:picChg>
        <pc:picChg chg="add del mod">
          <ac:chgData name="Neemias Informatica Lima" userId="b77af7bd85500281" providerId="LiveId" clId="{7D1CC9F5-6E0A-41F8-B5B9-DE5264088EBB}" dt="2026-03-19T16:45:46.728" v="181" actId="478"/>
          <ac:picMkLst>
            <pc:docMk/>
            <pc:sldMk cId="0" sldId="261"/>
            <ac:picMk id="3" creationId="{46DC8476-64E9-8454-8017-78AFE0244A6F}"/>
          </ac:picMkLst>
        </pc:picChg>
      </pc:sldChg>
      <pc:sldChg chg="addSp delSp modSp mod">
        <pc:chgData name="Neemias Informatica Lima" userId="b77af7bd85500281" providerId="LiveId" clId="{7D1CC9F5-6E0A-41F8-B5B9-DE5264088EBB}" dt="2026-03-19T16:48:56.498" v="195" actId="14100"/>
        <pc:sldMkLst>
          <pc:docMk/>
          <pc:sldMk cId="0" sldId="262"/>
        </pc:sldMkLst>
        <pc:picChg chg="add mod">
          <ac:chgData name="Neemias Informatica Lima" userId="b77af7bd85500281" providerId="LiveId" clId="{7D1CC9F5-6E0A-41F8-B5B9-DE5264088EBB}" dt="2026-03-19T16:48:56.498" v="195" actId="14100"/>
          <ac:picMkLst>
            <pc:docMk/>
            <pc:sldMk cId="0" sldId="262"/>
            <ac:picMk id="2" creationId="{19B4163F-D545-A251-5B9B-AE29CAC613CD}"/>
          </ac:picMkLst>
        </pc:picChg>
        <pc:picChg chg="add del mod">
          <ac:chgData name="Neemias Informatica Lima" userId="b77af7bd85500281" providerId="LiveId" clId="{7D1CC9F5-6E0A-41F8-B5B9-DE5264088EBB}" dt="2026-03-19T16:45:48.313" v="182" actId="478"/>
          <ac:picMkLst>
            <pc:docMk/>
            <pc:sldMk cId="0" sldId="262"/>
            <ac:picMk id="3" creationId="{62725DCE-039C-B4D9-6D6C-396C8C7394B7}"/>
          </ac:picMkLst>
        </pc:picChg>
      </pc:sldChg>
      <pc:sldChg chg="addSp delSp modSp mod">
        <pc:chgData name="Neemias Informatica Lima" userId="b77af7bd85500281" providerId="LiveId" clId="{7D1CC9F5-6E0A-41F8-B5B9-DE5264088EBB}" dt="2026-03-19T16:49:09.673" v="198" actId="14100"/>
        <pc:sldMkLst>
          <pc:docMk/>
          <pc:sldMk cId="0" sldId="263"/>
        </pc:sldMkLst>
        <pc:picChg chg="add mod">
          <ac:chgData name="Neemias Informatica Lima" userId="b77af7bd85500281" providerId="LiveId" clId="{7D1CC9F5-6E0A-41F8-B5B9-DE5264088EBB}" dt="2026-03-19T16:49:09.673" v="198" actId="14100"/>
          <ac:picMkLst>
            <pc:docMk/>
            <pc:sldMk cId="0" sldId="263"/>
            <ac:picMk id="2" creationId="{FAB75D4A-A40C-5745-AAEB-26092BEFFDA2}"/>
          </ac:picMkLst>
        </pc:picChg>
        <pc:picChg chg="add del mod">
          <ac:chgData name="Neemias Informatica Lima" userId="b77af7bd85500281" providerId="LiveId" clId="{7D1CC9F5-6E0A-41F8-B5B9-DE5264088EBB}" dt="2026-03-19T16:45:49.577" v="183" actId="478"/>
          <ac:picMkLst>
            <pc:docMk/>
            <pc:sldMk cId="0" sldId="263"/>
            <ac:picMk id="4" creationId="{4A9BD0AA-3DF0-36A2-B9CC-59FBDFDC5787}"/>
          </ac:picMkLst>
        </pc:picChg>
      </pc:sldChg>
      <pc:sldChg chg="addSp delSp modSp mod">
        <pc:chgData name="Neemias Informatica Lima" userId="b77af7bd85500281" providerId="LiveId" clId="{7D1CC9F5-6E0A-41F8-B5B9-DE5264088EBB}" dt="2026-03-19T16:49:23.645" v="201" actId="14100"/>
        <pc:sldMkLst>
          <pc:docMk/>
          <pc:sldMk cId="3682231314" sldId="264"/>
        </pc:sldMkLst>
        <pc:spChg chg="add">
          <ac:chgData name="Neemias Informatica Lima" userId="b77af7bd85500281" providerId="LiveId" clId="{7D1CC9F5-6E0A-41F8-B5B9-DE5264088EBB}" dt="2026-03-19T16:49:16.068" v="199"/>
          <ac:spMkLst>
            <pc:docMk/>
            <pc:sldMk cId="3682231314" sldId="264"/>
            <ac:spMk id="3" creationId="{65DEF9BC-7495-D87D-0A6C-391855E0412F}"/>
          </ac:spMkLst>
        </pc:spChg>
        <pc:picChg chg="add del mod">
          <ac:chgData name="Neemias Informatica Lima" userId="b77af7bd85500281" providerId="LiveId" clId="{7D1CC9F5-6E0A-41F8-B5B9-DE5264088EBB}" dt="2026-03-19T16:45:51.472" v="184" actId="478"/>
          <ac:picMkLst>
            <pc:docMk/>
            <pc:sldMk cId="3682231314" sldId="264"/>
            <ac:picMk id="2" creationId="{6C76692F-B787-854C-524A-EBEF5CB2A458}"/>
          </ac:picMkLst>
        </pc:picChg>
        <pc:picChg chg="add mod">
          <ac:chgData name="Neemias Informatica Lima" userId="b77af7bd85500281" providerId="LiveId" clId="{7D1CC9F5-6E0A-41F8-B5B9-DE5264088EBB}" dt="2026-03-19T16:49:23.645" v="201" actId="14100"/>
          <ac:picMkLst>
            <pc:docMk/>
            <pc:sldMk cId="3682231314" sldId="264"/>
            <ac:picMk id="4" creationId="{5973F95D-FE1C-A70C-F654-DBC4D6DAC2BB}"/>
          </ac:picMkLst>
        </pc:picChg>
      </pc:sldChg>
      <pc:sldChg chg="addSp delSp modSp add mod">
        <pc:chgData name="Neemias Informatica Lima" userId="b77af7bd85500281" providerId="LiveId" clId="{7D1CC9F5-6E0A-41F8-B5B9-DE5264088EBB}" dt="2026-03-20T11:37:47.476" v="208" actId="14100"/>
        <pc:sldMkLst>
          <pc:docMk/>
          <pc:sldMk cId="590868642" sldId="265"/>
        </pc:sldMkLst>
        <pc:picChg chg="add mod">
          <ac:chgData name="Neemias Informatica Lima" userId="b77af7bd85500281" providerId="LiveId" clId="{7D1CC9F5-6E0A-41F8-B5B9-DE5264088EBB}" dt="2026-03-20T11:37:47.476" v="208" actId="14100"/>
          <ac:picMkLst>
            <pc:docMk/>
            <pc:sldMk cId="590868642" sldId="265"/>
            <ac:picMk id="2" creationId="{152FB607-BDD4-1D8B-88CF-9FDF077EBF9C}"/>
          </ac:picMkLst>
        </pc:picChg>
        <pc:picChg chg="add del mod">
          <ac:chgData name="Neemias Informatica Lima" userId="b77af7bd85500281" providerId="LiveId" clId="{7D1CC9F5-6E0A-41F8-B5B9-DE5264088EBB}" dt="2026-03-19T16:45:52.688" v="185" actId="478"/>
          <ac:picMkLst>
            <pc:docMk/>
            <pc:sldMk cId="590868642" sldId="265"/>
            <ac:picMk id="3" creationId="{C2030E66-6FDC-8AC5-D7C4-130286820C6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23813" y="1"/>
            <a:ext cx="17525715" cy="9882188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1" y="6423386"/>
            <a:ext cx="16993886" cy="3043268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1" y="1"/>
            <a:ext cx="13079369" cy="685316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242700" y="439976"/>
            <a:ext cx="17050674" cy="8627706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1336802" y="993984"/>
            <a:ext cx="14632781" cy="4149792"/>
          </a:xfrm>
        </p:spPr>
        <p:txBody>
          <a:bodyPr anchor="b">
            <a:normAutofit/>
          </a:bodyPr>
          <a:lstStyle>
            <a:lvl1pPr algn="r">
              <a:defRPr sz="1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1474594" y="5257814"/>
            <a:ext cx="14632781" cy="825500"/>
          </a:xfrm>
        </p:spPr>
        <p:txBody>
          <a:bodyPr anchor="t">
            <a:noAutofit/>
          </a:bodyPr>
          <a:lstStyle>
            <a:lvl1pPr marL="0" indent="0" algn="r">
              <a:buNone/>
              <a:defRPr sz="42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7422812" y="6867695"/>
            <a:ext cx="9215480" cy="1744668"/>
          </a:xfrm>
        </p:spPr>
        <p:txBody>
          <a:bodyPr/>
          <a:lstStyle>
            <a:lvl1pPr algn="ctr">
              <a:defRPr sz="8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8340" y="7324536"/>
            <a:ext cx="6070859" cy="1793307"/>
          </a:xfrm>
        </p:spPr>
        <p:txBody>
          <a:bodyPr vert="horz" lIns="91440" tIns="45720" rIns="91440" bIns="45720" rtlCol="0" anchor="ctr"/>
          <a:lstStyle>
            <a:lvl1pPr algn="r">
              <a:defRPr lang="en-US" sz="8100" dirty="0"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14777637" y="5748972"/>
            <a:ext cx="1360779" cy="747705"/>
          </a:xfrm>
        </p:spPr>
        <p:txBody>
          <a:bodyPr/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  <p:sp>
        <p:nvSpPr>
          <p:cNvPr id="25" name="5-Point Star 24"/>
          <p:cNvSpPr/>
          <p:nvPr/>
        </p:nvSpPr>
        <p:spPr>
          <a:xfrm rot="21420000">
            <a:off x="6332078" y="7667034"/>
            <a:ext cx="773079" cy="773079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35863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159499"/>
            <a:ext cx="15592062" cy="883269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8702" y="1028699"/>
            <a:ext cx="15588770" cy="4792355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670" y="7054385"/>
            <a:ext cx="15592092" cy="1023708"/>
          </a:xfrm>
        </p:spPr>
        <p:txBody>
          <a:bodyPr anchor="t"/>
          <a:lstStyle>
            <a:lvl1pPr marL="0" indent="0" algn="l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2133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53" cy="4792355"/>
          </a:xfrm>
        </p:spPr>
        <p:txBody>
          <a:bodyPr anchor="ctr">
            <a:normAutofit/>
          </a:bodyPr>
          <a:lstStyle>
            <a:lvl1pPr algn="ctr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669" y="6159500"/>
            <a:ext cx="15592094" cy="191040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0773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598" y="1028700"/>
            <a:ext cx="14287530" cy="4375056"/>
          </a:xfrm>
        </p:spPr>
        <p:txBody>
          <a:bodyPr anchor="ctr">
            <a:normAutofit/>
          </a:bodyPr>
          <a:lstStyle>
            <a:lvl1pPr algn="ctr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325396" y="5415048"/>
            <a:ext cx="13001934" cy="566652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2" y="6159501"/>
            <a:ext cx="15595323" cy="190237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  <p:sp>
        <p:nvSpPr>
          <p:cNvPr id="13" name="TextBox 12"/>
          <p:cNvSpPr txBox="1"/>
          <p:nvPr/>
        </p:nvSpPr>
        <p:spPr>
          <a:xfrm>
            <a:off x="1028702" y="133894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709625" y="4384241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3317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1" y="2585782"/>
            <a:ext cx="15592061" cy="3767753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1" y="6371202"/>
            <a:ext cx="15592061" cy="1710966"/>
          </a:xfrm>
        </p:spPr>
        <p:txBody>
          <a:bodyPr anchor="t">
            <a:normAutofit/>
          </a:bodyPr>
          <a:lstStyle>
            <a:lvl1pPr marL="0" indent="0" algn="l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2860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028703" y="1028701"/>
            <a:ext cx="15592059" cy="1727948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28703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28703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1933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6351932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655570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1655570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3507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23" cy="1727948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037760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28670" y="3095093"/>
            <a:ext cx="4965192" cy="2305088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037760" y="6583931"/>
            <a:ext cx="4965192" cy="1477949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6115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6353999" y="3095093"/>
            <a:ext cx="4965192" cy="230285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6353999" y="6583929"/>
            <a:ext cx="4965192" cy="147795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653416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1653228" y="3095091"/>
            <a:ext cx="4965192" cy="2305794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1653228" y="6583926"/>
            <a:ext cx="4965192" cy="1477953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1062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028701" y="3095094"/>
            <a:ext cx="15592061" cy="4966785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267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23793" y="1028701"/>
            <a:ext cx="3396969" cy="703317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028701" y="1028701"/>
            <a:ext cx="11856647" cy="7033178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6161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732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028701" y="3095095"/>
            <a:ext cx="15592061" cy="496678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4027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2061" cy="4790231"/>
          </a:xfrm>
        </p:spPr>
        <p:txBody>
          <a:bodyPr anchor="b">
            <a:normAutofit/>
          </a:bodyPr>
          <a:lstStyle>
            <a:lvl1pPr algn="l">
              <a:defRPr sz="81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2" y="5613401"/>
            <a:ext cx="15592061" cy="2459421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2296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8702" y="1028700"/>
            <a:ext cx="15595323" cy="173721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028700" y="3095095"/>
            <a:ext cx="7633071" cy="4966784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8990957" y="3095095"/>
            <a:ext cx="7629807" cy="4966784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9505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8702" y="1028700"/>
            <a:ext cx="15592061" cy="173721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7534" y="3095094"/>
            <a:ext cx="7284237" cy="1019991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9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1028703" y="4292600"/>
            <a:ext cx="7633068" cy="3769278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327287" y="3095094"/>
            <a:ext cx="7296737" cy="1019991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9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8990954" y="4292600"/>
            <a:ext cx="7633070" cy="3769278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3055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3844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4380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465" y="1028700"/>
            <a:ext cx="6190290" cy="303487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7569199" y="1028701"/>
            <a:ext cx="9051563" cy="703317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0464" y="4063579"/>
            <a:ext cx="6190292" cy="3998300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187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1028700"/>
            <a:ext cx="9517953" cy="303487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223543" y="1"/>
            <a:ext cx="5397219" cy="7607300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2" y="4063579"/>
            <a:ext cx="9517952" cy="3543722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4789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38096" y="1"/>
            <a:ext cx="18008025" cy="9966122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23" cy="1727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1" y="3095095"/>
            <a:ext cx="15595325" cy="4966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47125" y="8636001"/>
            <a:ext cx="5676900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8702" y="8636001"/>
            <a:ext cx="8249579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30682" y="8636001"/>
            <a:ext cx="1360779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455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81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3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7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770B4CD-535A-4FF2-B700-8C40F0031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2AB5EEF-5DB7-47EA-BB55-DC7DAC8A6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8095" y="0"/>
            <a:ext cx="18008024" cy="9966121"/>
            <a:chOff x="-25397" y="0"/>
            <a:chExt cx="12005350" cy="664408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2D031218-C353-46BE-8BA0-03B929089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63018239-79C0-4159-AE08-A6113D9AD9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68094AE-62A3-4DD8-B617-758BE447B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779A23E-1181-4FED-8D7F-9E5FB9C84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7CEFAB-3D05-4F5B-BDB0-803004C43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EEA39C12-4BC0-93D3-B132-166EE5BDD5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E2C088D-3818-7F00-5CA8-5BDFEA777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6019" y="715807"/>
            <a:ext cx="6595961" cy="80635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3120B73-7983-2D37-1D9D-0A632E662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775D276-E03B-3E9C-8571-5237BEE5E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33543" y="8342376"/>
            <a:ext cx="390143" cy="60655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867776" y="8361636"/>
            <a:ext cx="1270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0" dirty="0">
                <a:latin typeface="Georgia"/>
                <a:cs typeface="Georgia"/>
              </a:rPr>
              <a:t>.</a:t>
            </a:r>
            <a:endParaRPr sz="3000">
              <a:latin typeface="Georgia"/>
              <a:cs typeface="Georgia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34E13CE-82A7-75D6-66D7-E968E1ACA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F2C9625-D1B5-6806-AA1A-3B13A5C39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9B4163F-D545-A251-5B9B-AE29CAC61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67761" y="781130"/>
            <a:ext cx="1393825" cy="240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265" dirty="0">
                <a:solidFill>
                  <a:srgbClr val="FFFFFF"/>
                </a:solidFill>
                <a:latin typeface="Arial"/>
                <a:cs typeface="Arial"/>
              </a:rPr>
              <a:t>Paulo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220" dirty="0">
                <a:solidFill>
                  <a:srgbClr val="FFFFFF"/>
                </a:solidFill>
                <a:latin typeface="Arial"/>
                <a:cs typeface="Arial"/>
              </a:rPr>
              <a:t>Rafael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AB75D4A-A40C-5745-AAEB-26092BEFF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144"/>
            <a:ext cx="18300717" cy="102798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CC8E25A-4FAA-E0D7-C615-B4FA2F20E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973F95D-FE1C-A70C-F654-DBC4D6DAC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1900E92-83AA-C112-E38B-F66C15AF4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52FB607-BDD4-1D8B-88CF-9FDF077EB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5"/>
            <a:ext cx="18288000" cy="1027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6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TM04033927[[fn=Evento principal]]</Template>
  <TotalTime>97</TotalTime>
  <Words>3</Words>
  <Application>Microsoft Office PowerPoint</Application>
  <PresentationFormat>Personalizar</PresentationFormat>
  <Paragraphs>2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3" baseType="lpstr">
      <vt:lpstr>Arial</vt:lpstr>
      <vt:lpstr>Georgia</vt:lpstr>
      <vt:lpstr>Impact</vt:lpstr>
      <vt:lpstr>Evento Principal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2 - 1trim 26</dc:title>
  <dc:creator>Paulo Rafael</dc:creator>
  <cp:keywords>DAG84_00UZ4,BAEUoT3ieek,0</cp:keywords>
  <cp:lastModifiedBy>Neemias Informatica Lima</cp:lastModifiedBy>
  <cp:revision>1</cp:revision>
  <dcterms:created xsi:type="dcterms:W3CDTF">2026-01-09T12:26:05Z</dcterms:created>
  <dcterms:modified xsi:type="dcterms:W3CDTF">2026-03-20T11:37:51Z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2026-01-02T00:00:00Z</vt:filetime>
  </property>
  <property fmtid="{D5CDD505-2E9C-101B-9397-08002B2CF9AE}" pid="3" name="Creator">
    <vt:lpwstr>Canva</vt:lpwstr>
  </property>
  <property fmtid="{D5CDD505-2E9C-101B-9397-08002B2CF9AE}" pid="4" name="LastSaved">
    <vt:filetime>2026-01-09T00:00:00Z</vt:filetime>
  </property>
  <property fmtid="{D5CDD505-2E9C-101B-9397-08002B2CF9AE}" pid="5" name="Producer">
    <vt:lpwstr>Canva</vt:lpwstr>
  </property>
</Properties>
</file>