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A081F-B074-4BEA-B29B-71765AE6D583}" v="16" dt="2026-03-19T16:44:3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addSld delSld modSld sldOrd">
      <pc:chgData name="Neemias Informatica Lima" userId="b77af7bd85500281" providerId="LiveId" clId="{7D1CC9F5-6E0A-41F8-B5B9-DE5264088EBB}" dt="2026-03-19T16:44:35.268" v="28"/>
      <pc:docMkLst>
        <pc:docMk/>
      </pc:docMkLst>
      <pc:sldChg chg="del">
        <pc:chgData name="Neemias Informatica Lima" userId="b77af7bd85500281" providerId="LiveId" clId="{7D1CC9F5-6E0A-41F8-B5B9-DE5264088EBB}" dt="2026-03-19T16:42:47.696" v="0" actId="47"/>
        <pc:sldMkLst>
          <pc:docMk/>
          <pc:sldMk cId="1995635545" sldId="256"/>
        </pc:sldMkLst>
      </pc:sldChg>
      <pc:sldChg chg="del">
        <pc:chgData name="Neemias Informatica Lima" userId="b77af7bd85500281" providerId="LiveId" clId="{7D1CC9F5-6E0A-41F8-B5B9-DE5264088EBB}" dt="2026-03-19T16:42:49.874" v="1" actId="47"/>
        <pc:sldMkLst>
          <pc:docMk/>
          <pc:sldMk cId="1042368147" sldId="257"/>
        </pc:sldMkLst>
      </pc:sldChg>
      <pc:sldChg chg="del">
        <pc:chgData name="Neemias Informatica Lima" userId="b77af7bd85500281" providerId="LiveId" clId="{7D1CC9F5-6E0A-41F8-B5B9-DE5264088EBB}" dt="2026-03-19T16:42:50.904" v="2" actId="47"/>
        <pc:sldMkLst>
          <pc:docMk/>
          <pc:sldMk cId="1043164320" sldId="258"/>
        </pc:sldMkLst>
      </pc:sldChg>
      <pc:sldChg chg="del">
        <pc:chgData name="Neemias Informatica Lima" userId="b77af7bd85500281" providerId="LiveId" clId="{7D1CC9F5-6E0A-41F8-B5B9-DE5264088EBB}" dt="2026-03-19T16:42:51.656" v="3" actId="47"/>
        <pc:sldMkLst>
          <pc:docMk/>
          <pc:sldMk cId="4271274763" sldId="259"/>
        </pc:sldMkLst>
      </pc:sldChg>
      <pc:sldChg chg="del">
        <pc:chgData name="Neemias Informatica Lima" userId="b77af7bd85500281" providerId="LiveId" clId="{7D1CC9F5-6E0A-41F8-B5B9-DE5264088EBB}" dt="2026-03-19T16:42:52.974" v="4" actId="47"/>
        <pc:sldMkLst>
          <pc:docMk/>
          <pc:sldMk cId="3043200747" sldId="260"/>
        </pc:sldMkLst>
      </pc:sldChg>
      <pc:sldChg chg="del">
        <pc:chgData name="Neemias Informatica Lima" userId="b77af7bd85500281" providerId="LiveId" clId="{7D1CC9F5-6E0A-41F8-B5B9-DE5264088EBB}" dt="2026-03-19T16:42:54.031" v="5" actId="47"/>
        <pc:sldMkLst>
          <pc:docMk/>
          <pc:sldMk cId="1352239515" sldId="261"/>
        </pc:sldMkLst>
      </pc:sldChg>
      <pc:sldChg chg="del">
        <pc:chgData name="Neemias Informatica Lima" userId="b77af7bd85500281" providerId="LiveId" clId="{7D1CC9F5-6E0A-41F8-B5B9-DE5264088EBB}" dt="2026-03-19T16:42:54.920" v="6" actId="47"/>
        <pc:sldMkLst>
          <pc:docMk/>
          <pc:sldMk cId="2449516530" sldId="262"/>
        </pc:sldMkLst>
      </pc:sldChg>
      <pc:sldChg chg="del">
        <pc:chgData name="Neemias Informatica Lima" userId="b77af7bd85500281" providerId="LiveId" clId="{7D1CC9F5-6E0A-41F8-B5B9-DE5264088EBB}" dt="2026-03-19T16:42:56.113" v="7" actId="47"/>
        <pc:sldMkLst>
          <pc:docMk/>
          <pc:sldMk cId="521791110" sldId="263"/>
        </pc:sldMkLst>
      </pc:sldChg>
      <pc:sldChg chg="del">
        <pc:chgData name="Neemias Informatica Lima" userId="b77af7bd85500281" providerId="LiveId" clId="{7D1CC9F5-6E0A-41F8-B5B9-DE5264088EBB}" dt="2026-03-19T16:42:57.225" v="8" actId="47"/>
        <pc:sldMkLst>
          <pc:docMk/>
          <pc:sldMk cId="182950013" sldId="264"/>
        </pc:sldMkLst>
      </pc:sldChg>
      <pc:sldChg chg="addSp new ord">
        <pc:chgData name="Neemias Informatica Lima" userId="b77af7bd85500281" providerId="LiveId" clId="{7D1CC9F5-6E0A-41F8-B5B9-DE5264088EBB}" dt="2026-03-19T16:43:17.177" v="19"/>
        <pc:sldMkLst>
          <pc:docMk/>
          <pc:sldMk cId="2090918484" sldId="266"/>
        </pc:sldMkLst>
        <pc:picChg chg="add">
          <ac:chgData name="Neemias Informatica Lima" userId="b77af7bd85500281" providerId="LiveId" clId="{7D1CC9F5-6E0A-41F8-B5B9-DE5264088EBB}" dt="2026-03-19T16:43:17.177" v="19"/>
          <ac:picMkLst>
            <pc:docMk/>
            <pc:sldMk cId="2090918484" sldId="266"/>
            <ac:picMk id="2" creationId="{9FED8EE7-DAF1-D394-BD73-D0984BC66A59}"/>
          </ac:picMkLst>
        </pc:picChg>
      </pc:sldChg>
      <pc:sldChg chg="addSp add">
        <pc:chgData name="Neemias Informatica Lima" userId="b77af7bd85500281" providerId="LiveId" clId="{7D1CC9F5-6E0A-41F8-B5B9-DE5264088EBB}" dt="2026-03-19T16:43:23.815" v="20"/>
        <pc:sldMkLst>
          <pc:docMk/>
          <pc:sldMk cId="4144680209" sldId="267"/>
        </pc:sldMkLst>
        <pc:picChg chg="add">
          <ac:chgData name="Neemias Informatica Lima" userId="b77af7bd85500281" providerId="LiveId" clId="{7D1CC9F5-6E0A-41F8-B5B9-DE5264088EBB}" dt="2026-03-19T16:43:23.815" v="20"/>
          <ac:picMkLst>
            <pc:docMk/>
            <pc:sldMk cId="4144680209" sldId="267"/>
            <ac:picMk id="2" creationId="{03632F7B-AE5A-FF2A-8B91-814AC3C14089}"/>
          </ac:picMkLst>
        </pc:picChg>
      </pc:sldChg>
      <pc:sldChg chg="addSp add">
        <pc:chgData name="Neemias Informatica Lima" userId="b77af7bd85500281" providerId="LiveId" clId="{7D1CC9F5-6E0A-41F8-B5B9-DE5264088EBB}" dt="2026-03-19T16:43:30.434" v="21"/>
        <pc:sldMkLst>
          <pc:docMk/>
          <pc:sldMk cId="2462583972" sldId="268"/>
        </pc:sldMkLst>
        <pc:picChg chg="add">
          <ac:chgData name="Neemias Informatica Lima" userId="b77af7bd85500281" providerId="LiveId" clId="{7D1CC9F5-6E0A-41F8-B5B9-DE5264088EBB}" dt="2026-03-19T16:43:30.434" v="21"/>
          <ac:picMkLst>
            <pc:docMk/>
            <pc:sldMk cId="2462583972" sldId="268"/>
            <ac:picMk id="2" creationId="{63BFAF13-F19B-A709-A139-BD246548DC51}"/>
          </ac:picMkLst>
        </pc:picChg>
      </pc:sldChg>
      <pc:sldChg chg="addSp add">
        <pc:chgData name="Neemias Informatica Lima" userId="b77af7bd85500281" providerId="LiveId" clId="{7D1CC9F5-6E0A-41F8-B5B9-DE5264088EBB}" dt="2026-03-19T16:43:43.120" v="22"/>
        <pc:sldMkLst>
          <pc:docMk/>
          <pc:sldMk cId="1288001885" sldId="269"/>
        </pc:sldMkLst>
        <pc:picChg chg="add">
          <ac:chgData name="Neemias Informatica Lima" userId="b77af7bd85500281" providerId="LiveId" clId="{7D1CC9F5-6E0A-41F8-B5B9-DE5264088EBB}" dt="2026-03-19T16:43:43.120" v="22"/>
          <ac:picMkLst>
            <pc:docMk/>
            <pc:sldMk cId="1288001885" sldId="269"/>
            <ac:picMk id="2" creationId="{24E0F693-BF00-7DF7-9C69-51E69C016757}"/>
          </ac:picMkLst>
        </pc:picChg>
      </pc:sldChg>
      <pc:sldChg chg="addSp add">
        <pc:chgData name="Neemias Informatica Lima" userId="b77af7bd85500281" providerId="LiveId" clId="{7D1CC9F5-6E0A-41F8-B5B9-DE5264088EBB}" dt="2026-03-19T16:43:50.027" v="23"/>
        <pc:sldMkLst>
          <pc:docMk/>
          <pc:sldMk cId="774385155" sldId="270"/>
        </pc:sldMkLst>
        <pc:picChg chg="add">
          <ac:chgData name="Neemias Informatica Lima" userId="b77af7bd85500281" providerId="LiveId" clId="{7D1CC9F5-6E0A-41F8-B5B9-DE5264088EBB}" dt="2026-03-19T16:43:50.027" v="23"/>
          <ac:picMkLst>
            <pc:docMk/>
            <pc:sldMk cId="774385155" sldId="270"/>
            <ac:picMk id="2" creationId="{97168A88-D75C-53ED-81A5-377637E8C862}"/>
          </ac:picMkLst>
        </pc:picChg>
      </pc:sldChg>
      <pc:sldChg chg="addSp add">
        <pc:chgData name="Neemias Informatica Lima" userId="b77af7bd85500281" providerId="LiveId" clId="{7D1CC9F5-6E0A-41F8-B5B9-DE5264088EBB}" dt="2026-03-19T16:43:59.145" v="24"/>
        <pc:sldMkLst>
          <pc:docMk/>
          <pc:sldMk cId="1365809540" sldId="271"/>
        </pc:sldMkLst>
        <pc:picChg chg="add">
          <ac:chgData name="Neemias Informatica Lima" userId="b77af7bd85500281" providerId="LiveId" clId="{7D1CC9F5-6E0A-41F8-B5B9-DE5264088EBB}" dt="2026-03-19T16:43:59.145" v="24"/>
          <ac:picMkLst>
            <pc:docMk/>
            <pc:sldMk cId="1365809540" sldId="271"/>
            <ac:picMk id="2" creationId="{2160A45A-6550-7A65-73F6-2708E4C5CFF1}"/>
          </ac:picMkLst>
        </pc:picChg>
      </pc:sldChg>
      <pc:sldChg chg="addSp add">
        <pc:chgData name="Neemias Informatica Lima" userId="b77af7bd85500281" providerId="LiveId" clId="{7D1CC9F5-6E0A-41F8-B5B9-DE5264088EBB}" dt="2026-03-19T16:44:07.201" v="25"/>
        <pc:sldMkLst>
          <pc:docMk/>
          <pc:sldMk cId="123794096" sldId="272"/>
        </pc:sldMkLst>
        <pc:picChg chg="add">
          <ac:chgData name="Neemias Informatica Lima" userId="b77af7bd85500281" providerId="LiveId" clId="{7D1CC9F5-6E0A-41F8-B5B9-DE5264088EBB}" dt="2026-03-19T16:44:07.201" v="25"/>
          <ac:picMkLst>
            <pc:docMk/>
            <pc:sldMk cId="123794096" sldId="272"/>
            <ac:picMk id="2" creationId="{21CDB691-ED4F-2284-823E-7DAF508C767E}"/>
          </ac:picMkLst>
        </pc:picChg>
      </pc:sldChg>
      <pc:sldChg chg="addSp add">
        <pc:chgData name="Neemias Informatica Lima" userId="b77af7bd85500281" providerId="LiveId" clId="{7D1CC9F5-6E0A-41F8-B5B9-DE5264088EBB}" dt="2026-03-19T16:44:28.836" v="27"/>
        <pc:sldMkLst>
          <pc:docMk/>
          <pc:sldMk cId="364232457" sldId="273"/>
        </pc:sldMkLst>
        <pc:picChg chg="add">
          <ac:chgData name="Neemias Informatica Lima" userId="b77af7bd85500281" providerId="LiveId" clId="{7D1CC9F5-6E0A-41F8-B5B9-DE5264088EBB}" dt="2026-03-19T16:44:28.836" v="27"/>
          <ac:picMkLst>
            <pc:docMk/>
            <pc:sldMk cId="364232457" sldId="273"/>
            <ac:picMk id="2" creationId="{DDAEEFAE-F71F-F127-2470-5786EC4DF0CE}"/>
          </ac:picMkLst>
        </pc:picChg>
      </pc:sldChg>
      <pc:sldChg chg="addSp add">
        <pc:chgData name="Neemias Informatica Lima" userId="b77af7bd85500281" providerId="LiveId" clId="{7D1CC9F5-6E0A-41F8-B5B9-DE5264088EBB}" dt="2026-03-19T16:44:35.268" v="28"/>
        <pc:sldMkLst>
          <pc:docMk/>
          <pc:sldMk cId="2667704223" sldId="274"/>
        </pc:sldMkLst>
        <pc:picChg chg="add">
          <ac:chgData name="Neemias Informatica Lima" userId="b77af7bd85500281" providerId="LiveId" clId="{7D1CC9F5-6E0A-41F8-B5B9-DE5264088EBB}" dt="2026-03-19T16:44:35.268" v="28"/>
          <ac:picMkLst>
            <pc:docMk/>
            <pc:sldMk cId="2667704223" sldId="274"/>
            <ac:picMk id="2" creationId="{A38C4FBF-EB0A-47DA-7B22-1C6D3A6E64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FED8EE7-DAF1-D394-BD73-D0984BC6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3632F7B-AE5A-FF2A-8B91-814AC3C1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BFAF13-F19B-A709-A139-BD246548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E0F693-BF00-7DF7-9C69-51E69C01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168A88-D75C-53ED-81A5-377637E8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60A45A-6550-7A65-73F6-2708E4C5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CDB691-ED4F-2284-823E-7DAF508C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DAEEFAE-F71F-F127-2470-5786EC4D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8C4FBF-EB0A-47DA-7B22-1C6D3A6E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762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2026-03-19T16:44:35Z</dcterms:modified>
</cp:coreProperties>
</file>