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E8E6CE-7FDC-4EF9-B11C-B4E028B253CA}" v="12" dt="2026-03-13T00:33:54.41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264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">
      <pc:chgData name="Neemias Informatica Lima" userId="b77af7bd85500281" providerId="LiveId" clId="{7D1CC9F5-6E0A-41F8-B5B9-DE5264088EBB}" dt="2026-03-13T00:33:57.424" v="177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3-13T00:32:27.539" v="157" actId="14100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5" creationId="{EEA39C12-4BC0-93D3-B132-166EE5BDD53B}"/>
          </ac:spMkLst>
        </pc:spChg>
        <pc:spChg chg="ad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17" creationId="{4779A23E-1181-4FED-8D7F-9E5FB9C845CC}"/>
          </ac:spMkLst>
        </pc:spChg>
        <pc:spChg chg="ad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19" creationId="{6E7CEFAB-3D05-4F5B-BDB0-803004C433E7}"/>
          </ac:spMkLst>
        </pc:spChg>
        <pc:grpChg chg="add">
          <ac:chgData name="Neemias Informatica Lima" userId="b77af7bd85500281" providerId="LiveId" clId="{7D1CC9F5-6E0A-41F8-B5B9-DE5264088EBB}" dt="2026-02-20T00:17:10.797" v="4" actId="26606"/>
          <ac:grpSpMkLst>
            <pc:docMk/>
            <pc:sldMk cId="0" sldId="256"/>
            <ac:grpSpMk id="12" creationId="{42AB5EEF-5DB7-47EA-BB55-DC7DAC8A6870}"/>
          </ac:grpSpMkLst>
        </pc:grpChg>
        <pc:picChg chg="add del mod">
          <ac:chgData name="Neemias Informatica Lima" userId="b77af7bd85500281" providerId="LiveId" clId="{7D1CC9F5-6E0A-41F8-B5B9-DE5264088EBB}" dt="2026-03-13T00:32:23.923" v="155" actId="478"/>
          <ac:picMkLst>
            <pc:docMk/>
            <pc:sldMk cId="0" sldId="256"/>
            <ac:picMk id="3" creationId="{6863605F-CAEB-CB3B-3918-AB273F7AFF2A}"/>
          </ac:picMkLst>
        </pc:picChg>
        <pc:picChg chg="add mod">
          <ac:chgData name="Neemias Informatica Lima" userId="b77af7bd85500281" providerId="LiveId" clId="{7D1CC9F5-6E0A-41F8-B5B9-DE5264088EBB}" dt="2026-03-13T00:32:27.539" v="157" actId="14100"/>
          <ac:picMkLst>
            <pc:docMk/>
            <pc:sldMk cId="0" sldId="256"/>
            <ac:picMk id="4" creationId="{0D0DE02B-9965-9F1B-9216-75A600A07DFB}"/>
          </ac:picMkLst>
        </pc:picChg>
        <pc:picChg chg="add">
          <ac:chgData name="Neemias Informatica Lima" userId="b77af7bd85500281" providerId="LiveId" clId="{7D1CC9F5-6E0A-41F8-B5B9-DE5264088EBB}" dt="2026-02-20T00:17:10.797" v="4" actId="26606"/>
          <ac:picMkLst>
            <pc:docMk/>
            <pc:sldMk cId="0" sldId="256"/>
            <ac:picMk id="10" creationId="{F770B4CD-535A-4FF2-B700-8C40F0031E93}"/>
          </ac:picMkLst>
        </pc:picChg>
      </pc:sldChg>
      <pc:sldChg chg="add del setBg">
        <pc:chgData name="Neemias Informatica Lima" userId="b77af7bd85500281" providerId="LiveId" clId="{7D1CC9F5-6E0A-41F8-B5B9-DE5264088EBB}" dt="2026-03-13T00:31:00.115" v="150"/>
        <pc:sldMkLst>
          <pc:docMk/>
          <pc:sldMk cId="1042368147" sldId="257"/>
        </pc:sldMkLst>
      </pc:sldChg>
      <pc:sldChg chg="addSp delSp modSp mod">
        <pc:chgData name="Neemias Informatica Lima" userId="b77af7bd85500281" providerId="LiveId" clId="{7D1CC9F5-6E0A-41F8-B5B9-DE5264088EBB}" dt="2026-03-13T00:31:29.563" v="154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3-13T00:31:29.563" v="154" actId="14100"/>
          <ac:picMkLst>
            <pc:docMk/>
            <pc:sldMk cId="0" sldId="258"/>
            <ac:picMk id="2" creationId="{1450C26C-ED16-9326-9D3B-2BCE023668DE}"/>
          </ac:picMkLst>
        </pc:picChg>
        <pc:picChg chg="add del mod">
          <ac:chgData name="Neemias Informatica Lima" userId="b77af7bd85500281" providerId="LiveId" clId="{7D1CC9F5-6E0A-41F8-B5B9-DE5264088EBB}" dt="2026-03-13T00:30:17.276" v="144" actId="478"/>
          <ac:picMkLst>
            <pc:docMk/>
            <pc:sldMk cId="0" sldId="258"/>
            <ac:picMk id="5" creationId="{77570B50-EBF9-EB09-9414-0459EAD77B79}"/>
          </ac:picMkLst>
        </pc:picChg>
      </pc:sldChg>
      <pc:sldChg chg="addSp delSp modSp mod">
        <pc:chgData name="Neemias Informatica Lima" userId="b77af7bd85500281" providerId="LiveId" clId="{7D1CC9F5-6E0A-41F8-B5B9-DE5264088EBB}" dt="2026-03-13T00:32:39.244" v="159" actId="14100"/>
        <pc:sldMkLst>
          <pc:docMk/>
          <pc:sldMk cId="0" sldId="259"/>
        </pc:sldMkLst>
        <pc:picChg chg="add del mod">
          <ac:chgData name="Neemias Informatica Lima" userId="b77af7bd85500281" providerId="LiveId" clId="{7D1CC9F5-6E0A-41F8-B5B9-DE5264088EBB}" dt="2026-03-13T00:30:10.525" v="142" actId="478"/>
          <ac:picMkLst>
            <pc:docMk/>
            <pc:sldMk cId="0" sldId="259"/>
            <ac:picMk id="2" creationId="{7D1B17B7-9B7B-F21F-E2A7-ACE60E3E1058}"/>
          </ac:picMkLst>
        </pc:picChg>
        <pc:picChg chg="add mod">
          <ac:chgData name="Neemias Informatica Lima" userId="b77af7bd85500281" providerId="LiveId" clId="{7D1CC9F5-6E0A-41F8-B5B9-DE5264088EBB}" dt="2026-03-13T00:32:39.244" v="159" actId="14100"/>
          <ac:picMkLst>
            <pc:docMk/>
            <pc:sldMk cId="0" sldId="259"/>
            <ac:picMk id="3" creationId="{837454D1-DD9D-E5CC-2F32-79FAEDD674BC}"/>
          </ac:picMkLst>
        </pc:picChg>
      </pc:sldChg>
      <pc:sldChg chg="addSp delSp modSp mod">
        <pc:chgData name="Neemias Informatica Lima" userId="b77af7bd85500281" providerId="LiveId" clId="{7D1CC9F5-6E0A-41F8-B5B9-DE5264088EBB}" dt="2026-03-13T00:32:48.544" v="161" actId="14100"/>
        <pc:sldMkLst>
          <pc:docMk/>
          <pc:sldMk cId="0" sldId="260"/>
        </pc:sldMkLst>
        <pc:picChg chg="add del mod">
          <ac:chgData name="Neemias Informatica Lima" userId="b77af7bd85500281" providerId="LiveId" clId="{7D1CC9F5-6E0A-41F8-B5B9-DE5264088EBB}" dt="2026-03-13T00:30:12.075" v="143" actId="478"/>
          <ac:picMkLst>
            <pc:docMk/>
            <pc:sldMk cId="0" sldId="260"/>
            <ac:picMk id="2" creationId="{9B96BB42-0538-B078-1A8A-82BA526039CF}"/>
          </ac:picMkLst>
        </pc:picChg>
        <pc:picChg chg="add mod">
          <ac:chgData name="Neemias Informatica Lima" userId="b77af7bd85500281" providerId="LiveId" clId="{7D1CC9F5-6E0A-41F8-B5B9-DE5264088EBB}" dt="2026-03-13T00:32:48.544" v="161" actId="14100"/>
          <ac:picMkLst>
            <pc:docMk/>
            <pc:sldMk cId="0" sldId="260"/>
            <ac:picMk id="5" creationId="{C10A6ECF-381A-A3B0-6DB9-D31137DB3EC1}"/>
          </ac:picMkLst>
        </pc:picChg>
      </pc:sldChg>
      <pc:sldChg chg="addSp delSp modSp mod">
        <pc:chgData name="Neemias Informatica Lima" userId="b77af7bd85500281" providerId="LiveId" clId="{7D1CC9F5-6E0A-41F8-B5B9-DE5264088EBB}" dt="2026-03-13T00:33:03.607" v="165" actId="14100"/>
        <pc:sldMkLst>
          <pc:docMk/>
          <pc:sldMk cId="0" sldId="261"/>
        </pc:sldMkLst>
        <pc:picChg chg="add del mod">
          <ac:chgData name="Neemias Informatica Lima" userId="b77af7bd85500281" providerId="LiveId" clId="{7D1CC9F5-6E0A-41F8-B5B9-DE5264088EBB}" dt="2026-03-13T00:30:19.156" v="145" actId="478"/>
          <ac:picMkLst>
            <pc:docMk/>
            <pc:sldMk cId="0" sldId="261"/>
            <ac:picMk id="2" creationId="{54D91D4D-C6B9-8C15-05E8-E852319924F5}"/>
          </ac:picMkLst>
        </pc:picChg>
        <pc:picChg chg="add mod">
          <ac:chgData name="Neemias Informatica Lima" userId="b77af7bd85500281" providerId="LiveId" clId="{7D1CC9F5-6E0A-41F8-B5B9-DE5264088EBB}" dt="2026-03-13T00:33:03.607" v="165" actId="14100"/>
          <ac:picMkLst>
            <pc:docMk/>
            <pc:sldMk cId="0" sldId="261"/>
            <ac:picMk id="3" creationId="{46DC8476-64E9-8454-8017-78AFE0244A6F}"/>
          </ac:picMkLst>
        </pc:picChg>
      </pc:sldChg>
      <pc:sldChg chg="addSp delSp modSp mod">
        <pc:chgData name="Neemias Informatica Lima" userId="b77af7bd85500281" providerId="LiveId" clId="{7D1CC9F5-6E0A-41F8-B5B9-DE5264088EBB}" dt="2026-03-13T00:33:17.039" v="169" actId="14100"/>
        <pc:sldMkLst>
          <pc:docMk/>
          <pc:sldMk cId="0" sldId="262"/>
        </pc:sldMkLst>
        <pc:picChg chg="add del mod">
          <ac:chgData name="Neemias Informatica Lima" userId="b77af7bd85500281" providerId="LiveId" clId="{7D1CC9F5-6E0A-41F8-B5B9-DE5264088EBB}" dt="2026-03-13T00:30:20.940" v="146" actId="478"/>
          <ac:picMkLst>
            <pc:docMk/>
            <pc:sldMk cId="0" sldId="262"/>
            <ac:picMk id="2" creationId="{742ECA3D-C676-5024-8A8D-AC481CB01C17}"/>
          </ac:picMkLst>
        </pc:picChg>
        <pc:picChg chg="add mod">
          <ac:chgData name="Neemias Informatica Lima" userId="b77af7bd85500281" providerId="LiveId" clId="{7D1CC9F5-6E0A-41F8-B5B9-DE5264088EBB}" dt="2026-03-13T00:33:17.039" v="169" actId="14100"/>
          <ac:picMkLst>
            <pc:docMk/>
            <pc:sldMk cId="0" sldId="262"/>
            <ac:picMk id="3" creationId="{62725DCE-039C-B4D9-6D6C-396C8C7394B7}"/>
          </ac:picMkLst>
        </pc:picChg>
      </pc:sldChg>
      <pc:sldChg chg="addSp delSp modSp mod">
        <pc:chgData name="Neemias Informatica Lima" userId="b77af7bd85500281" providerId="LiveId" clId="{7D1CC9F5-6E0A-41F8-B5B9-DE5264088EBB}" dt="2026-03-13T00:33:29.025" v="171" actId="14100"/>
        <pc:sldMkLst>
          <pc:docMk/>
          <pc:sldMk cId="0" sldId="263"/>
        </pc:sldMkLst>
        <pc:picChg chg="add del">
          <ac:chgData name="Neemias Informatica Lima" userId="b77af7bd85500281" providerId="LiveId" clId="{7D1CC9F5-6E0A-41F8-B5B9-DE5264088EBB}" dt="2026-03-13T00:30:22.269" v="147" actId="478"/>
          <ac:picMkLst>
            <pc:docMk/>
            <pc:sldMk cId="0" sldId="263"/>
            <ac:picMk id="2" creationId="{3C5C5D17-C7D9-FD06-DB58-A193BFEF379F}"/>
          </ac:picMkLst>
        </pc:picChg>
        <pc:picChg chg="add mod">
          <ac:chgData name="Neemias Informatica Lima" userId="b77af7bd85500281" providerId="LiveId" clId="{7D1CC9F5-6E0A-41F8-B5B9-DE5264088EBB}" dt="2026-03-13T00:33:29.025" v="171" actId="14100"/>
          <ac:picMkLst>
            <pc:docMk/>
            <pc:sldMk cId="0" sldId="263"/>
            <ac:picMk id="4" creationId="{4A9BD0AA-3DF0-36A2-B9CC-59FBDFDC5787}"/>
          </ac:picMkLst>
        </pc:picChg>
      </pc:sldChg>
      <pc:sldChg chg="addSp delSp modSp mod">
        <pc:chgData name="Neemias Informatica Lima" userId="b77af7bd85500281" providerId="LiveId" clId="{7D1CC9F5-6E0A-41F8-B5B9-DE5264088EBB}" dt="2026-03-13T00:33:45.231" v="174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3-13T00:33:45.231" v="174" actId="14100"/>
          <ac:picMkLst>
            <pc:docMk/>
            <pc:sldMk cId="3682231314" sldId="264"/>
            <ac:picMk id="2" creationId="{6C76692F-B787-854C-524A-EBEF5CB2A458}"/>
          </ac:picMkLst>
        </pc:picChg>
        <pc:picChg chg="add del mod">
          <ac:chgData name="Neemias Informatica Lima" userId="b77af7bd85500281" providerId="LiveId" clId="{7D1CC9F5-6E0A-41F8-B5B9-DE5264088EBB}" dt="2026-03-13T00:30:23.693" v="148" actId="478"/>
          <ac:picMkLst>
            <pc:docMk/>
            <pc:sldMk cId="3682231314" sldId="264"/>
            <ac:picMk id="3" creationId="{A2FBA761-B66C-FADA-8120-9C51C7302E4B}"/>
          </ac:picMkLst>
        </pc:picChg>
      </pc:sldChg>
      <pc:sldChg chg="addSp modSp add mod">
        <pc:chgData name="Neemias Informatica Lima" userId="b77af7bd85500281" providerId="LiveId" clId="{7D1CC9F5-6E0A-41F8-B5B9-DE5264088EBB}" dt="2026-03-13T00:33:57.424" v="177" actId="14100"/>
        <pc:sldMkLst>
          <pc:docMk/>
          <pc:sldMk cId="590868642" sldId="265"/>
        </pc:sldMkLst>
        <pc:spChg chg="add">
          <ac:chgData name="Neemias Informatica Lima" userId="b77af7bd85500281" providerId="LiveId" clId="{7D1CC9F5-6E0A-41F8-B5B9-DE5264088EBB}" dt="2026-03-13T00:33:51.784" v="175"/>
          <ac:spMkLst>
            <pc:docMk/>
            <pc:sldMk cId="590868642" sldId="265"/>
            <ac:spMk id="2" creationId="{B44C8EC6-BA41-200E-FE3E-D27F77655107}"/>
          </ac:spMkLst>
        </pc:spChg>
        <pc:picChg chg="add mod">
          <ac:chgData name="Neemias Informatica Lima" userId="b77af7bd85500281" providerId="LiveId" clId="{7D1CC9F5-6E0A-41F8-B5B9-DE5264088EBB}" dt="2026-03-13T00:33:57.424" v="177" actId="14100"/>
          <ac:picMkLst>
            <pc:docMk/>
            <pc:sldMk cId="590868642" sldId="265"/>
            <ac:picMk id="3" creationId="{C2030E66-6FDC-8AC5-D7C4-130286820C60}"/>
          </ac:picMkLst>
        </pc:picChg>
      </pc:sldChg>
    </pc:docChg>
  </pc:docChgLst>
  <pc:docChgLst>
    <pc:chgData name="Neemias Informatica Lima" userId="b77af7bd85500281" providerId="LiveId" clId="{9F076688-C27E-4ADB-A555-BD203051690D}"/>
    <pc:docChg chg="undo custSel addSld delSld modSld sldOrd modMainMaster">
      <pc:chgData name="Neemias Informatica Lima" userId="b77af7bd85500281" providerId="LiveId" clId="{9F076688-C27E-4ADB-A555-BD203051690D}" dt="2026-02-13T17:40:20.578" v="354" actId="1036"/>
      <pc:docMkLst>
        <pc:docMk/>
      </pc:docMkLst>
      <pc:sldChg chg="addSp delSp modSp mod modTransition">
        <pc:chgData name="Neemias Informatica Lima" userId="b77af7bd85500281" providerId="LiveId" clId="{9F076688-C27E-4ADB-A555-BD203051690D}" dt="2026-02-13T17:40:20.578" v="354" actId="1036"/>
        <pc:sldMkLst>
          <pc:docMk/>
          <pc:sldMk cId="0" sldId="256"/>
        </pc:sldMkLst>
        <pc:spChg chg="add">
          <ac:chgData name="Neemias Informatica Lima" userId="b77af7bd85500281" providerId="LiveId" clId="{9F076688-C27E-4ADB-A555-BD203051690D}" dt="2026-02-13T17:39:42.051" v="343"/>
          <ac:spMkLst>
            <pc:docMk/>
            <pc:sldMk cId="0" sldId="256"/>
            <ac:spMk id="5" creationId="{EEA39C12-4BC0-93D3-B132-166EE5BDD53B}"/>
          </ac:spMkLst>
        </pc:spChg>
      </pc:sldChg>
      <pc:sldChg chg="addSp delSp modSp mod ord modTransition">
        <pc:chgData name="Neemias Informatica Lima" userId="b77af7bd85500281" providerId="LiveId" clId="{9F076688-C27E-4ADB-A555-BD203051690D}" dt="2026-02-13T17:37:47.267" v="287" actId="14100"/>
        <pc:sldMkLst>
          <pc:docMk/>
          <pc:sldMk cId="0" sldId="258"/>
        </pc:sldMkLst>
      </pc:sldChg>
      <pc:sldChg chg="addSp delSp modSp mod modTransition">
        <pc:chgData name="Neemias Informatica Lima" userId="b77af7bd85500281" providerId="LiveId" clId="{9F076688-C27E-4ADB-A555-BD203051690D}" dt="2026-02-13T17:38:04.881" v="297" actId="14100"/>
        <pc:sldMkLst>
          <pc:docMk/>
          <pc:sldMk cId="0" sldId="259"/>
        </pc:sldMkLst>
      </pc:sldChg>
      <pc:sldChg chg="addSp delSp modSp mod modTransition">
        <pc:chgData name="Neemias Informatica Lima" userId="b77af7bd85500281" providerId="LiveId" clId="{9F076688-C27E-4ADB-A555-BD203051690D}" dt="2026-02-13T17:38:21.576" v="307" actId="14100"/>
        <pc:sldMkLst>
          <pc:docMk/>
          <pc:sldMk cId="0" sldId="260"/>
        </pc:sldMkLst>
      </pc:sldChg>
      <pc:sldChg chg="addSp delSp modSp add del mod modTransition">
        <pc:chgData name="Neemias Informatica Lima" userId="b77af7bd85500281" providerId="LiveId" clId="{9F076688-C27E-4ADB-A555-BD203051690D}" dt="2026-02-13T17:38:37.591" v="317" actId="14100"/>
        <pc:sldMkLst>
          <pc:docMk/>
          <pc:sldMk cId="0" sldId="261"/>
        </pc:sldMkLst>
      </pc:sldChg>
      <pc:sldChg chg="addSp delSp modSp mod modTransition">
        <pc:chgData name="Neemias Informatica Lima" userId="b77af7bd85500281" providerId="LiveId" clId="{9F076688-C27E-4ADB-A555-BD203051690D}" dt="2026-02-13T17:38:51.617" v="322" actId="14100"/>
        <pc:sldMkLst>
          <pc:docMk/>
          <pc:sldMk cId="0" sldId="262"/>
        </pc:sldMkLst>
      </pc:sldChg>
      <pc:sldChg chg="addSp delSp modSp mod modTransition">
        <pc:chgData name="Neemias Informatica Lima" userId="b77af7bd85500281" providerId="LiveId" clId="{9F076688-C27E-4ADB-A555-BD203051690D}" dt="2026-02-13T17:39:02.376" v="327" actId="14100"/>
        <pc:sldMkLst>
          <pc:docMk/>
          <pc:sldMk cId="0" sldId="263"/>
        </pc:sldMkLst>
      </pc:sldChg>
      <pc:sldChg chg="addSp delSp modSp add mod">
        <pc:chgData name="Neemias Informatica Lima" userId="b77af7bd85500281" providerId="LiveId" clId="{9F076688-C27E-4ADB-A555-BD203051690D}" dt="2026-02-13T17:39:16.812" v="337" actId="14100"/>
        <pc:sldMkLst>
          <pc:docMk/>
          <pc:sldMk cId="3682231314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79A23E-1181-4FED-8D7F-9E5FB9C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CEFAB-3D05-4F5B-BDB0-803004C4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0DE02B-9965-9F1B-9216-75A600A0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862" y="715807"/>
            <a:ext cx="7382276" cy="8855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450C26C-ED16-9326-9D3B-2BCE02366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7997" cy="10286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7454D1-DD9D-E5CC-2F32-79FAEDD6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0A6ECF-381A-A3B0-6DB9-D31137DB3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DC8476-64E9-8454-8017-78AFE0244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725DCE-039C-B4D9-6D6C-396C8C73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9BD0AA-3DF0-36A2-B9CC-59FBDFDC5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C76692F-B787-854C-524A-EBEF5CB2A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900E92-83AA-C112-E38B-F66C15AF4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030E66-6FDC-8AC5-D7C4-130286820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93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2026-03-13T00:34:01Z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