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12/03/2026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3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86609-DE14-7FFF-9A29-B7C32A32D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36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0E924-E3F0-A7D9-AAE4-0F3B28EB9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04F0A-A631-F727-D3CD-EF0EE0EF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7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7EAA8-78E5-6D9B-FDD5-7AE08655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0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FD60B-A72D-8FCB-2418-97E394974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3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A19E7-944B-EB02-1231-F85C3B47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51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548B1-81BE-D7E6-84B6-59687C06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79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5315F-BFB0-104A-5DF2-CFB62FAA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50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760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Pablo Amon Soares Silva</cp:lastModifiedBy>
  <cp:revision>3</cp:revision>
  <dcterms:created xsi:type="dcterms:W3CDTF">2026-01-30T21:10:20Z</dcterms:created>
  <dcterms:modified xsi:type="dcterms:W3CDTF">2026-03-12T09:57:35Z</dcterms:modified>
</cp:coreProperties>
</file>