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1C4B8-B2D2-4A76-8036-24746DE9BABD}" v="11" dt="2026-03-06T17:58:13.9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custSel modSld">
      <pc:chgData name="Neemias Informatica Lima" userId="b77af7bd85500281" providerId="LiveId" clId="{7D1CC9F5-6E0A-41F8-B5B9-DE5264088EBB}" dt="2026-03-06T17:58:17.209" v="141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3-06T17:20:32.277" v="116" actId="107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5" creationId="{EEA39C12-4BC0-93D3-B132-166EE5BDD53B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7" creationId="{4779A23E-1181-4FED-8D7F-9E5FB9C845CC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9" creationId="{6E7CEFAB-3D05-4F5B-BDB0-803004C433E7}"/>
          </ac:spMkLst>
        </pc:spChg>
        <pc:grpChg chg="add">
          <ac:chgData name="Neemias Informatica Lima" userId="b77af7bd85500281" providerId="LiveId" clId="{7D1CC9F5-6E0A-41F8-B5B9-DE5264088EBB}" dt="2026-02-20T00:17:10.797" v="4" actId="26606"/>
          <ac:grpSpMkLst>
            <pc:docMk/>
            <pc:sldMk cId="0" sldId="256"/>
            <ac:grpSpMk id="12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3-06T17:20:32.277" v="116" actId="1076"/>
          <ac:picMkLst>
            <pc:docMk/>
            <pc:sldMk cId="0" sldId="256"/>
            <ac:picMk id="3" creationId="{6863605F-CAEB-CB3B-3918-AB273F7AFF2A}"/>
          </ac:picMkLst>
        </pc:picChg>
        <pc:picChg chg="add del mod modCrop">
          <ac:chgData name="Neemias Informatica Lima" userId="b77af7bd85500281" providerId="LiveId" clId="{7D1CC9F5-6E0A-41F8-B5B9-DE5264088EBB}" dt="2026-03-06T17:20:21.451" v="112" actId="478"/>
          <ac:picMkLst>
            <pc:docMk/>
            <pc:sldMk cId="0" sldId="256"/>
            <ac:picMk id="4" creationId="{11EBC2A0-8439-E21F-5A8E-41323741012B}"/>
          </ac:picMkLst>
        </pc:picChg>
        <pc:picChg chg="add">
          <ac:chgData name="Neemias Informatica Lima" userId="b77af7bd85500281" providerId="LiveId" clId="{7D1CC9F5-6E0A-41F8-B5B9-DE5264088EBB}" dt="2026-02-20T00:17:10.797" v="4" actId="26606"/>
          <ac:picMkLst>
            <pc:docMk/>
            <pc:sldMk cId="0" sldId="256"/>
            <ac:picMk id="10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3-06T17:46:39.831" v="129" actId="14100"/>
        <pc:sldMkLst>
          <pc:docMk/>
          <pc:sldMk cId="0" sldId="258"/>
        </pc:sldMkLst>
        <pc:spChg chg="add del">
          <ac:chgData name="Neemias Informatica Lima" userId="b77af7bd85500281" providerId="LiveId" clId="{7D1CC9F5-6E0A-41F8-B5B9-DE5264088EBB}" dt="2026-03-06T17:45:48.915" v="125" actId="478"/>
          <ac:spMkLst>
            <pc:docMk/>
            <pc:sldMk cId="0" sldId="258"/>
            <ac:spMk id="2" creationId="{57199A18-BF91-374D-6150-7EFBADF64564}"/>
          </ac:spMkLst>
        </pc:spChg>
        <pc:spChg chg="add del">
          <ac:chgData name="Neemias Informatica Lima" userId="b77af7bd85500281" providerId="LiveId" clId="{7D1CC9F5-6E0A-41F8-B5B9-DE5264088EBB}" dt="2026-03-06T17:45:53.306" v="127" actId="478"/>
          <ac:spMkLst>
            <pc:docMk/>
            <pc:sldMk cId="0" sldId="258"/>
            <ac:spMk id="4" creationId="{4513E69D-5218-4504-A739-93BBEFE867E2}"/>
          </ac:spMkLst>
        </pc:spChg>
        <pc:picChg chg="add del mod">
          <ac:chgData name="Neemias Informatica Lima" userId="b77af7bd85500281" providerId="LiveId" clId="{7D1CC9F5-6E0A-41F8-B5B9-DE5264088EBB}" dt="2026-03-06T17:26:10.920" v="117" actId="478"/>
          <ac:picMkLst>
            <pc:docMk/>
            <pc:sldMk cId="0" sldId="258"/>
            <ac:picMk id="3" creationId="{AED98D43-7180-254D-9F58-DDFB579D6F44}"/>
          </ac:picMkLst>
        </pc:picChg>
        <pc:picChg chg="add mod">
          <ac:chgData name="Neemias Informatica Lima" userId="b77af7bd85500281" providerId="LiveId" clId="{7D1CC9F5-6E0A-41F8-B5B9-DE5264088EBB}" dt="2026-03-06T17:46:39.831" v="129" actId="14100"/>
          <ac:picMkLst>
            <pc:docMk/>
            <pc:sldMk cId="0" sldId="258"/>
            <ac:picMk id="5" creationId="{77570B50-EBF9-EB09-9414-0459EAD77B79}"/>
          </ac:picMkLst>
        </pc:picChg>
      </pc:sldChg>
      <pc:sldChg chg="addSp delSp modSp mod">
        <pc:chgData name="Neemias Informatica Lima" userId="b77af7bd85500281" providerId="LiveId" clId="{7D1CC9F5-6E0A-41F8-B5B9-DE5264088EBB}" dt="2026-03-06T17:46:51.895" v="131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3-06T17:46:51.895" v="131" actId="14100"/>
          <ac:picMkLst>
            <pc:docMk/>
            <pc:sldMk cId="0" sldId="259"/>
            <ac:picMk id="2" creationId="{7D1B17B7-9B7B-F21F-E2A7-ACE60E3E1058}"/>
          </ac:picMkLst>
        </pc:picChg>
        <pc:picChg chg="add del mod">
          <ac:chgData name="Neemias Informatica Lima" userId="b77af7bd85500281" providerId="LiveId" clId="{7D1CC9F5-6E0A-41F8-B5B9-DE5264088EBB}" dt="2026-03-06T17:26:24.433" v="118" actId="478"/>
          <ac:picMkLst>
            <pc:docMk/>
            <pc:sldMk cId="0" sldId="259"/>
            <ac:picMk id="3" creationId="{1D96A5C7-B51D-B8A9-4F52-BAC695ECFB28}"/>
          </ac:picMkLst>
        </pc:picChg>
      </pc:sldChg>
      <pc:sldChg chg="addSp delSp modSp mod">
        <pc:chgData name="Neemias Informatica Lima" userId="b77af7bd85500281" providerId="LiveId" clId="{7D1CC9F5-6E0A-41F8-B5B9-DE5264088EBB}" dt="2026-03-06T17:47:04.992" v="133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3-06T17:47:04.992" v="133" actId="14100"/>
          <ac:picMkLst>
            <pc:docMk/>
            <pc:sldMk cId="0" sldId="260"/>
            <ac:picMk id="2" creationId="{9B96BB42-0538-B078-1A8A-82BA526039CF}"/>
          </ac:picMkLst>
        </pc:picChg>
        <pc:picChg chg="add del mod">
          <ac:chgData name="Neemias Informatica Lima" userId="b77af7bd85500281" providerId="LiveId" clId="{7D1CC9F5-6E0A-41F8-B5B9-DE5264088EBB}" dt="2026-03-06T17:26:32.730" v="119" actId="478"/>
          <ac:picMkLst>
            <pc:docMk/>
            <pc:sldMk cId="0" sldId="260"/>
            <ac:picMk id="6" creationId="{48CDA8D7-8DBA-5539-230F-40C643227A3F}"/>
          </ac:picMkLst>
        </pc:picChg>
      </pc:sldChg>
      <pc:sldChg chg="addSp delSp modSp mod">
        <pc:chgData name="Neemias Informatica Lima" userId="b77af7bd85500281" providerId="LiveId" clId="{7D1CC9F5-6E0A-41F8-B5B9-DE5264088EBB}" dt="2026-03-06T17:55:14.140" v="136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3-06T17:55:14.140" v="136" actId="14100"/>
          <ac:picMkLst>
            <pc:docMk/>
            <pc:sldMk cId="0" sldId="261"/>
            <ac:picMk id="2" creationId="{54D91D4D-C6B9-8C15-05E8-E852319924F5}"/>
          </ac:picMkLst>
        </pc:picChg>
        <pc:picChg chg="add del mod">
          <ac:chgData name="Neemias Informatica Lima" userId="b77af7bd85500281" providerId="LiveId" clId="{7D1CC9F5-6E0A-41F8-B5B9-DE5264088EBB}" dt="2026-03-06T17:26:34.928" v="120" actId="478"/>
          <ac:picMkLst>
            <pc:docMk/>
            <pc:sldMk cId="0" sldId="261"/>
            <ac:picMk id="4" creationId="{ECECB28F-145D-0445-FED7-97789F46DBD5}"/>
          </ac:picMkLst>
        </pc:picChg>
      </pc:sldChg>
      <pc:sldChg chg="addSp delSp modSp mod">
        <pc:chgData name="Neemias Informatica Lima" userId="b77af7bd85500281" providerId="LiveId" clId="{7D1CC9F5-6E0A-41F8-B5B9-DE5264088EBB}" dt="2026-03-06T17:55:28.638" v="138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3-06T17:55:28.638" v="138" actId="14100"/>
          <ac:picMkLst>
            <pc:docMk/>
            <pc:sldMk cId="0" sldId="262"/>
            <ac:picMk id="2" creationId="{742ECA3D-C676-5024-8A8D-AC481CB01C17}"/>
          </ac:picMkLst>
        </pc:picChg>
        <pc:picChg chg="add del mod">
          <ac:chgData name="Neemias Informatica Lima" userId="b77af7bd85500281" providerId="LiveId" clId="{7D1CC9F5-6E0A-41F8-B5B9-DE5264088EBB}" dt="2026-03-06T17:26:37.352" v="121" actId="478"/>
          <ac:picMkLst>
            <pc:docMk/>
            <pc:sldMk cId="0" sldId="262"/>
            <ac:picMk id="3" creationId="{9F8E837A-A73A-DD03-8516-560DDE63279B}"/>
          </ac:picMkLst>
        </pc:picChg>
      </pc:sldChg>
      <pc:sldChg chg="addSp delSp modSp mod">
        <pc:chgData name="Neemias Informatica Lima" userId="b77af7bd85500281" providerId="LiveId" clId="{7D1CC9F5-6E0A-41F8-B5B9-DE5264088EBB}" dt="2026-03-06T17:58:03.480" v="139"/>
        <pc:sldMkLst>
          <pc:docMk/>
          <pc:sldMk cId="0" sldId="263"/>
        </pc:sldMkLst>
        <pc:picChg chg="add">
          <ac:chgData name="Neemias Informatica Lima" userId="b77af7bd85500281" providerId="LiveId" clId="{7D1CC9F5-6E0A-41F8-B5B9-DE5264088EBB}" dt="2026-03-06T17:58:03.480" v="139"/>
          <ac:picMkLst>
            <pc:docMk/>
            <pc:sldMk cId="0" sldId="263"/>
            <ac:picMk id="2" creationId="{3C5C5D17-C7D9-FD06-DB58-A193BFEF379F}"/>
          </ac:picMkLst>
        </pc:picChg>
        <pc:picChg chg="add del mod">
          <ac:chgData name="Neemias Informatica Lima" userId="b77af7bd85500281" providerId="LiveId" clId="{7D1CC9F5-6E0A-41F8-B5B9-DE5264088EBB}" dt="2026-03-06T17:26:39.799" v="122" actId="478"/>
          <ac:picMkLst>
            <pc:docMk/>
            <pc:sldMk cId="0" sldId="263"/>
            <ac:picMk id="4" creationId="{C66489A8-F1DF-33DA-77E1-7A364514A18F}"/>
          </ac:picMkLst>
        </pc:picChg>
      </pc:sldChg>
      <pc:sldChg chg="addSp delSp modSp mod">
        <pc:chgData name="Neemias Informatica Lima" userId="b77af7bd85500281" providerId="LiveId" clId="{7D1CC9F5-6E0A-41F8-B5B9-DE5264088EBB}" dt="2026-03-06T17:58:17.209" v="141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3-06T17:26:42.744" v="123" actId="478"/>
          <ac:picMkLst>
            <pc:docMk/>
            <pc:sldMk cId="3682231314" sldId="264"/>
            <ac:picMk id="2" creationId="{5E0E7CE7-A9A9-54FE-6821-E6B582925A0A}"/>
          </ac:picMkLst>
        </pc:picChg>
        <pc:picChg chg="add mod">
          <ac:chgData name="Neemias Informatica Lima" userId="b77af7bd85500281" providerId="LiveId" clId="{7D1CC9F5-6E0A-41F8-B5B9-DE5264088EBB}" dt="2026-03-06T17:58:17.209" v="141" actId="14100"/>
          <ac:picMkLst>
            <pc:docMk/>
            <pc:sldMk cId="3682231314" sldId="264"/>
            <ac:picMk id="3" creationId="{A2FBA761-B66C-FADA-8120-9C51C7302E4B}"/>
          </ac:picMkLst>
        </pc:picChg>
      </pc:sldChg>
    </pc:docChg>
  </pc:docChgLst>
  <pc:docChgLst>
    <pc:chgData name="Neemias Informatica Lima" userId="b77af7bd85500281" providerId="LiveId" clId="{9F076688-C27E-4ADB-A555-BD203051690D}"/>
    <pc:docChg chg="undo custSel addSld delSld modSld sldOrd modMainMaster">
      <pc:chgData name="Neemias Informatica Lima" userId="b77af7bd85500281" providerId="LiveId" clId="{9F076688-C27E-4ADB-A555-BD203051690D}" dt="2026-02-13T17:40:20.578" v="354" actId="1036"/>
      <pc:docMkLst>
        <pc:docMk/>
      </pc:docMkLst>
      <pc:sldChg chg="addSp delSp modSp mod modTransition">
        <pc:chgData name="Neemias Informatica Lima" userId="b77af7bd85500281" providerId="LiveId" clId="{9F076688-C27E-4ADB-A555-BD203051690D}" dt="2026-02-13T17:40:20.578" v="354" actId="1036"/>
        <pc:sldMkLst>
          <pc:docMk/>
          <pc:sldMk cId="0" sldId="256"/>
        </pc:sldMkLst>
        <pc:spChg chg="add">
          <ac:chgData name="Neemias Informatica Lima" userId="b77af7bd85500281" providerId="LiveId" clId="{9F076688-C27E-4ADB-A555-BD203051690D}" dt="2026-02-13T17:39:42.051" v="343"/>
          <ac:spMkLst>
            <pc:docMk/>
            <pc:sldMk cId="0" sldId="256"/>
            <ac:spMk id="5" creationId="{EEA39C12-4BC0-93D3-B132-166EE5BDD53B}"/>
          </ac:spMkLst>
        </pc:spChg>
      </pc:sldChg>
      <pc:sldChg chg="addSp delSp modSp mod ord modTransition">
        <pc:chgData name="Neemias Informatica Lima" userId="b77af7bd85500281" providerId="LiveId" clId="{9F076688-C27E-4ADB-A555-BD203051690D}" dt="2026-02-13T17:37:47.267" v="287" actId="14100"/>
        <pc:sldMkLst>
          <pc:docMk/>
          <pc:sldMk cId="0" sldId="258"/>
        </pc:sldMkLst>
      </pc:sldChg>
      <pc:sldChg chg="addSp delSp modSp mod modTransition">
        <pc:chgData name="Neemias Informatica Lima" userId="b77af7bd85500281" providerId="LiveId" clId="{9F076688-C27E-4ADB-A555-BD203051690D}" dt="2026-02-13T17:38:04.881" v="297" actId="14100"/>
        <pc:sldMkLst>
          <pc:docMk/>
          <pc:sldMk cId="0" sldId="259"/>
        </pc:sldMkLst>
      </pc:sldChg>
      <pc:sldChg chg="addSp delSp modSp mod modTransition">
        <pc:chgData name="Neemias Informatica Lima" userId="b77af7bd85500281" providerId="LiveId" clId="{9F076688-C27E-4ADB-A555-BD203051690D}" dt="2026-02-13T17:38:21.576" v="307" actId="14100"/>
        <pc:sldMkLst>
          <pc:docMk/>
          <pc:sldMk cId="0" sldId="260"/>
        </pc:sldMkLst>
      </pc:sldChg>
      <pc:sldChg chg="addSp delSp modSp add del mod modTransition">
        <pc:chgData name="Neemias Informatica Lima" userId="b77af7bd85500281" providerId="LiveId" clId="{9F076688-C27E-4ADB-A555-BD203051690D}" dt="2026-02-13T17:38:37.591" v="317" actId="14100"/>
        <pc:sldMkLst>
          <pc:docMk/>
          <pc:sldMk cId="0" sldId="261"/>
        </pc:sldMkLst>
      </pc:sldChg>
      <pc:sldChg chg="addSp delSp modSp mod modTransition">
        <pc:chgData name="Neemias Informatica Lima" userId="b77af7bd85500281" providerId="LiveId" clId="{9F076688-C27E-4ADB-A555-BD203051690D}" dt="2026-02-13T17:38:51.617" v="322" actId="14100"/>
        <pc:sldMkLst>
          <pc:docMk/>
          <pc:sldMk cId="0" sldId="262"/>
        </pc:sldMkLst>
      </pc:sldChg>
      <pc:sldChg chg="addSp delSp modSp mod modTransition">
        <pc:chgData name="Neemias Informatica Lima" userId="b77af7bd85500281" providerId="LiveId" clId="{9F076688-C27E-4ADB-A555-BD203051690D}" dt="2026-02-13T17:39:02.376" v="327" actId="14100"/>
        <pc:sldMkLst>
          <pc:docMk/>
          <pc:sldMk cId="0" sldId="263"/>
        </pc:sldMkLst>
      </pc:sldChg>
      <pc:sldChg chg="addSp delSp modSp add mod">
        <pc:chgData name="Neemias Informatica Lima" userId="b77af7bd85500281" providerId="LiveId" clId="{9F076688-C27E-4ADB-A555-BD203051690D}" dt="2026-02-13T17:39:16.812" v="337" actId="14100"/>
        <pc:sldMkLst>
          <pc:docMk/>
          <pc:sldMk cId="3682231314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63605F-CAEB-CB3B-3918-AB273F7A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475" y="798258"/>
            <a:ext cx="6789050" cy="8385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570B50-EBF9-EB09-9414-0459EAD7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1B17B7-9B7B-F21F-E2A7-ACE60E3E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96BB42-0538-B078-1A8A-82BA5260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D91D4D-C6B9-8C15-05E8-E8523199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2ECA3D-C676-5024-8A8D-AC481CB0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5C5D17-C7D9-FD06-DB58-A193BFEF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FBA761-B66C-FADA-8120-9C51C730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89</TotalTime>
  <Words>3</Words>
  <Application>Microsoft Office PowerPoint</Application>
  <PresentationFormat>Personalizar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2026-03-06T17:58:21Z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