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5CE8D8-ECB7-4419-810B-D546DA20D65E}" v="9" dt="2026-03-06T18:01:42.6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264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custSel modSld">
      <pc:chgData name="Neemias Informatica Lima" userId="b77af7bd85500281" providerId="LiveId" clId="{7D1CC9F5-6E0A-41F8-B5B9-DE5264088EBB}" dt="2026-03-06T18:01:42.659" v="35"/>
      <pc:docMkLst>
        <pc:docMk/>
      </pc:docMkLst>
      <pc:sldChg chg="addSp delSp mod">
        <pc:chgData name="Neemias Informatica Lima" userId="b77af7bd85500281" providerId="LiveId" clId="{7D1CC9F5-6E0A-41F8-B5B9-DE5264088EBB}" dt="2026-03-06T17:59:55.977" v="28"/>
        <pc:sldMkLst>
          <pc:docMk/>
          <pc:sldMk cId="3609417979" sldId="256"/>
        </pc:sldMkLst>
        <pc:picChg chg="add del">
          <ac:chgData name="Neemias Informatica Lima" userId="b77af7bd85500281" providerId="LiveId" clId="{7D1CC9F5-6E0A-41F8-B5B9-DE5264088EBB}" dt="2026-03-06T17:59:19.230" v="18" actId="478"/>
          <ac:picMkLst>
            <pc:docMk/>
            <pc:sldMk cId="3609417979" sldId="256"/>
            <ac:picMk id="2" creationId="{FB1CA5C5-B969-C820-CF40-CD6768404427}"/>
          </ac:picMkLst>
        </pc:picChg>
        <pc:picChg chg="add">
          <ac:chgData name="Neemias Informatica Lima" userId="b77af7bd85500281" providerId="LiveId" clId="{7D1CC9F5-6E0A-41F8-B5B9-DE5264088EBB}" dt="2026-03-06T17:59:55.977" v="28"/>
          <ac:picMkLst>
            <pc:docMk/>
            <pc:sldMk cId="3609417979" sldId="256"/>
            <ac:picMk id="3" creationId="{EC079178-6BA2-5AFF-FC53-D4056CD306FA}"/>
          </ac:picMkLst>
        </pc:picChg>
      </pc:sldChg>
      <pc:sldChg chg="addSp delSp mod">
        <pc:chgData name="Neemias Informatica Lima" userId="b77af7bd85500281" providerId="LiveId" clId="{7D1CC9F5-6E0A-41F8-B5B9-DE5264088EBB}" dt="2026-03-06T17:59:44.632" v="27"/>
        <pc:sldMkLst>
          <pc:docMk/>
          <pc:sldMk cId="2743181686" sldId="257"/>
        </pc:sldMkLst>
        <pc:picChg chg="add del">
          <ac:chgData name="Neemias Informatica Lima" userId="b77af7bd85500281" providerId="LiveId" clId="{7D1CC9F5-6E0A-41F8-B5B9-DE5264088EBB}" dt="2026-03-06T17:59:20.605" v="19" actId="478"/>
          <ac:picMkLst>
            <pc:docMk/>
            <pc:sldMk cId="2743181686" sldId="257"/>
            <ac:picMk id="2" creationId="{632F4280-2EDC-6CE2-25EC-418F191C538E}"/>
          </ac:picMkLst>
        </pc:picChg>
        <pc:picChg chg="add">
          <ac:chgData name="Neemias Informatica Lima" userId="b77af7bd85500281" providerId="LiveId" clId="{7D1CC9F5-6E0A-41F8-B5B9-DE5264088EBB}" dt="2026-03-06T17:59:44.632" v="27"/>
          <ac:picMkLst>
            <pc:docMk/>
            <pc:sldMk cId="2743181686" sldId="257"/>
            <ac:picMk id="3" creationId="{66EA565D-A012-39C7-0EF5-9D3723818181}"/>
          </ac:picMkLst>
        </pc:picChg>
      </pc:sldChg>
      <pc:sldChg chg="addSp delSp mod">
        <pc:chgData name="Neemias Informatica Lima" userId="b77af7bd85500281" providerId="LiveId" clId="{7D1CC9F5-6E0A-41F8-B5B9-DE5264088EBB}" dt="2026-03-06T18:00:18.724" v="29"/>
        <pc:sldMkLst>
          <pc:docMk/>
          <pc:sldMk cId="2946155536" sldId="258"/>
        </pc:sldMkLst>
        <pc:picChg chg="add del">
          <ac:chgData name="Neemias Informatica Lima" userId="b77af7bd85500281" providerId="LiveId" clId="{7D1CC9F5-6E0A-41F8-B5B9-DE5264088EBB}" dt="2026-03-06T17:59:21.805" v="20" actId="478"/>
          <ac:picMkLst>
            <pc:docMk/>
            <pc:sldMk cId="2946155536" sldId="258"/>
            <ac:picMk id="2" creationId="{DD857145-E945-5D37-2479-F34AEB3F7F9B}"/>
          </ac:picMkLst>
        </pc:picChg>
        <pc:picChg chg="add">
          <ac:chgData name="Neemias Informatica Lima" userId="b77af7bd85500281" providerId="LiveId" clId="{7D1CC9F5-6E0A-41F8-B5B9-DE5264088EBB}" dt="2026-03-06T18:00:18.724" v="29"/>
          <ac:picMkLst>
            <pc:docMk/>
            <pc:sldMk cId="2946155536" sldId="258"/>
            <ac:picMk id="3" creationId="{596FBE06-CF79-223B-20B9-832BAAB7E010}"/>
          </ac:picMkLst>
        </pc:picChg>
      </pc:sldChg>
      <pc:sldChg chg="addSp delSp mod">
        <pc:chgData name="Neemias Informatica Lima" userId="b77af7bd85500281" providerId="LiveId" clId="{7D1CC9F5-6E0A-41F8-B5B9-DE5264088EBB}" dt="2026-03-06T18:00:58.106" v="30"/>
        <pc:sldMkLst>
          <pc:docMk/>
          <pc:sldMk cId="1624219799" sldId="259"/>
        </pc:sldMkLst>
        <pc:picChg chg="add del">
          <ac:chgData name="Neemias Informatica Lima" userId="b77af7bd85500281" providerId="LiveId" clId="{7D1CC9F5-6E0A-41F8-B5B9-DE5264088EBB}" dt="2026-03-06T17:59:23.077" v="21" actId="478"/>
          <ac:picMkLst>
            <pc:docMk/>
            <pc:sldMk cId="1624219799" sldId="259"/>
            <ac:picMk id="2" creationId="{A5BC93E7-D845-511E-410D-ABC41192BC4E}"/>
          </ac:picMkLst>
        </pc:picChg>
        <pc:picChg chg="add">
          <ac:chgData name="Neemias Informatica Lima" userId="b77af7bd85500281" providerId="LiveId" clId="{7D1CC9F5-6E0A-41F8-B5B9-DE5264088EBB}" dt="2026-03-06T18:00:58.106" v="30"/>
          <ac:picMkLst>
            <pc:docMk/>
            <pc:sldMk cId="1624219799" sldId="259"/>
            <ac:picMk id="3" creationId="{F5070B07-614F-BE84-0DE4-5DA1E50B7F21}"/>
          </ac:picMkLst>
        </pc:picChg>
      </pc:sldChg>
      <pc:sldChg chg="addSp delSp mod">
        <pc:chgData name="Neemias Informatica Lima" userId="b77af7bd85500281" providerId="LiveId" clId="{7D1CC9F5-6E0A-41F8-B5B9-DE5264088EBB}" dt="2026-03-06T18:01:04.862" v="31"/>
        <pc:sldMkLst>
          <pc:docMk/>
          <pc:sldMk cId="2280424270" sldId="260"/>
        </pc:sldMkLst>
        <pc:picChg chg="add del">
          <ac:chgData name="Neemias Informatica Lima" userId="b77af7bd85500281" providerId="LiveId" clId="{7D1CC9F5-6E0A-41F8-B5B9-DE5264088EBB}" dt="2026-03-06T17:59:24.260" v="22" actId="478"/>
          <ac:picMkLst>
            <pc:docMk/>
            <pc:sldMk cId="2280424270" sldId="260"/>
            <ac:picMk id="2" creationId="{F295CE03-D6D7-F112-3968-2C36AC73FC70}"/>
          </ac:picMkLst>
        </pc:picChg>
        <pc:picChg chg="add">
          <ac:chgData name="Neemias Informatica Lima" userId="b77af7bd85500281" providerId="LiveId" clId="{7D1CC9F5-6E0A-41F8-B5B9-DE5264088EBB}" dt="2026-03-06T18:01:04.862" v="31"/>
          <ac:picMkLst>
            <pc:docMk/>
            <pc:sldMk cId="2280424270" sldId="260"/>
            <ac:picMk id="3" creationId="{1324E5C9-31FD-907A-F7A0-3119A608EFFA}"/>
          </ac:picMkLst>
        </pc:picChg>
      </pc:sldChg>
      <pc:sldChg chg="addSp delSp mod">
        <pc:chgData name="Neemias Informatica Lima" userId="b77af7bd85500281" providerId="LiveId" clId="{7D1CC9F5-6E0A-41F8-B5B9-DE5264088EBB}" dt="2026-03-06T18:01:11.590" v="32"/>
        <pc:sldMkLst>
          <pc:docMk/>
          <pc:sldMk cId="456718353" sldId="261"/>
        </pc:sldMkLst>
        <pc:picChg chg="add del">
          <ac:chgData name="Neemias Informatica Lima" userId="b77af7bd85500281" providerId="LiveId" clId="{7D1CC9F5-6E0A-41F8-B5B9-DE5264088EBB}" dt="2026-03-06T17:59:26.549" v="23" actId="478"/>
          <ac:picMkLst>
            <pc:docMk/>
            <pc:sldMk cId="456718353" sldId="261"/>
            <ac:picMk id="2" creationId="{C6FD5BE5-F506-4FD4-52DD-4FC3714F1954}"/>
          </ac:picMkLst>
        </pc:picChg>
        <pc:picChg chg="add">
          <ac:chgData name="Neemias Informatica Lima" userId="b77af7bd85500281" providerId="LiveId" clId="{7D1CC9F5-6E0A-41F8-B5B9-DE5264088EBB}" dt="2026-03-06T18:01:11.590" v="32"/>
          <ac:picMkLst>
            <pc:docMk/>
            <pc:sldMk cId="456718353" sldId="261"/>
            <ac:picMk id="3" creationId="{94B640F0-E478-5D87-4937-EACD9C81AF11}"/>
          </ac:picMkLst>
        </pc:picChg>
      </pc:sldChg>
      <pc:sldChg chg="addSp delSp mod">
        <pc:chgData name="Neemias Informatica Lima" userId="b77af7bd85500281" providerId="LiveId" clId="{7D1CC9F5-6E0A-41F8-B5B9-DE5264088EBB}" dt="2026-03-06T18:01:18.715" v="33"/>
        <pc:sldMkLst>
          <pc:docMk/>
          <pc:sldMk cId="2140700169" sldId="262"/>
        </pc:sldMkLst>
        <pc:picChg chg="add del">
          <ac:chgData name="Neemias Informatica Lima" userId="b77af7bd85500281" providerId="LiveId" clId="{7D1CC9F5-6E0A-41F8-B5B9-DE5264088EBB}" dt="2026-03-06T17:59:28.028" v="24" actId="478"/>
          <ac:picMkLst>
            <pc:docMk/>
            <pc:sldMk cId="2140700169" sldId="262"/>
            <ac:picMk id="2" creationId="{92402044-B3B8-901E-6662-07ECB52DEF04}"/>
          </ac:picMkLst>
        </pc:picChg>
        <pc:picChg chg="add">
          <ac:chgData name="Neemias Informatica Lima" userId="b77af7bd85500281" providerId="LiveId" clId="{7D1CC9F5-6E0A-41F8-B5B9-DE5264088EBB}" dt="2026-03-06T18:01:18.715" v="33"/>
          <ac:picMkLst>
            <pc:docMk/>
            <pc:sldMk cId="2140700169" sldId="262"/>
            <ac:picMk id="3" creationId="{F913A29B-91F3-29A7-C99A-EDB2C4E1A1EB}"/>
          </ac:picMkLst>
        </pc:picChg>
      </pc:sldChg>
      <pc:sldChg chg="addSp delSp mod">
        <pc:chgData name="Neemias Informatica Lima" userId="b77af7bd85500281" providerId="LiveId" clId="{7D1CC9F5-6E0A-41F8-B5B9-DE5264088EBB}" dt="2026-03-06T18:01:28.731" v="34"/>
        <pc:sldMkLst>
          <pc:docMk/>
          <pc:sldMk cId="738027746" sldId="263"/>
        </pc:sldMkLst>
        <pc:picChg chg="add del">
          <ac:chgData name="Neemias Informatica Lima" userId="b77af7bd85500281" providerId="LiveId" clId="{7D1CC9F5-6E0A-41F8-B5B9-DE5264088EBB}" dt="2026-03-06T17:59:29.429" v="25" actId="478"/>
          <ac:picMkLst>
            <pc:docMk/>
            <pc:sldMk cId="738027746" sldId="263"/>
            <ac:picMk id="2" creationId="{EF3E0941-BBF2-96F8-4121-274F50369B3D}"/>
          </ac:picMkLst>
        </pc:picChg>
        <pc:picChg chg="add">
          <ac:chgData name="Neemias Informatica Lima" userId="b77af7bd85500281" providerId="LiveId" clId="{7D1CC9F5-6E0A-41F8-B5B9-DE5264088EBB}" dt="2026-03-06T18:01:28.731" v="34"/>
          <ac:picMkLst>
            <pc:docMk/>
            <pc:sldMk cId="738027746" sldId="263"/>
            <ac:picMk id="3" creationId="{CE53325A-24D0-1C8B-EDF1-D337823C906E}"/>
          </ac:picMkLst>
        </pc:picChg>
      </pc:sldChg>
      <pc:sldChg chg="addSp delSp mod">
        <pc:chgData name="Neemias Informatica Lima" userId="b77af7bd85500281" providerId="LiveId" clId="{7D1CC9F5-6E0A-41F8-B5B9-DE5264088EBB}" dt="2026-03-06T18:01:42.659" v="35"/>
        <pc:sldMkLst>
          <pc:docMk/>
          <pc:sldMk cId="1315659037" sldId="264"/>
        </pc:sldMkLst>
        <pc:picChg chg="add del">
          <ac:chgData name="Neemias Informatica Lima" userId="b77af7bd85500281" providerId="LiveId" clId="{7D1CC9F5-6E0A-41F8-B5B9-DE5264088EBB}" dt="2026-03-06T17:59:30.797" v="26" actId="478"/>
          <ac:picMkLst>
            <pc:docMk/>
            <pc:sldMk cId="1315659037" sldId="264"/>
            <ac:picMk id="2" creationId="{28798F3E-986D-239D-C121-86E4194663C1}"/>
          </ac:picMkLst>
        </pc:picChg>
        <pc:picChg chg="add">
          <ac:chgData name="Neemias Informatica Lima" userId="b77af7bd85500281" providerId="LiveId" clId="{7D1CC9F5-6E0A-41F8-B5B9-DE5264088EBB}" dt="2026-03-06T18:01:42.659" v="35"/>
          <ac:picMkLst>
            <pc:docMk/>
            <pc:sldMk cId="1315659037" sldId="264"/>
            <ac:picMk id="3" creationId="{3843FCB3-5A31-7FEB-F4D1-C98693279290}"/>
          </ac:picMkLst>
        </pc:picChg>
      </pc:sldChg>
    </pc:docChg>
  </pc:docChgLst>
  <pc:docChgLst>
    <pc:chgData name="Neemias Informatica Lima" userId="b77af7bd85500281" providerId="LiveId" clId="{9F076688-C27E-4ADB-A555-BD203051690D}"/>
    <pc:docChg chg="undo custSel addSld delSld modSld">
      <pc:chgData name="Neemias Informatica Lima" userId="b77af7bd85500281" providerId="LiveId" clId="{9F076688-C27E-4ADB-A555-BD203051690D}" dt="2026-02-06T10:35:12.917" v="66" actId="962"/>
      <pc:docMkLst>
        <pc:docMk/>
      </pc:docMkLst>
      <pc:sldChg chg="addSp delSp modSp mod">
        <pc:chgData name="Neemias Informatica Lima" userId="b77af7bd85500281" providerId="LiveId" clId="{9F076688-C27E-4ADB-A555-BD203051690D}" dt="2026-02-06T10:32:22.182" v="4" actId="962"/>
        <pc:sldMkLst>
          <pc:docMk/>
          <pc:sldMk cId="3609417979" sldId="256"/>
        </pc:sldMkLst>
      </pc:sldChg>
      <pc:sldChg chg="addSp delSp modSp add del mod">
        <pc:chgData name="Neemias Informatica Lima" userId="b77af7bd85500281" providerId="LiveId" clId="{9F076688-C27E-4ADB-A555-BD203051690D}" dt="2026-02-06T10:33:18.367" v="23" actId="962"/>
        <pc:sldMkLst>
          <pc:docMk/>
          <pc:sldMk cId="2743181686" sldId="257"/>
        </pc:sldMkLst>
      </pc:sldChg>
      <pc:sldChg chg="addSp delSp modSp mod">
        <pc:chgData name="Neemias Informatica Lima" userId="b77af7bd85500281" providerId="LiveId" clId="{9F076688-C27E-4ADB-A555-BD203051690D}" dt="2026-02-06T10:33:25.363" v="27" actId="962"/>
        <pc:sldMkLst>
          <pc:docMk/>
          <pc:sldMk cId="2946155536" sldId="258"/>
        </pc:sldMkLst>
      </pc:sldChg>
      <pc:sldChg chg="addSp delSp modSp mod">
        <pc:chgData name="Neemias Informatica Lima" userId="b77af7bd85500281" providerId="LiveId" clId="{9F076688-C27E-4ADB-A555-BD203051690D}" dt="2026-02-06T10:33:55.104" v="36" actId="962"/>
        <pc:sldMkLst>
          <pc:docMk/>
          <pc:sldMk cId="1624219799" sldId="259"/>
        </pc:sldMkLst>
      </pc:sldChg>
      <pc:sldChg chg="addSp delSp modSp mod">
        <pc:chgData name="Neemias Informatica Lima" userId="b77af7bd85500281" providerId="LiveId" clId="{9F076688-C27E-4ADB-A555-BD203051690D}" dt="2026-02-06T10:34:10.971" v="45" actId="962"/>
        <pc:sldMkLst>
          <pc:docMk/>
          <pc:sldMk cId="2280424270" sldId="260"/>
        </pc:sldMkLst>
      </pc:sldChg>
      <pc:sldChg chg="addSp delSp modSp mod">
        <pc:chgData name="Neemias Informatica Lima" userId="b77af7bd85500281" providerId="LiveId" clId="{9F076688-C27E-4ADB-A555-BD203051690D}" dt="2026-02-06T10:34:22.373" v="49" actId="962"/>
        <pc:sldMkLst>
          <pc:docMk/>
          <pc:sldMk cId="456718353" sldId="261"/>
        </pc:sldMkLst>
      </pc:sldChg>
      <pc:sldChg chg="addSp delSp modSp mod">
        <pc:chgData name="Neemias Informatica Lima" userId="b77af7bd85500281" providerId="LiveId" clId="{9F076688-C27E-4ADB-A555-BD203051690D}" dt="2026-02-06T10:34:31.706" v="53" actId="962"/>
        <pc:sldMkLst>
          <pc:docMk/>
          <pc:sldMk cId="2140700169" sldId="262"/>
        </pc:sldMkLst>
      </pc:sldChg>
      <pc:sldChg chg="addSp delSp modSp mod">
        <pc:chgData name="Neemias Informatica Lima" userId="b77af7bd85500281" providerId="LiveId" clId="{9F076688-C27E-4ADB-A555-BD203051690D}" dt="2026-02-06T10:34:50.143" v="57" actId="962"/>
        <pc:sldMkLst>
          <pc:docMk/>
          <pc:sldMk cId="738027746" sldId="263"/>
        </pc:sldMkLst>
      </pc:sldChg>
      <pc:sldChg chg="addSp delSp modSp mod">
        <pc:chgData name="Neemias Informatica Lima" userId="b77af7bd85500281" providerId="LiveId" clId="{9F076688-C27E-4ADB-A555-BD203051690D}" dt="2026-02-06T10:35:12.917" v="66" actId="962"/>
        <pc:sldMkLst>
          <pc:docMk/>
          <pc:sldMk cId="1315659037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89EF0D-410C-7BC8-3B77-EB04058AD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1325B5-84AB-E473-6EA1-E2057EB6E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147768-08AC-1555-227B-300BA2A32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4A9218-EA66-DFD7-DF69-293FCC6C0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8860EC-A321-D4F0-8C15-FBA5151B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885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48C0EE-9869-6C8E-BF0C-B5ADD7DC6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8D22315-F21C-0B7B-0EF6-88C049D81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EEA6DC-5E70-14D8-4CB8-2F2ABD559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020737-472B-9EA0-A3BA-22D27480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9184F5F-DAA2-EB22-2575-220C28A9E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6212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EC381C0-3772-C0AC-0708-AC48B3129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45C86A4-8721-5E1D-AD1C-56A386A2C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0FA89B-16C2-8ABF-CB69-187688A9A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D2667C-CA89-20E9-C22D-4137AEA66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43CB4E-6DFB-8FE7-B589-3E3EA8A8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671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8D0CA9-7E4F-35C9-3A33-DC39BC423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AA9093-289F-CAF8-5CF3-718F0C1D4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27DA7A-4D95-F826-E8CD-DF9B13077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9443F7-4F02-AC5D-A877-92EF4430B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A67F15-2D18-EC8D-E25B-B18DE368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636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E93BAB-6C6F-90C3-A308-2CD750391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85E20B-352E-BE3C-3677-CB103BC0D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A224F1-75A3-D1EB-6EFA-CBFC958A6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B67A15-888F-7525-D568-4F447A2CB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ECC918-6088-15B7-9E96-200E2D05B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317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B2E83-821B-E2C2-4265-B5DC36B74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5D4853E-6D6E-FA65-CA42-C2B66C3B44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5B4DB29-16F7-1554-9D2E-D62DEE0F0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B1AD36-9146-30A7-501C-E5DEF997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AFB378-03A6-9F7E-A498-1B15F94D4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3895EA3-D6A9-C7DE-C52C-CD205B1D0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8615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BCD1B-1128-C7BF-F2CF-16D4481B6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44EBC8-2FEE-54C9-ACB2-87C036A96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234D75B-C892-AF37-38D5-CA2ADACF6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6D081D2-53D7-2BD3-177E-B84EFBA041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916A2D5-E732-B90D-8789-EF4D4A7FBD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F25FF1C-7ED2-42CB-4905-96558209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D9FCAA2-5D87-4A6D-C905-12393DCD7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936D0D4-86C3-5A78-5A02-FEF2CB250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920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8A1E2-82F2-250C-ECFE-9E7E01E5F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8A86123-C967-BA97-A920-AC863C537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649062E-3AE4-35E6-B545-E0E49207F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6FD63CB-C2D4-DA94-C5FF-0410A134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979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10411BB-D219-0ED8-DCF9-A5805E08A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FBDC717-C3C6-8344-A749-EFE5CC2CF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E0D5220-0FC1-6078-4CD9-9FA0599D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9497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36DCD8-C1DB-FF86-30CF-3FDFA6B2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BCE305-95E5-FD1B-BFBE-D5E3D7E28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EB56E61-3909-A026-0EAC-AE664B4E1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6269270-4D7B-1273-141A-92D9FF5AC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61FCC50-C005-1D8E-B1FA-1C74413EC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C6397EB-2EFE-8FFD-8F49-7035CEC1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3259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9F279F-2ACB-EACD-68E3-879BE1B5C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931298F-EBF7-EF14-A5A4-2BAE5DF969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5950A58-4F18-665C-4B77-150C7682B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F02CB2A-9F4A-C01F-B8BC-4C5E9BA7C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705260-540E-D17E-C460-734AC30F8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C79EDA0-D45A-34AB-639B-C85A51176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814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5B37B54-323E-7A3E-E150-4FF95D481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6D07E9C-9C82-7EAD-507D-C3B55FC15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661312-25AF-CFD5-1FFA-1F533AA3F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582A3D-FB65-4597-8E45-546A36137C68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DA831E-325E-1391-D4C9-179C04DD0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35CD84-AEB5-A105-F8C1-16B1839DB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649A3B-ACE1-46EA-8C13-DF1701A210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243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C079178-6BA2-5AFF-FC53-D4056CD30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17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39C96-1D6B-50B9-3E9D-FDBBD5ABB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ódigo QR&#10;&#10;O conteúdo gerado por IA pode estar incorreto.">
            <a:extLst>
              <a:ext uri="{FF2B5EF4-FFF2-40B4-BE49-F238E27FC236}">
                <a16:creationId xmlns:a16="http://schemas.microsoft.com/office/drawing/2014/main" id="{61B79126-42CC-3A9D-F340-E7A7D8087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09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28056-3B63-1522-2E59-92A509538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6EA565D-A012-39C7-0EF5-9D3723818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81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D3B0E-F57A-4D72-AA2D-D81633462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96FBE06-CF79-223B-20B9-832BAAB7E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55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4E606-6431-484B-25FB-E50BE811A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070B07-614F-BE84-0DE4-5DA1E50B7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19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8ED54-33B3-0828-DC4F-CABD1ED0D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24E5C9-31FD-907A-F7A0-3119A608E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24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ACFB3-46C7-4C63-46F8-CA0047FE8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4B640F0-E478-5D87-4937-EACD9C81A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18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F2BE8-4938-05C2-088A-9DC8BF6E4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913A29B-91F3-29A7-C99A-EDB2C4E1A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00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9A510-3AA1-5B71-6CD9-9E361E8E1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53325A-24D0-1C8B-EDF1-D337823C9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27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6FCBE-2019-C04A-B541-6AF8A881A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843FCB3-5A31-7FEB-F4D1-C98693279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590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UNOB - ACeAm - Pr Manoel Franca</dc:creator>
  <cp:lastModifiedBy>Neemias Informatica Lima</cp:lastModifiedBy>
  <cp:revision>1</cp:revision>
  <dcterms:created xsi:type="dcterms:W3CDTF">2026-01-25T15:23:54Z</dcterms:created>
  <dcterms:modified xsi:type="dcterms:W3CDTF">2026-03-06T18:01:47Z</dcterms:modified>
</cp:coreProperties>
</file>