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A86403-2865-47E0-9FE4-26C3318C6933}" v="1" dt="2026-02-27T10:09:30.7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64" y="2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1CC9F5-6E0A-41F8-B5B9-DE5264088EBB}"/>
    <pc:docChg chg="custSel modSld">
      <pc:chgData name="Neemias Informatica Lima" userId="b77af7bd85500281" providerId="LiveId" clId="{7D1CC9F5-6E0A-41F8-B5B9-DE5264088EBB}" dt="2026-02-27T10:09:37.556" v="111" actId="14100"/>
      <pc:docMkLst>
        <pc:docMk/>
      </pc:docMkLst>
      <pc:sldChg chg="addSp delSp modSp mod setBg setFolMasterObjs">
        <pc:chgData name="Neemias Informatica Lima" userId="b77af7bd85500281" providerId="LiveId" clId="{7D1CC9F5-6E0A-41F8-B5B9-DE5264088EBB}" dt="2026-02-26T18:46:48.066" v="78" actId="1076"/>
        <pc:sldMkLst>
          <pc:docMk/>
          <pc:sldMk cId="0" sldId="256"/>
        </pc:sldMkLst>
        <pc:spChg chg="ord">
          <ac:chgData name="Neemias Informatica Lima" userId="b77af7bd85500281" providerId="LiveId" clId="{7D1CC9F5-6E0A-41F8-B5B9-DE5264088EBB}" dt="2026-02-20T00:17:10.797" v="4" actId="26606"/>
          <ac:spMkLst>
            <pc:docMk/>
            <pc:sldMk cId="0" sldId="256"/>
            <ac:spMk id="5" creationId="{EEA39C12-4BC0-93D3-B132-166EE5BDD53B}"/>
          </ac:spMkLst>
        </pc:spChg>
        <pc:spChg chg="add">
          <ac:chgData name="Neemias Informatica Lima" userId="b77af7bd85500281" providerId="LiveId" clId="{7D1CC9F5-6E0A-41F8-B5B9-DE5264088EBB}" dt="2026-02-20T00:17:10.797" v="4" actId="26606"/>
          <ac:spMkLst>
            <pc:docMk/>
            <pc:sldMk cId="0" sldId="256"/>
            <ac:spMk id="17" creationId="{4779A23E-1181-4FED-8D7F-9E5FB9C845CC}"/>
          </ac:spMkLst>
        </pc:spChg>
        <pc:spChg chg="add">
          <ac:chgData name="Neemias Informatica Lima" userId="b77af7bd85500281" providerId="LiveId" clId="{7D1CC9F5-6E0A-41F8-B5B9-DE5264088EBB}" dt="2026-02-20T00:17:10.797" v="4" actId="26606"/>
          <ac:spMkLst>
            <pc:docMk/>
            <pc:sldMk cId="0" sldId="256"/>
            <ac:spMk id="19" creationId="{6E7CEFAB-3D05-4F5B-BDB0-803004C433E7}"/>
          </ac:spMkLst>
        </pc:spChg>
        <pc:grpChg chg="add">
          <ac:chgData name="Neemias Informatica Lima" userId="b77af7bd85500281" providerId="LiveId" clId="{7D1CC9F5-6E0A-41F8-B5B9-DE5264088EBB}" dt="2026-02-20T00:17:10.797" v="4" actId="26606"/>
          <ac:grpSpMkLst>
            <pc:docMk/>
            <pc:sldMk cId="0" sldId="256"/>
            <ac:grpSpMk id="12" creationId="{42AB5EEF-5DB7-47EA-BB55-DC7DAC8A6870}"/>
          </ac:grpSpMkLst>
        </pc:grpChg>
        <pc:picChg chg="add del mod">
          <ac:chgData name="Neemias Informatica Lima" userId="b77af7bd85500281" providerId="LiveId" clId="{7D1CC9F5-6E0A-41F8-B5B9-DE5264088EBB}" dt="2026-02-26T18:45:23.796" v="69" actId="478"/>
          <ac:picMkLst>
            <pc:docMk/>
            <pc:sldMk cId="0" sldId="256"/>
            <ac:picMk id="3" creationId="{E52B60EF-2CCE-484E-6840-FDEF988E93CD}"/>
          </ac:picMkLst>
        </pc:picChg>
        <pc:picChg chg="add mod modCrop">
          <ac:chgData name="Neemias Informatica Lima" userId="b77af7bd85500281" providerId="LiveId" clId="{7D1CC9F5-6E0A-41F8-B5B9-DE5264088EBB}" dt="2026-02-26T18:46:48.066" v="78" actId="1076"/>
          <ac:picMkLst>
            <pc:docMk/>
            <pc:sldMk cId="0" sldId="256"/>
            <ac:picMk id="4" creationId="{11EBC2A0-8439-E21F-5A8E-41323741012B}"/>
          </ac:picMkLst>
        </pc:picChg>
        <pc:picChg chg="add">
          <ac:chgData name="Neemias Informatica Lima" userId="b77af7bd85500281" providerId="LiveId" clId="{7D1CC9F5-6E0A-41F8-B5B9-DE5264088EBB}" dt="2026-02-20T00:17:10.797" v="4" actId="26606"/>
          <ac:picMkLst>
            <pc:docMk/>
            <pc:sldMk cId="0" sldId="256"/>
            <ac:picMk id="10" creationId="{F770B4CD-535A-4FF2-B700-8C40F0031E93}"/>
          </ac:picMkLst>
        </pc:picChg>
      </pc:sldChg>
      <pc:sldChg chg="addSp delSp modSp mod">
        <pc:chgData name="Neemias Informatica Lima" userId="b77af7bd85500281" providerId="LiveId" clId="{7D1CC9F5-6E0A-41F8-B5B9-DE5264088EBB}" dt="2026-02-26T18:45:20.459" v="68" actId="14100"/>
        <pc:sldMkLst>
          <pc:docMk/>
          <pc:sldMk cId="0" sldId="258"/>
        </pc:sldMkLst>
        <pc:picChg chg="add mod">
          <ac:chgData name="Neemias Informatica Lima" userId="b77af7bd85500281" providerId="LiveId" clId="{7D1CC9F5-6E0A-41F8-B5B9-DE5264088EBB}" dt="2026-02-26T18:45:20.459" v="68" actId="14100"/>
          <ac:picMkLst>
            <pc:docMk/>
            <pc:sldMk cId="0" sldId="258"/>
            <ac:picMk id="3" creationId="{AED98D43-7180-254D-9F58-DDFB579D6F44}"/>
          </ac:picMkLst>
        </pc:picChg>
        <pc:picChg chg="add del mod">
          <ac:chgData name="Neemias Informatica Lima" userId="b77af7bd85500281" providerId="LiveId" clId="{7D1CC9F5-6E0A-41F8-B5B9-DE5264088EBB}" dt="2026-02-26T18:40:58.840" v="56" actId="478"/>
          <ac:picMkLst>
            <pc:docMk/>
            <pc:sldMk cId="0" sldId="258"/>
            <ac:picMk id="5" creationId="{B23B220A-11F1-F555-50F3-3665AF25874C}"/>
          </ac:picMkLst>
        </pc:picChg>
      </pc:sldChg>
      <pc:sldChg chg="addSp delSp modSp mod">
        <pc:chgData name="Neemias Informatica Lima" userId="b77af7bd85500281" providerId="LiveId" clId="{7D1CC9F5-6E0A-41F8-B5B9-DE5264088EBB}" dt="2026-02-26T18:49:28.560" v="84" actId="14100"/>
        <pc:sldMkLst>
          <pc:docMk/>
          <pc:sldMk cId="0" sldId="259"/>
        </pc:sldMkLst>
        <pc:picChg chg="add mod">
          <ac:chgData name="Neemias Informatica Lima" userId="b77af7bd85500281" providerId="LiveId" clId="{7D1CC9F5-6E0A-41F8-B5B9-DE5264088EBB}" dt="2026-02-26T18:49:28.560" v="84" actId="14100"/>
          <ac:picMkLst>
            <pc:docMk/>
            <pc:sldMk cId="0" sldId="259"/>
            <ac:picMk id="3" creationId="{1D96A5C7-B51D-B8A9-4F52-BAC695ECFB28}"/>
          </ac:picMkLst>
        </pc:picChg>
        <pc:picChg chg="add del mod">
          <ac:chgData name="Neemias Informatica Lima" userId="b77af7bd85500281" providerId="LiveId" clId="{7D1CC9F5-6E0A-41F8-B5B9-DE5264088EBB}" dt="2026-02-26T18:41:01.859" v="57" actId="478"/>
          <ac:picMkLst>
            <pc:docMk/>
            <pc:sldMk cId="0" sldId="259"/>
            <ac:picMk id="6" creationId="{3DA6BB88-B88B-CC21-E288-50BCB613980D}"/>
          </ac:picMkLst>
        </pc:picChg>
      </pc:sldChg>
      <pc:sldChg chg="addSp delSp modSp mod">
        <pc:chgData name="Neemias Informatica Lima" userId="b77af7bd85500281" providerId="LiveId" clId="{7D1CC9F5-6E0A-41F8-B5B9-DE5264088EBB}" dt="2026-02-26T18:49:51.536" v="90" actId="14100"/>
        <pc:sldMkLst>
          <pc:docMk/>
          <pc:sldMk cId="0" sldId="260"/>
        </pc:sldMkLst>
        <pc:picChg chg="add del mod">
          <ac:chgData name="Neemias Informatica Lima" userId="b77af7bd85500281" providerId="LiveId" clId="{7D1CC9F5-6E0A-41F8-B5B9-DE5264088EBB}" dt="2026-02-26T18:41:04.948" v="58" actId="478"/>
          <ac:picMkLst>
            <pc:docMk/>
            <pc:sldMk cId="0" sldId="260"/>
            <ac:picMk id="5" creationId="{A5FF7768-4AF0-F78D-DAF0-3C998B0C9D55}"/>
          </ac:picMkLst>
        </pc:picChg>
        <pc:picChg chg="add mod">
          <ac:chgData name="Neemias Informatica Lima" userId="b77af7bd85500281" providerId="LiveId" clId="{7D1CC9F5-6E0A-41F8-B5B9-DE5264088EBB}" dt="2026-02-26T18:49:51.536" v="90" actId="14100"/>
          <ac:picMkLst>
            <pc:docMk/>
            <pc:sldMk cId="0" sldId="260"/>
            <ac:picMk id="6" creationId="{48CDA8D7-8DBA-5539-230F-40C643227A3F}"/>
          </ac:picMkLst>
        </pc:picChg>
      </pc:sldChg>
      <pc:sldChg chg="addSp delSp modSp mod">
        <pc:chgData name="Neemias Informatica Lima" userId="b77af7bd85500281" providerId="LiveId" clId="{7D1CC9F5-6E0A-41F8-B5B9-DE5264088EBB}" dt="2026-02-26T18:50:23.082" v="96" actId="14100"/>
        <pc:sldMkLst>
          <pc:docMk/>
          <pc:sldMk cId="0" sldId="261"/>
        </pc:sldMkLst>
        <pc:picChg chg="add del mod">
          <ac:chgData name="Neemias Informatica Lima" userId="b77af7bd85500281" providerId="LiveId" clId="{7D1CC9F5-6E0A-41F8-B5B9-DE5264088EBB}" dt="2026-02-26T18:41:07.514" v="59" actId="478"/>
          <ac:picMkLst>
            <pc:docMk/>
            <pc:sldMk cId="0" sldId="261"/>
            <ac:picMk id="3" creationId="{3BA5B0C1-5F98-C49E-2A65-B0A2AF40CEE0}"/>
          </ac:picMkLst>
        </pc:picChg>
        <pc:picChg chg="add mod">
          <ac:chgData name="Neemias Informatica Lima" userId="b77af7bd85500281" providerId="LiveId" clId="{7D1CC9F5-6E0A-41F8-B5B9-DE5264088EBB}" dt="2026-02-26T18:50:23.082" v="96" actId="14100"/>
          <ac:picMkLst>
            <pc:docMk/>
            <pc:sldMk cId="0" sldId="261"/>
            <ac:picMk id="4" creationId="{ECECB28F-145D-0445-FED7-97789F46DBD5}"/>
          </ac:picMkLst>
        </pc:picChg>
      </pc:sldChg>
      <pc:sldChg chg="addSp delSp modSp mod">
        <pc:chgData name="Neemias Informatica Lima" userId="b77af7bd85500281" providerId="LiveId" clId="{7D1CC9F5-6E0A-41F8-B5B9-DE5264088EBB}" dt="2026-02-26T18:53:30.374" v="102" actId="14100"/>
        <pc:sldMkLst>
          <pc:docMk/>
          <pc:sldMk cId="0" sldId="262"/>
        </pc:sldMkLst>
        <pc:picChg chg="add mod">
          <ac:chgData name="Neemias Informatica Lima" userId="b77af7bd85500281" providerId="LiveId" clId="{7D1CC9F5-6E0A-41F8-B5B9-DE5264088EBB}" dt="2026-02-26T18:53:30.374" v="102" actId="14100"/>
          <ac:picMkLst>
            <pc:docMk/>
            <pc:sldMk cId="0" sldId="262"/>
            <ac:picMk id="3" creationId="{9F8E837A-A73A-DD03-8516-560DDE63279B}"/>
          </ac:picMkLst>
        </pc:picChg>
        <pc:picChg chg="add del mod">
          <ac:chgData name="Neemias Informatica Lima" userId="b77af7bd85500281" providerId="LiveId" clId="{7D1CC9F5-6E0A-41F8-B5B9-DE5264088EBB}" dt="2026-02-26T18:41:31.309" v="60" actId="478"/>
          <ac:picMkLst>
            <pc:docMk/>
            <pc:sldMk cId="0" sldId="262"/>
            <ac:picMk id="4" creationId="{7D2D14AA-5E3C-7AB4-FFEB-7EC035ACBCAF}"/>
          </ac:picMkLst>
        </pc:picChg>
      </pc:sldChg>
      <pc:sldChg chg="addSp delSp modSp mod">
        <pc:chgData name="Neemias Informatica Lima" userId="b77af7bd85500281" providerId="LiveId" clId="{7D1CC9F5-6E0A-41F8-B5B9-DE5264088EBB}" dt="2026-02-26T18:53:48.915" v="108" actId="14100"/>
        <pc:sldMkLst>
          <pc:docMk/>
          <pc:sldMk cId="0" sldId="263"/>
        </pc:sldMkLst>
        <pc:picChg chg="add mod">
          <ac:chgData name="Neemias Informatica Lima" userId="b77af7bd85500281" providerId="LiveId" clId="{7D1CC9F5-6E0A-41F8-B5B9-DE5264088EBB}" dt="2026-02-26T18:53:48.915" v="108" actId="14100"/>
          <ac:picMkLst>
            <pc:docMk/>
            <pc:sldMk cId="0" sldId="263"/>
            <ac:picMk id="4" creationId="{C66489A8-F1DF-33DA-77E1-7A364514A18F}"/>
          </ac:picMkLst>
        </pc:picChg>
        <pc:picChg chg="add del mod">
          <ac:chgData name="Neemias Informatica Lima" userId="b77af7bd85500281" providerId="LiveId" clId="{7D1CC9F5-6E0A-41F8-B5B9-DE5264088EBB}" dt="2026-02-26T18:41:34.411" v="61" actId="478"/>
          <ac:picMkLst>
            <pc:docMk/>
            <pc:sldMk cId="0" sldId="263"/>
            <ac:picMk id="5" creationId="{CCCFEB7F-3EEC-6885-0B00-985C232E8CF4}"/>
          </ac:picMkLst>
        </pc:picChg>
      </pc:sldChg>
      <pc:sldChg chg="addSp delSp modSp mod">
        <pc:chgData name="Neemias Informatica Lima" userId="b77af7bd85500281" providerId="LiveId" clId="{7D1CC9F5-6E0A-41F8-B5B9-DE5264088EBB}" dt="2026-02-27T10:09:37.556" v="111" actId="14100"/>
        <pc:sldMkLst>
          <pc:docMk/>
          <pc:sldMk cId="3682231314" sldId="264"/>
        </pc:sldMkLst>
        <pc:picChg chg="add mod">
          <ac:chgData name="Neemias Informatica Lima" userId="b77af7bd85500281" providerId="LiveId" clId="{7D1CC9F5-6E0A-41F8-B5B9-DE5264088EBB}" dt="2026-02-27T10:09:37.556" v="111" actId="14100"/>
          <ac:picMkLst>
            <pc:docMk/>
            <pc:sldMk cId="3682231314" sldId="264"/>
            <ac:picMk id="2" creationId="{5E0E7CE7-A9A9-54FE-6821-E6B582925A0A}"/>
          </ac:picMkLst>
        </pc:picChg>
        <pc:picChg chg="add del mod">
          <ac:chgData name="Neemias Informatica Lima" userId="b77af7bd85500281" providerId="LiveId" clId="{7D1CC9F5-6E0A-41F8-B5B9-DE5264088EBB}" dt="2026-02-26T18:41:37.243" v="62" actId="478"/>
          <ac:picMkLst>
            <pc:docMk/>
            <pc:sldMk cId="3682231314" sldId="264"/>
            <ac:picMk id="3" creationId="{0410861C-D4ED-3ED0-6EE8-8F3316A8B5FB}"/>
          </ac:picMkLst>
        </pc:picChg>
      </pc:sldChg>
    </pc:docChg>
  </pc:docChgLst>
  <pc:docChgLst>
    <pc:chgData name="Neemias Informatica Lima" userId="b77af7bd85500281" providerId="LiveId" clId="{9F076688-C27E-4ADB-A555-BD203051690D}"/>
    <pc:docChg chg="undo custSel addSld delSld modSld sldOrd modMainMaster">
      <pc:chgData name="Neemias Informatica Lima" userId="b77af7bd85500281" providerId="LiveId" clId="{9F076688-C27E-4ADB-A555-BD203051690D}" dt="2026-02-13T17:40:20.578" v="354" actId="1036"/>
      <pc:docMkLst>
        <pc:docMk/>
      </pc:docMkLst>
      <pc:sldChg chg="addSp delSp modSp mod modTransition">
        <pc:chgData name="Neemias Informatica Lima" userId="b77af7bd85500281" providerId="LiveId" clId="{9F076688-C27E-4ADB-A555-BD203051690D}" dt="2026-02-13T17:40:20.578" v="354" actId="1036"/>
        <pc:sldMkLst>
          <pc:docMk/>
          <pc:sldMk cId="0" sldId="256"/>
        </pc:sldMkLst>
        <pc:spChg chg="add">
          <ac:chgData name="Neemias Informatica Lima" userId="b77af7bd85500281" providerId="LiveId" clId="{9F076688-C27E-4ADB-A555-BD203051690D}" dt="2026-02-13T17:39:42.051" v="343"/>
          <ac:spMkLst>
            <pc:docMk/>
            <pc:sldMk cId="0" sldId="256"/>
            <ac:spMk id="5" creationId="{EEA39C12-4BC0-93D3-B132-166EE5BDD53B}"/>
          </ac:spMkLst>
        </pc:spChg>
      </pc:sldChg>
      <pc:sldChg chg="addSp delSp modSp mod ord modTransition">
        <pc:chgData name="Neemias Informatica Lima" userId="b77af7bd85500281" providerId="LiveId" clId="{9F076688-C27E-4ADB-A555-BD203051690D}" dt="2026-02-13T17:37:47.267" v="287" actId="14100"/>
        <pc:sldMkLst>
          <pc:docMk/>
          <pc:sldMk cId="0" sldId="258"/>
        </pc:sldMkLst>
      </pc:sldChg>
      <pc:sldChg chg="addSp delSp modSp mod modTransition">
        <pc:chgData name="Neemias Informatica Lima" userId="b77af7bd85500281" providerId="LiveId" clId="{9F076688-C27E-4ADB-A555-BD203051690D}" dt="2026-02-13T17:38:04.881" v="297" actId="14100"/>
        <pc:sldMkLst>
          <pc:docMk/>
          <pc:sldMk cId="0" sldId="259"/>
        </pc:sldMkLst>
      </pc:sldChg>
      <pc:sldChg chg="addSp delSp modSp mod modTransition">
        <pc:chgData name="Neemias Informatica Lima" userId="b77af7bd85500281" providerId="LiveId" clId="{9F076688-C27E-4ADB-A555-BD203051690D}" dt="2026-02-13T17:38:21.576" v="307" actId="14100"/>
        <pc:sldMkLst>
          <pc:docMk/>
          <pc:sldMk cId="0" sldId="260"/>
        </pc:sldMkLst>
      </pc:sldChg>
      <pc:sldChg chg="addSp delSp modSp add del mod modTransition">
        <pc:chgData name="Neemias Informatica Lima" userId="b77af7bd85500281" providerId="LiveId" clId="{9F076688-C27E-4ADB-A555-BD203051690D}" dt="2026-02-13T17:38:37.591" v="317" actId="14100"/>
        <pc:sldMkLst>
          <pc:docMk/>
          <pc:sldMk cId="0" sldId="261"/>
        </pc:sldMkLst>
      </pc:sldChg>
      <pc:sldChg chg="addSp delSp modSp mod modTransition">
        <pc:chgData name="Neemias Informatica Lima" userId="b77af7bd85500281" providerId="LiveId" clId="{9F076688-C27E-4ADB-A555-BD203051690D}" dt="2026-02-13T17:38:51.617" v="322" actId="14100"/>
        <pc:sldMkLst>
          <pc:docMk/>
          <pc:sldMk cId="0" sldId="262"/>
        </pc:sldMkLst>
      </pc:sldChg>
      <pc:sldChg chg="addSp delSp modSp mod modTransition">
        <pc:chgData name="Neemias Informatica Lima" userId="b77af7bd85500281" providerId="LiveId" clId="{9F076688-C27E-4ADB-A555-BD203051690D}" dt="2026-02-13T17:39:02.376" v="327" actId="14100"/>
        <pc:sldMkLst>
          <pc:docMk/>
          <pc:sldMk cId="0" sldId="263"/>
        </pc:sldMkLst>
      </pc:sldChg>
      <pc:sldChg chg="addSp delSp modSp add mod">
        <pc:chgData name="Neemias Informatica Lima" userId="b77af7bd85500281" providerId="LiveId" clId="{9F076688-C27E-4ADB-A555-BD203051690D}" dt="2026-02-13T17:39:16.812" v="337" actId="14100"/>
        <pc:sldMkLst>
          <pc:docMk/>
          <pc:sldMk cId="3682231314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23813" y="1"/>
            <a:ext cx="17525715" cy="9882188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6423386"/>
            <a:ext cx="16993886" cy="3043268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13079369" cy="685316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242700" y="439976"/>
            <a:ext cx="17050674" cy="8627706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336802" y="993984"/>
            <a:ext cx="14632781" cy="4149792"/>
          </a:xfrm>
        </p:spPr>
        <p:txBody>
          <a:bodyPr anchor="b">
            <a:normAutofit/>
          </a:bodyPr>
          <a:lstStyle>
            <a:lvl1pPr algn="r"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474594" y="5257814"/>
            <a:ext cx="14632781" cy="825500"/>
          </a:xfrm>
        </p:spPr>
        <p:txBody>
          <a:bodyPr anchor="t">
            <a:noAutofit/>
          </a:bodyPr>
          <a:lstStyle>
            <a:lvl1pPr marL="0" indent="0" algn="r">
              <a:buNone/>
              <a:defRPr sz="42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7422812" y="6867695"/>
            <a:ext cx="9215480" cy="1744668"/>
          </a:xfrm>
        </p:spPr>
        <p:txBody>
          <a:bodyPr/>
          <a:lstStyle>
            <a:lvl1pPr algn="ctr">
              <a:defRPr sz="8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8340" y="7324536"/>
            <a:ext cx="6070859" cy="1793307"/>
          </a:xfrm>
        </p:spPr>
        <p:txBody>
          <a:bodyPr vert="horz" lIns="91440" tIns="45720" rIns="91440" bIns="45720" rtlCol="0" anchor="ctr"/>
          <a:lstStyle>
            <a:lvl1pPr algn="r">
              <a:defRPr lang="en-US" sz="81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14777637" y="5748972"/>
            <a:ext cx="1360779" cy="747705"/>
          </a:xfr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6332078" y="7667034"/>
            <a:ext cx="773079" cy="77307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586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159499"/>
            <a:ext cx="15592062" cy="88326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2" y="1028699"/>
            <a:ext cx="15588770" cy="4792355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670" y="7054385"/>
            <a:ext cx="15592092" cy="1023708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13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53" cy="4792355"/>
          </a:xfrm>
        </p:spPr>
        <p:txBody>
          <a:bodyPr anchor="ctr">
            <a:normAutofit/>
          </a:bodyPr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669" y="6159500"/>
            <a:ext cx="15592094" cy="19104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77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98" y="1028700"/>
            <a:ext cx="14287530" cy="4375056"/>
          </a:xfrm>
        </p:spPr>
        <p:txBody>
          <a:bodyPr anchor="ctr">
            <a:normAutofit/>
          </a:bodyPr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325396" y="5415048"/>
            <a:ext cx="13001934" cy="566652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2" y="6159501"/>
            <a:ext cx="15595323" cy="19023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28702" y="1338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09625" y="4384241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317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2585782"/>
            <a:ext cx="15592061" cy="3767753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6371202"/>
            <a:ext cx="15592061" cy="1710966"/>
          </a:xfrm>
        </p:spPr>
        <p:txBody>
          <a:bodyPr anchor="t"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86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28703" y="1028701"/>
            <a:ext cx="15592059" cy="1727948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28703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28703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1933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51932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655570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655570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0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23" cy="1727948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37760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8670" y="3095093"/>
            <a:ext cx="4965192" cy="230508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37760" y="6583931"/>
            <a:ext cx="4965192" cy="1477949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6115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353999" y="3095093"/>
            <a:ext cx="4965192" cy="230285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53999" y="6583929"/>
            <a:ext cx="4965192" cy="147795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653416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653228" y="3095091"/>
            <a:ext cx="4965192" cy="230579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653228" y="6583926"/>
            <a:ext cx="4965192" cy="147795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062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28701" y="3095094"/>
            <a:ext cx="15592061" cy="496678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6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23793" y="1028701"/>
            <a:ext cx="3396969" cy="703317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28701" y="1028701"/>
            <a:ext cx="11856647" cy="7033178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61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3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28701" y="3095095"/>
            <a:ext cx="15592061" cy="4966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02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2061" cy="4790231"/>
          </a:xfrm>
        </p:spPr>
        <p:txBody>
          <a:bodyPr anchor="b">
            <a:normAutofit/>
          </a:bodyPr>
          <a:lstStyle>
            <a:lvl1pPr algn="l">
              <a:defRPr sz="81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2" y="5613401"/>
            <a:ext cx="15592061" cy="2459421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29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8702" y="1028700"/>
            <a:ext cx="15595323" cy="173721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28700" y="3095095"/>
            <a:ext cx="7633071" cy="4966784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8990957" y="3095095"/>
            <a:ext cx="7629807" cy="4966784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50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8702" y="1028700"/>
            <a:ext cx="15592061" cy="173721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534" y="3095094"/>
            <a:ext cx="7284237" cy="10199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9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028703" y="4292600"/>
            <a:ext cx="7633068" cy="3769278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7287" y="3095094"/>
            <a:ext cx="7296737" cy="10199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9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8990954" y="4292600"/>
            <a:ext cx="7633070" cy="3769278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05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84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38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465" y="1028700"/>
            <a:ext cx="6190290" cy="303487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7569199" y="1028701"/>
            <a:ext cx="9051563" cy="70331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0464" y="4063579"/>
            <a:ext cx="6190292" cy="39983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87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028700"/>
            <a:ext cx="9517953" cy="303487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23543" y="1"/>
            <a:ext cx="5397219" cy="7607300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2" y="4063579"/>
            <a:ext cx="9517952" cy="3543722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78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38096" y="1"/>
            <a:ext cx="18008025" cy="9966122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23" cy="1727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3095095"/>
            <a:ext cx="15595325" cy="4966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47125" y="8636001"/>
            <a:ext cx="5676900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2" y="8636001"/>
            <a:ext cx="8249579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0682" y="8636001"/>
            <a:ext cx="1360779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81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3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7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8095" y="0"/>
            <a:ext cx="18008024" cy="996612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EEA39C12-4BC0-93D3-B132-166EE5BDD5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11EBC2A0-8439-E21F-5A8E-413237410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42593"/>
          <a:stretch>
            <a:fillRect/>
          </a:stretch>
        </p:blipFill>
        <p:spPr>
          <a:xfrm>
            <a:off x="5474636" y="752747"/>
            <a:ext cx="8658272" cy="764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AED98D43-7180-254D-9F58-DDFB579D6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44"/>
            <a:ext cx="18300717" cy="10279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1D96A5C7-B51D-B8A9-4F52-BAC695ECF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44"/>
            <a:ext cx="18300717" cy="10279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3543" y="8342376"/>
            <a:ext cx="390143" cy="6065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67776" y="8361636"/>
            <a:ext cx="127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latin typeface="Georgia"/>
                <a:cs typeface="Georgia"/>
              </a:rPr>
              <a:t>.</a:t>
            </a:r>
            <a:endParaRPr sz="3000">
              <a:latin typeface="Georgia"/>
              <a:cs typeface="Georgia"/>
            </a:endParaRPr>
          </a:p>
        </p:txBody>
      </p:sp>
      <p:pic>
        <p:nvPicPr>
          <p:cNvPr id="6" name="Imagem 5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8CDA8D7-8DBA-5539-230F-40C643227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44"/>
            <a:ext cx="18300717" cy="10279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jogo de vídeo game&#10;&#10;O conteúdo gerado por IA pode estar incorreto.">
            <a:extLst>
              <a:ext uri="{FF2B5EF4-FFF2-40B4-BE49-F238E27FC236}">
                <a16:creationId xmlns:a16="http://schemas.microsoft.com/office/drawing/2014/main" id="{ECECB28F-145D-0445-FED7-97789F46D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" y="0"/>
            <a:ext cx="18313435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inha do tempo&#10;&#10;O conteúdo gerado por IA pode estar incorreto.">
            <a:extLst>
              <a:ext uri="{FF2B5EF4-FFF2-40B4-BE49-F238E27FC236}">
                <a16:creationId xmlns:a16="http://schemas.microsoft.com/office/drawing/2014/main" id="{9F8E837A-A73A-DD03-8516-560DDE632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13435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7761" y="781130"/>
            <a:ext cx="1393825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65" dirty="0">
                <a:solidFill>
                  <a:srgbClr val="FFFFFF"/>
                </a:solidFill>
                <a:latin typeface="Arial"/>
                <a:cs typeface="Arial"/>
              </a:rPr>
              <a:t>Paulo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Rafael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Imagem 3" descr="Uma imagem contendo Linha do tempo&#10;&#10;O conteúdo gerado por IA pode estar incorreto.">
            <a:extLst>
              <a:ext uri="{FF2B5EF4-FFF2-40B4-BE49-F238E27FC236}">
                <a16:creationId xmlns:a16="http://schemas.microsoft.com/office/drawing/2014/main" id="{C66489A8-F1DF-33DA-77E1-7A364514A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18313435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C8E25A-4FAA-E0D7-C615-B4FA2F20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E0E7CE7-A9A9-54FE-6821-E6B582925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8313435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50</TotalTime>
  <Words>3</Words>
  <Application>Microsoft Office PowerPoint</Application>
  <PresentationFormat>Personalizar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Georgia</vt:lpstr>
      <vt:lpstr>Impact</vt:lpstr>
      <vt:lpstr>Evento Principal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2 - 1trim 26</dc:title>
  <dc:creator>Paulo Rafael</dc:creator>
  <cp:keywords>DAG84_00UZ4,BAEUoT3ieek,0</cp:keywords>
  <cp:lastModifiedBy>Neemias Informatica Lima</cp:lastModifiedBy>
  <cp:revision>1</cp:revision>
  <dcterms:created xsi:type="dcterms:W3CDTF">2026-01-09T12:26:05Z</dcterms:created>
  <dcterms:modified xsi:type="dcterms:W3CDTF">2026-02-27T10:09:39Z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2026-01-02T00:00:00Z</vt:filetime>
  </property>
  <property fmtid="{D5CDD505-2E9C-101B-9397-08002B2CF9AE}" pid="3" name="Creator">
    <vt:lpwstr>Canva</vt:lpwstr>
  </property>
  <property fmtid="{D5CDD505-2E9C-101B-9397-08002B2CF9AE}" pid="4" name="LastSaved">
    <vt:filetime>2026-01-09T00:00:00Z</vt:filetime>
  </property>
  <property fmtid="{D5CDD505-2E9C-101B-9397-08002B2CF9AE}" pid="5" name="Producer">
    <vt:lpwstr>Canva</vt:lpwstr>
  </property>
</Properties>
</file>