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A5CB06-4487-48BB-8D6F-49FB53B22070}" v="9" dt="2026-02-26T20:29:38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64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1CC9F5-6E0A-41F8-B5B9-DE5264088EBB}"/>
    <pc:docChg chg="custSel modSld">
      <pc:chgData name="Neemias Informatica Lima" userId="b77af7bd85500281" providerId="LiveId" clId="{7D1CC9F5-6E0A-41F8-B5B9-DE5264088EBB}" dt="2026-02-26T20:29:38.053" v="17"/>
      <pc:docMkLst>
        <pc:docMk/>
      </pc:docMkLst>
      <pc:sldChg chg="addSp delSp mod">
        <pc:chgData name="Neemias Informatica Lima" userId="b77af7bd85500281" providerId="LiveId" clId="{7D1CC9F5-6E0A-41F8-B5B9-DE5264088EBB}" dt="2026-02-26T20:26:43.716" v="9"/>
        <pc:sldMkLst>
          <pc:docMk/>
          <pc:sldMk cId="3609417979" sldId="256"/>
        </pc:sldMkLst>
        <pc:picChg chg="add">
          <ac:chgData name="Neemias Informatica Lima" userId="b77af7bd85500281" providerId="LiveId" clId="{7D1CC9F5-6E0A-41F8-B5B9-DE5264088EBB}" dt="2026-02-26T20:26:43.716" v="9"/>
          <ac:picMkLst>
            <pc:docMk/>
            <pc:sldMk cId="3609417979" sldId="256"/>
            <ac:picMk id="2" creationId="{FB1CA5C5-B969-C820-CF40-CD6768404427}"/>
          </ac:picMkLst>
        </pc:picChg>
        <pc:picChg chg="del">
          <ac:chgData name="Neemias Informatica Lima" userId="b77af7bd85500281" providerId="LiveId" clId="{7D1CC9F5-6E0A-41F8-B5B9-DE5264088EBB}" dt="2026-02-26T20:25:52.735" v="0" actId="478"/>
          <ac:picMkLst>
            <pc:docMk/>
            <pc:sldMk cId="3609417979" sldId="256"/>
            <ac:picMk id="3" creationId="{7C7ABCA6-B020-98D1-2779-E2239B6E23E2}"/>
          </ac:picMkLst>
        </pc:picChg>
      </pc:sldChg>
      <pc:sldChg chg="addSp delSp mod">
        <pc:chgData name="Neemias Informatica Lima" userId="b77af7bd85500281" providerId="LiveId" clId="{7D1CC9F5-6E0A-41F8-B5B9-DE5264088EBB}" dt="2026-02-26T20:26:52.051" v="10"/>
        <pc:sldMkLst>
          <pc:docMk/>
          <pc:sldMk cId="2743181686" sldId="257"/>
        </pc:sldMkLst>
        <pc:picChg chg="add">
          <ac:chgData name="Neemias Informatica Lima" userId="b77af7bd85500281" providerId="LiveId" clId="{7D1CC9F5-6E0A-41F8-B5B9-DE5264088EBB}" dt="2026-02-26T20:26:52.051" v="10"/>
          <ac:picMkLst>
            <pc:docMk/>
            <pc:sldMk cId="2743181686" sldId="257"/>
            <ac:picMk id="2" creationId="{632F4280-2EDC-6CE2-25EC-418F191C538E}"/>
          </ac:picMkLst>
        </pc:picChg>
        <pc:picChg chg="del">
          <ac:chgData name="Neemias Informatica Lima" userId="b77af7bd85500281" providerId="LiveId" clId="{7D1CC9F5-6E0A-41F8-B5B9-DE5264088EBB}" dt="2026-02-26T20:25:55.034" v="1" actId="478"/>
          <ac:picMkLst>
            <pc:docMk/>
            <pc:sldMk cId="2743181686" sldId="257"/>
            <ac:picMk id="6" creationId="{DAA5F98F-9E55-8DF4-5639-603FC13F7F68}"/>
          </ac:picMkLst>
        </pc:picChg>
      </pc:sldChg>
      <pc:sldChg chg="addSp delSp mod">
        <pc:chgData name="Neemias Informatica Lima" userId="b77af7bd85500281" providerId="LiveId" clId="{7D1CC9F5-6E0A-41F8-B5B9-DE5264088EBB}" dt="2026-02-26T20:27:01.584" v="11"/>
        <pc:sldMkLst>
          <pc:docMk/>
          <pc:sldMk cId="2946155536" sldId="258"/>
        </pc:sldMkLst>
        <pc:picChg chg="add">
          <ac:chgData name="Neemias Informatica Lima" userId="b77af7bd85500281" providerId="LiveId" clId="{7D1CC9F5-6E0A-41F8-B5B9-DE5264088EBB}" dt="2026-02-26T20:27:01.584" v="11"/>
          <ac:picMkLst>
            <pc:docMk/>
            <pc:sldMk cId="2946155536" sldId="258"/>
            <ac:picMk id="2" creationId="{DD857145-E945-5D37-2479-F34AEB3F7F9B}"/>
          </ac:picMkLst>
        </pc:picChg>
        <pc:picChg chg="del">
          <ac:chgData name="Neemias Informatica Lima" userId="b77af7bd85500281" providerId="LiveId" clId="{7D1CC9F5-6E0A-41F8-B5B9-DE5264088EBB}" dt="2026-02-26T20:25:57.394" v="2" actId="478"/>
          <ac:picMkLst>
            <pc:docMk/>
            <pc:sldMk cId="2946155536" sldId="258"/>
            <ac:picMk id="4" creationId="{58BE8819-B0E2-9301-298D-2FA394809F98}"/>
          </ac:picMkLst>
        </pc:picChg>
      </pc:sldChg>
      <pc:sldChg chg="addSp delSp mod">
        <pc:chgData name="Neemias Informatica Lima" userId="b77af7bd85500281" providerId="LiveId" clId="{7D1CC9F5-6E0A-41F8-B5B9-DE5264088EBB}" dt="2026-02-26T20:27:12.134" v="12"/>
        <pc:sldMkLst>
          <pc:docMk/>
          <pc:sldMk cId="1624219799" sldId="259"/>
        </pc:sldMkLst>
        <pc:picChg chg="add">
          <ac:chgData name="Neemias Informatica Lima" userId="b77af7bd85500281" providerId="LiveId" clId="{7D1CC9F5-6E0A-41F8-B5B9-DE5264088EBB}" dt="2026-02-26T20:27:12.134" v="12"/>
          <ac:picMkLst>
            <pc:docMk/>
            <pc:sldMk cId="1624219799" sldId="259"/>
            <ac:picMk id="2" creationId="{A5BC93E7-D845-511E-410D-ABC41192BC4E}"/>
          </ac:picMkLst>
        </pc:picChg>
        <pc:picChg chg="del">
          <ac:chgData name="Neemias Informatica Lima" userId="b77af7bd85500281" providerId="LiveId" clId="{7D1CC9F5-6E0A-41F8-B5B9-DE5264088EBB}" dt="2026-02-26T20:25:59.993" v="3" actId="478"/>
          <ac:picMkLst>
            <pc:docMk/>
            <pc:sldMk cId="1624219799" sldId="259"/>
            <ac:picMk id="6" creationId="{1C18F9D2-2F41-3F75-74A8-48F2689D8D97}"/>
          </ac:picMkLst>
        </pc:picChg>
      </pc:sldChg>
      <pc:sldChg chg="addSp delSp mod">
        <pc:chgData name="Neemias Informatica Lima" userId="b77af7bd85500281" providerId="LiveId" clId="{7D1CC9F5-6E0A-41F8-B5B9-DE5264088EBB}" dt="2026-02-26T20:29:02.597" v="13"/>
        <pc:sldMkLst>
          <pc:docMk/>
          <pc:sldMk cId="2280424270" sldId="260"/>
        </pc:sldMkLst>
        <pc:picChg chg="add">
          <ac:chgData name="Neemias Informatica Lima" userId="b77af7bd85500281" providerId="LiveId" clId="{7D1CC9F5-6E0A-41F8-B5B9-DE5264088EBB}" dt="2026-02-26T20:29:02.597" v="13"/>
          <ac:picMkLst>
            <pc:docMk/>
            <pc:sldMk cId="2280424270" sldId="260"/>
            <ac:picMk id="2" creationId="{F295CE03-D6D7-F112-3968-2C36AC73FC70}"/>
          </ac:picMkLst>
        </pc:picChg>
        <pc:picChg chg="del">
          <ac:chgData name="Neemias Informatica Lima" userId="b77af7bd85500281" providerId="LiveId" clId="{7D1CC9F5-6E0A-41F8-B5B9-DE5264088EBB}" dt="2026-02-26T20:26:04.825" v="4" actId="478"/>
          <ac:picMkLst>
            <pc:docMk/>
            <pc:sldMk cId="2280424270" sldId="260"/>
            <ac:picMk id="6" creationId="{857C422A-03A4-5C5B-72DD-B3BC5F537B66}"/>
          </ac:picMkLst>
        </pc:picChg>
      </pc:sldChg>
      <pc:sldChg chg="addSp delSp mod">
        <pc:chgData name="Neemias Informatica Lima" userId="b77af7bd85500281" providerId="LiveId" clId="{7D1CC9F5-6E0A-41F8-B5B9-DE5264088EBB}" dt="2026-02-26T20:29:09.357" v="14"/>
        <pc:sldMkLst>
          <pc:docMk/>
          <pc:sldMk cId="456718353" sldId="261"/>
        </pc:sldMkLst>
        <pc:picChg chg="add">
          <ac:chgData name="Neemias Informatica Lima" userId="b77af7bd85500281" providerId="LiveId" clId="{7D1CC9F5-6E0A-41F8-B5B9-DE5264088EBB}" dt="2026-02-26T20:29:09.357" v="14"/>
          <ac:picMkLst>
            <pc:docMk/>
            <pc:sldMk cId="456718353" sldId="261"/>
            <ac:picMk id="2" creationId="{C6FD5BE5-F506-4FD4-52DD-4FC3714F1954}"/>
          </ac:picMkLst>
        </pc:picChg>
        <pc:picChg chg="del">
          <ac:chgData name="Neemias Informatica Lima" userId="b77af7bd85500281" providerId="LiveId" clId="{7D1CC9F5-6E0A-41F8-B5B9-DE5264088EBB}" dt="2026-02-26T20:26:08.009" v="5" actId="478"/>
          <ac:picMkLst>
            <pc:docMk/>
            <pc:sldMk cId="456718353" sldId="261"/>
            <ac:picMk id="4" creationId="{B328A116-1DCD-2F9C-C691-C01C4155E1A4}"/>
          </ac:picMkLst>
        </pc:picChg>
      </pc:sldChg>
      <pc:sldChg chg="addSp delSp mod">
        <pc:chgData name="Neemias Informatica Lima" userId="b77af7bd85500281" providerId="LiveId" clId="{7D1CC9F5-6E0A-41F8-B5B9-DE5264088EBB}" dt="2026-02-26T20:29:16.816" v="15"/>
        <pc:sldMkLst>
          <pc:docMk/>
          <pc:sldMk cId="2140700169" sldId="262"/>
        </pc:sldMkLst>
        <pc:picChg chg="add">
          <ac:chgData name="Neemias Informatica Lima" userId="b77af7bd85500281" providerId="LiveId" clId="{7D1CC9F5-6E0A-41F8-B5B9-DE5264088EBB}" dt="2026-02-26T20:29:16.816" v="15"/>
          <ac:picMkLst>
            <pc:docMk/>
            <pc:sldMk cId="2140700169" sldId="262"/>
            <ac:picMk id="2" creationId="{92402044-B3B8-901E-6662-07ECB52DEF04}"/>
          </ac:picMkLst>
        </pc:picChg>
        <pc:picChg chg="del">
          <ac:chgData name="Neemias Informatica Lima" userId="b77af7bd85500281" providerId="LiveId" clId="{7D1CC9F5-6E0A-41F8-B5B9-DE5264088EBB}" dt="2026-02-26T20:26:10.730" v="6" actId="478"/>
          <ac:picMkLst>
            <pc:docMk/>
            <pc:sldMk cId="2140700169" sldId="262"/>
            <ac:picMk id="4" creationId="{A73642D0-7D6D-B02C-197A-227F22355EA4}"/>
          </ac:picMkLst>
        </pc:picChg>
      </pc:sldChg>
      <pc:sldChg chg="addSp delSp mod">
        <pc:chgData name="Neemias Informatica Lima" userId="b77af7bd85500281" providerId="LiveId" clId="{7D1CC9F5-6E0A-41F8-B5B9-DE5264088EBB}" dt="2026-02-26T20:29:29.361" v="16"/>
        <pc:sldMkLst>
          <pc:docMk/>
          <pc:sldMk cId="738027746" sldId="263"/>
        </pc:sldMkLst>
        <pc:picChg chg="add">
          <ac:chgData name="Neemias Informatica Lima" userId="b77af7bd85500281" providerId="LiveId" clId="{7D1CC9F5-6E0A-41F8-B5B9-DE5264088EBB}" dt="2026-02-26T20:29:29.361" v="16"/>
          <ac:picMkLst>
            <pc:docMk/>
            <pc:sldMk cId="738027746" sldId="263"/>
            <ac:picMk id="2" creationId="{EF3E0941-BBF2-96F8-4121-274F50369B3D}"/>
          </ac:picMkLst>
        </pc:picChg>
        <pc:picChg chg="del">
          <ac:chgData name="Neemias Informatica Lima" userId="b77af7bd85500281" providerId="LiveId" clId="{7D1CC9F5-6E0A-41F8-B5B9-DE5264088EBB}" dt="2026-02-26T20:26:13.747" v="7" actId="478"/>
          <ac:picMkLst>
            <pc:docMk/>
            <pc:sldMk cId="738027746" sldId="263"/>
            <ac:picMk id="4" creationId="{C839B766-6C34-A39E-9B2F-9B9286109E04}"/>
          </ac:picMkLst>
        </pc:picChg>
      </pc:sldChg>
      <pc:sldChg chg="addSp delSp mod">
        <pc:chgData name="Neemias Informatica Lima" userId="b77af7bd85500281" providerId="LiveId" clId="{7D1CC9F5-6E0A-41F8-B5B9-DE5264088EBB}" dt="2026-02-26T20:29:38.053" v="17"/>
        <pc:sldMkLst>
          <pc:docMk/>
          <pc:sldMk cId="1315659037" sldId="264"/>
        </pc:sldMkLst>
        <pc:picChg chg="add">
          <ac:chgData name="Neemias Informatica Lima" userId="b77af7bd85500281" providerId="LiveId" clId="{7D1CC9F5-6E0A-41F8-B5B9-DE5264088EBB}" dt="2026-02-26T20:29:38.053" v="17"/>
          <ac:picMkLst>
            <pc:docMk/>
            <pc:sldMk cId="1315659037" sldId="264"/>
            <ac:picMk id="2" creationId="{28798F3E-986D-239D-C121-86E4194663C1}"/>
          </ac:picMkLst>
        </pc:picChg>
        <pc:picChg chg="del">
          <ac:chgData name="Neemias Informatica Lima" userId="b77af7bd85500281" providerId="LiveId" clId="{7D1CC9F5-6E0A-41F8-B5B9-DE5264088EBB}" dt="2026-02-26T20:26:15.963" v="8" actId="478"/>
          <ac:picMkLst>
            <pc:docMk/>
            <pc:sldMk cId="1315659037" sldId="264"/>
            <ac:picMk id="6" creationId="{7E62D6B6-7A06-2CE7-0170-100EF6F91C63}"/>
          </ac:picMkLst>
        </pc:picChg>
      </pc:sldChg>
    </pc:docChg>
  </pc:docChgLst>
  <pc:docChgLst>
    <pc:chgData name="Neemias Informatica Lima" userId="b77af7bd85500281" providerId="LiveId" clId="{9F076688-C27E-4ADB-A555-BD203051690D}"/>
    <pc:docChg chg="undo custSel addSld delSld modSld">
      <pc:chgData name="Neemias Informatica Lima" userId="b77af7bd85500281" providerId="LiveId" clId="{9F076688-C27E-4ADB-A555-BD203051690D}" dt="2026-02-06T10:35:12.917" v="66" actId="962"/>
      <pc:docMkLst>
        <pc:docMk/>
      </pc:docMkLst>
      <pc:sldChg chg="addSp delSp modSp mod">
        <pc:chgData name="Neemias Informatica Lima" userId="b77af7bd85500281" providerId="LiveId" clId="{9F076688-C27E-4ADB-A555-BD203051690D}" dt="2026-02-06T10:32:22.182" v="4" actId="962"/>
        <pc:sldMkLst>
          <pc:docMk/>
          <pc:sldMk cId="3609417979" sldId="256"/>
        </pc:sldMkLst>
      </pc:sldChg>
      <pc:sldChg chg="addSp delSp modSp add del mod">
        <pc:chgData name="Neemias Informatica Lima" userId="b77af7bd85500281" providerId="LiveId" clId="{9F076688-C27E-4ADB-A555-BD203051690D}" dt="2026-02-06T10:33:18.367" v="23" actId="962"/>
        <pc:sldMkLst>
          <pc:docMk/>
          <pc:sldMk cId="2743181686" sldId="257"/>
        </pc:sldMkLst>
      </pc:sldChg>
      <pc:sldChg chg="addSp delSp modSp mod">
        <pc:chgData name="Neemias Informatica Lima" userId="b77af7bd85500281" providerId="LiveId" clId="{9F076688-C27E-4ADB-A555-BD203051690D}" dt="2026-02-06T10:33:25.363" v="27" actId="962"/>
        <pc:sldMkLst>
          <pc:docMk/>
          <pc:sldMk cId="2946155536" sldId="258"/>
        </pc:sldMkLst>
      </pc:sldChg>
      <pc:sldChg chg="addSp delSp modSp mod">
        <pc:chgData name="Neemias Informatica Lima" userId="b77af7bd85500281" providerId="LiveId" clId="{9F076688-C27E-4ADB-A555-BD203051690D}" dt="2026-02-06T10:33:55.104" v="36" actId="962"/>
        <pc:sldMkLst>
          <pc:docMk/>
          <pc:sldMk cId="1624219799" sldId="259"/>
        </pc:sldMkLst>
        <pc:picChg chg="add mod">
          <ac:chgData name="Neemias Informatica Lima" userId="b77af7bd85500281" providerId="LiveId" clId="{9F076688-C27E-4ADB-A555-BD203051690D}" dt="2026-02-06T10:33:55.104" v="36" actId="962"/>
          <ac:picMkLst>
            <pc:docMk/>
            <pc:sldMk cId="1624219799" sldId="259"/>
            <ac:picMk id="6" creationId="{1C18F9D2-2F41-3F75-74A8-48F2689D8D97}"/>
          </ac:picMkLst>
        </pc:picChg>
      </pc:sldChg>
      <pc:sldChg chg="addSp delSp modSp mod">
        <pc:chgData name="Neemias Informatica Lima" userId="b77af7bd85500281" providerId="LiveId" clId="{9F076688-C27E-4ADB-A555-BD203051690D}" dt="2026-02-06T10:34:10.971" v="45" actId="962"/>
        <pc:sldMkLst>
          <pc:docMk/>
          <pc:sldMk cId="2280424270" sldId="260"/>
        </pc:sldMkLst>
        <pc:picChg chg="add mod">
          <ac:chgData name="Neemias Informatica Lima" userId="b77af7bd85500281" providerId="LiveId" clId="{9F076688-C27E-4ADB-A555-BD203051690D}" dt="2026-02-06T10:34:10.971" v="45" actId="962"/>
          <ac:picMkLst>
            <pc:docMk/>
            <pc:sldMk cId="2280424270" sldId="260"/>
            <ac:picMk id="6" creationId="{857C422A-03A4-5C5B-72DD-B3BC5F537B66}"/>
          </ac:picMkLst>
        </pc:picChg>
      </pc:sldChg>
      <pc:sldChg chg="addSp delSp modSp mod">
        <pc:chgData name="Neemias Informatica Lima" userId="b77af7bd85500281" providerId="LiveId" clId="{9F076688-C27E-4ADB-A555-BD203051690D}" dt="2026-02-06T10:34:22.373" v="49" actId="962"/>
        <pc:sldMkLst>
          <pc:docMk/>
          <pc:sldMk cId="456718353" sldId="261"/>
        </pc:sldMkLst>
        <pc:picChg chg="add mod">
          <ac:chgData name="Neemias Informatica Lima" userId="b77af7bd85500281" providerId="LiveId" clId="{9F076688-C27E-4ADB-A555-BD203051690D}" dt="2026-02-06T10:34:22.373" v="49" actId="962"/>
          <ac:picMkLst>
            <pc:docMk/>
            <pc:sldMk cId="456718353" sldId="261"/>
            <ac:picMk id="4" creationId="{B328A116-1DCD-2F9C-C691-C01C4155E1A4}"/>
          </ac:picMkLst>
        </pc:picChg>
      </pc:sldChg>
      <pc:sldChg chg="addSp delSp modSp mod">
        <pc:chgData name="Neemias Informatica Lima" userId="b77af7bd85500281" providerId="LiveId" clId="{9F076688-C27E-4ADB-A555-BD203051690D}" dt="2026-02-06T10:34:31.706" v="53" actId="962"/>
        <pc:sldMkLst>
          <pc:docMk/>
          <pc:sldMk cId="2140700169" sldId="262"/>
        </pc:sldMkLst>
        <pc:picChg chg="add mod">
          <ac:chgData name="Neemias Informatica Lima" userId="b77af7bd85500281" providerId="LiveId" clId="{9F076688-C27E-4ADB-A555-BD203051690D}" dt="2026-02-06T10:34:31.706" v="53" actId="962"/>
          <ac:picMkLst>
            <pc:docMk/>
            <pc:sldMk cId="2140700169" sldId="262"/>
            <ac:picMk id="4" creationId="{A73642D0-7D6D-B02C-197A-227F22355EA4}"/>
          </ac:picMkLst>
        </pc:picChg>
      </pc:sldChg>
      <pc:sldChg chg="addSp delSp modSp mod">
        <pc:chgData name="Neemias Informatica Lima" userId="b77af7bd85500281" providerId="LiveId" clId="{9F076688-C27E-4ADB-A555-BD203051690D}" dt="2026-02-06T10:34:50.143" v="57" actId="962"/>
        <pc:sldMkLst>
          <pc:docMk/>
          <pc:sldMk cId="738027746" sldId="263"/>
        </pc:sldMkLst>
        <pc:picChg chg="add mod">
          <ac:chgData name="Neemias Informatica Lima" userId="b77af7bd85500281" providerId="LiveId" clId="{9F076688-C27E-4ADB-A555-BD203051690D}" dt="2026-02-06T10:34:50.143" v="57" actId="962"/>
          <ac:picMkLst>
            <pc:docMk/>
            <pc:sldMk cId="738027746" sldId="263"/>
            <ac:picMk id="4" creationId="{C839B766-6C34-A39E-9B2F-9B9286109E04}"/>
          </ac:picMkLst>
        </pc:picChg>
      </pc:sldChg>
      <pc:sldChg chg="addSp delSp modSp mod">
        <pc:chgData name="Neemias Informatica Lima" userId="b77af7bd85500281" providerId="LiveId" clId="{9F076688-C27E-4ADB-A555-BD203051690D}" dt="2026-02-06T10:35:12.917" v="66" actId="962"/>
        <pc:sldMkLst>
          <pc:docMk/>
          <pc:sldMk cId="1315659037" sldId="264"/>
        </pc:sldMkLst>
        <pc:picChg chg="add mod">
          <ac:chgData name="Neemias Informatica Lima" userId="b77af7bd85500281" providerId="LiveId" clId="{9F076688-C27E-4ADB-A555-BD203051690D}" dt="2026-02-06T10:35:12.917" v="66" actId="962"/>
          <ac:picMkLst>
            <pc:docMk/>
            <pc:sldMk cId="1315659037" sldId="264"/>
            <ac:picMk id="6" creationId="{7E62D6B6-7A06-2CE7-0170-100EF6F91C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9EF0D-410C-7BC8-3B77-EB04058AD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1325B5-84AB-E473-6EA1-E2057EB6E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147768-08AC-1555-227B-300BA2A3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4A9218-EA66-DFD7-DF69-293FCC6C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8860EC-A321-D4F0-8C15-FBA5151B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88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8C0EE-9869-6C8E-BF0C-B5ADD7DC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D22315-F21C-0B7B-0EF6-88C049D81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EEA6DC-5E70-14D8-4CB8-2F2ABD55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020737-472B-9EA0-A3BA-22D27480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184F5F-DAA2-EB22-2575-220C28A9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21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EC381C0-3772-C0AC-0708-AC48B3129F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5C86A4-8721-5E1D-AD1C-56A386A2C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0FA89B-16C2-8ABF-CB69-187688A9A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D2667C-CA89-20E9-C22D-4137AEA6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43CB4E-6DFB-8FE7-B589-3E3EA8A8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71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D0CA9-7E4F-35C9-3A33-DC39BC42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AA9093-289F-CAF8-5CF3-718F0C1D4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27DA7A-4D95-F826-E8CD-DF9B1307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9443F7-4F02-AC5D-A877-92EF4430B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A67F15-2D18-EC8D-E25B-B18DE368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63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93BAB-6C6F-90C3-A308-2CD75039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85E20B-352E-BE3C-3677-CB103BC0D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224F1-75A3-D1EB-6EFA-CBFC958A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B67A15-888F-7525-D568-4F447A2C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ECC918-6088-15B7-9E96-200E2D05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1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B2E83-821B-E2C2-4265-B5DC36B74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D4853E-6D6E-FA65-CA42-C2B66C3B4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B4DB29-16F7-1554-9D2E-D62DEE0F0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B1AD36-9146-30A7-501C-E5DEF9970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AFB378-03A6-9F7E-A498-1B15F94D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895EA3-D6A9-C7DE-C52C-CD205B1D0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61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BCD1B-1128-C7BF-F2CF-16D4481B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44EBC8-2FEE-54C9-ACB2-87C036A96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34D75B-C892-AF37-38D5-CA2ADACF6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D081D2-53D7-2BD3-177E-B84EFBA04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6A2D5-E732-B90D-8789-EF4D4A7FB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F25FF1C-7ED2-42CB-4905-96558209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D9FCAA2-5D87-4A6D-C905-12393DCD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936D0D4-86C3-5A78-5A02-FEF2CB25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20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8A1E2-82F2-250C-ECFE-9E7E01E5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A86123-C967-BA97-A920-AC863C53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49062E-3AE4-35E6-B545-E0E49207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6FD63CB-C2D4-DA94-C5FF-0410A134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7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10411BB-D219-0ED8-DCF9-A5805E08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FBDC717-C3C6-8344-A749-EFE5CC2C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E0D5220-0FC1-6078-4CD9-9FA0599D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49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36DCD8-C1DB-FF86-30CF-3FDFA6B2D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BCE305-95E5-FD1B-BFBE-D5E3D7E28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B56E61-3909-A026-0EAC-AE664B4E1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269270-4D7B-1273-141A-92D9FF5A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1FCC50-C005-1D8E-B1FA-1C74413EC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6397EB-2EFE-8FFD-8F49-7035CEC1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5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F279F-2ACB-EACD-68E3-879BE1B5C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31298F-EBF7-EF14-A5A4-2BAE5DF96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950A58-4F18-665C-4B77-150C7682B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02CB2A-9F4A-C01F-B8BC-4C5E9BA7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2A3D-FB65-4597-8E45-546A36137C68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705260-540E-D17E-C460-734AC30F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79EDA0-D45A-34AB-639B-C85A5117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81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5B37B54-323E-7A3E-E150-4FF95D48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D07E9C-9C82-7EAD-507D-C3B55FC15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661312-25AF-CFD5-1FFA-1F533AA3F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582A3D-FB65-4597-8E45-546A36137C68}" type="datetimeFigureOut">
              <a:rPr lang="pt-BR" smtClean="0"/>
              <a:t>26/02/2026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DA831E-325E-1391-D4C9-179C04DD0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35CD84-AEB5-A105-F8C1-16B1839DB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649A3B-ACE1-46EA-8C13-DF1701A210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43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B1CA5C5-B969-C820-CF40-CD676840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39C96-1D6B-50B9-3E9D-FDBBD5ABB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ódigo QR&#10;&#10;O conteúdo gerado por IA pode estar incorreto.">
            <a:extLst>
              <a:ext uri="{FF2B5EF4-FFF2-40B4-BE49-F238E27FC236}">
                <a16:creationId xmlns:a16="http://schemas.microsoft.com/office/drawing/2014/main" id="{61B79126-42CC-3A9D-F340-E7A7D8087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0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28056-3B63-1522-2E59-92A509538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32F4280-2EDC-6CE2-25EC-418F191C5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8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D3B0E-F57A-4D72-AA2D-D81633462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D857145-E945-5D37-2479-F34AEB3F7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5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4E606-6431-484B-25FB-E50BE811A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5BC93E7-D845-511E-410D-ABC41192B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19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8ED54-33B3-0828-DC4F-CABD1ED0D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95CE03-D6D7-F112-3968-2C36AC73F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ACFB3-46C7-4C63-46F8-CA0047FE8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6FD5BE5-F506-4FD4-52DD-4FC3714F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F2BE8-4938-05C2-088A-9DC8BF6E4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2402044-B3B8-901E-6662-07ECB52DE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0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9A510-3AA1-5B71-6CD9-9E361E8E1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F3E0941-BBF2-96F8-4121-274F50369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27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6FCBE-2019-C04A-B541-6AF8A881A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8798F3E-986D-239D-C121-86E419466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59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UNOB - ACeAm - Pr Manoel Franca</dc:creator>
  <cp:lastModifiedBy>Neemias Informatica Lima</cp:lastModifiedBy>
  <cp:revision>1</cp:revision>
  <dcterms:created xsi:type="dcterms:W3CDTF">2026-01-25T15:23:54Z</dcterms:created>
  <dcterms:modified xsi:type="dcterms:W3CDTF">2026-02-26T20:29:38Z</dcterms:modified>
</cp:coreProperties>
</file>