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1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8288000" cy="10287000"/>
  <p:notesSz cx="18288000" cy="10287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10C9D6-0CFC-4EBE-B3CB-E047AAA8DCB5}" v="4" dt="2026-02-20T00:18:47.15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264" y="26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7D1CC9F5-6E0A-41F8-B5B9-DE5264088EBB}"/>
    <pc:docChg chg="custSel modSld">
      <pc:chgData name="Neemias Informatica Lima" userId="b77af7bd85500281" providerId="LiveId" clId="{7D1CC9F5-6E0A-41F8-B5B9-DE5264088EBB}" dt="2026-02-20T09:53:32.621" v="55" actId="14100"/>
      <pc:docMkLst>
        <pc:docMk/>
      </pc:docMkLst>
      <pc:sldChg chg="addSp delSp modSp mod setBg setFolMasterObjs">
        <pc:chgData name="Neemias Informatica Lima" userId="b77af7bd85500281" providerId="LiveId" clId="{7D1CC9F5-6E0A-41F8-B5B9-DE5264088EBB}" dt="2026-02-20T00:17:10.797" v="4" actId="26606"/>
        <pc:sldMkLst>
          <pc:docMk/>
          <pc:sldMk cId="0" sldId="256"/>
        </pc:sldMkLst>
        <pc:spChg chg="ord">
          <ac:chgData name="Neemias Informatica Lima" userId="b77af7bd85500281" providerId="LiveId" clId="{7D1CC9F5-6E0A-41F8-B5B9-DE5264088EBB}" dt="2026-02-20T00:17:10.797" v="4" actId="26606"/>
          <ac:spMkLst>
            <pc:docMk/>
            <pc:sldMk cId="0" sldId="256"/>
            <ac:spMk id="5" creationId="{EEA39C12-4BC0-93D3-B132-166EE5BDD53B}"/>
          </ac:spMkLst>
        </pc:spChg>
        <pc:spChg chg="add">
          <ac:chgData name="Neemias Informatica Lima" userId="b77af7bd85500281" providerId="LiveId" clId="{7D1CC9F5-6E0A-41F8-B5B9-DE5264088EBB}" dt="2026-02-20T00:17:10.797" v="4" actId="26606"/>
          <ac:spMkLst>
            <pc:docMk/>
            <pc:sldMk cId="0" sldId="256"/>
            <ac:spMk id="17" creationId="{4779A23E-1181-4FED-8D7F-9E5FB9C845CC}"/>
          </ac:spMkLst>
        </pc:spChg>
        <pc:spChg chg="add">
          <ac:chgData name="Neemias Informatica Lima" userId="b77af7bd85500281" providerId="LiveId" clId="{7D1CC9F5-6E0A-41F8-B5B9-DE5264088EBB}" dt="2026-02-20T00:17:10.797" v="4" actId="26606"/>
          <ac:spMkLst>
            <pc:docMk/>
            <pc:sldMk cId="0" sldId="256"/>
            <ac:spMk id="19" creationId="{6E7CEFAB-3D05-4F5B-BDB0-803004C433E7}"/>
          </ac:spMkLst>
        </pc:spChg>
        <pc:grpChg chg="add">
          <ac:chgData name="Neemias Informatica Lima" userId="b77af7bd85500281" providerId="LiveId" clId="{7D1CC9F5-6E0A-41F8-B5B9-DE5264088EBB}" dt="2026-02-20T00:17:10.797" v="4" actId="26606"/>
          <ac:grpSpMkLst>
            <pc:docMk/>
            <pc:sldMk cId="0" sldId="256"/>
            <ac:grpSpMk id="12" creationId="{42AB5EEF-5DB7-47EA-BB55-DC7DAC8A6870}"/>
          </ac:grpSpMkLst>
        </pc:grpChg>
        <pc:picChg chg="add mod">
          <ac:chgData name="Neemias Informatica Lima" userId="b77af7bd85500281" providerId="LiveId" clId="{7D1CC9F5-6E0A-41F8-B5B9-DE5264088EBB}" dt="2026-02-20T00:17:10.797" v="4" actId="26606"/>
          <ac:picMkLst>
            <pc:docMk/>
            <pc:sldMk cId="0" sldId="256"/>
            <ac:picMk id="3" creationId="{E52B60EF-2CCE-484E-6840-FDEF988E93CD}"/>
          </ac:picMkLst>
        </pc:picChg>
        <pc:picChg chg="del">
          <ac:chgData name="Neemias Informatica Lima" userId="b77af7bd85500281" providerId="LiveId" clId="{7D1CC9F5-6E0A-41F8-B5B9-DE5264088EBB}" dt="2026-02-20T00:16:48.960" v="0" actId="478"/>
          <ac:picMkLst>
            <pc:docMk/>
            <pc:sldMk cId="0" sldId="256"/>
            <ac:picMk id="7" creationId="{7C01AAFB-2B23-64C5-57BB-CD6D6487938C}"/>
          </ac:picMkLst>
        </pc:picChg>
        <pc:picChg chg="add">
          <ac:chgData name="Neemias Informatica Lima" userId="b77af7bd85500281" providerId="LiveId" clId="{7D1CC9F5-6E0A-41F8-B5B9-DE5264088EBB}" dt="2026-02-20T00:17:10.797" v="4" actId="26606"/>
          <ac:picMkLst>
            <pc:docMk/>
            <pc:sldMk cId="0" sldId="256"/>
            <ac:picMk id="10" creationId="{F770B4CD-535A-4FF2-B700-8C40F0031E93}"/>
          </ac:picMkLst>
        </pc:picChg>
      </pc:sldChg>
      <pc:sldChg chg="addSp delSp modSp mod">
        <pc:chgData name="Neemias Informatica Lima" userId="b77af7bd85500281" providerId="LiveId" clId="{7D1CC9F5-6E0A-41F8-B5B9-DE5264088EBB}" dt="2026-02-20T00:18:54.307" v="20" actId="14100"/>
        <pc:sldMkLst>
          <pc:docMk/>
          <pc:sldMk cId="0" sldId="258"/>
        </pc:sldMkLst>
        <pc:spChg chg="add del">
          <ac:chgData name="Neemias Informatica Lima" userId="b77af7bd85500281" providerId="LiveId" clId="{7D1CC9F5-6E0A-41F8-B5B9-DE5264088EBB}" dt="2026-02-20T00:18:39.733" v="13" actId="478"/>
          <ac:spMkLst>
            <pc:docMk/>
            <pc:sldMk cId="0" sldId="258"/>
            <ac:spMk id="2" creationId="{E0CFF96D-3D90-1523-1FEC-EC87EA210076}"/>
          </ac:spMkLst>
        </pc:spChg>
        <pc:spChg chg="add del">
          <ac:chgData name="Neemias Informatica Lima" userId="b77af7bd85500281" providerId="LiveId" clId="{7D1CC9F5-6E0A-41F8-B5B9-DE5264088EBB}" dt="2026-02-20T00:18:47.156" v="15" actId="478"/>
          <ac:spMkLst>
            <pc:docMk/>
            <pc:sldMk cId="0" sldId="258"/>
            <ac:spMk id="3" creationId="{5B1C5529-2CC8-261D-AB4D-76DDB3AD1017}"/>
          </ac:spMkLst>
        </pc:spChg>
        <pc:picChg chg="del">
          <ac:chgData name="Neemias Informatica Lima" userId="b77af7bd85500281" providerId="LiveId" clId="{7D1CC9F5-6E0A-41F8-B5B9-DE5264088EBB}" dt="2026-02-20T00:17:18.554" v="5" actId="478"/>
          <ac:picMkLst>
            <pc:docMk/>
            <pc:sldMk cId="0" sldId="258"/>
            <ac:picMk id="5" creationId="{AEDAF417-7789-B1E5-A2FE-27F2C290FA15}"/>
          </ac:picMkLst>
        </pc:picChg>
        <pc:picChg chg="add mod">
          <ac:chgData name="Neemias Informatica Lima" userId="b77af7bd85500281" providerId="LiveId" clId="{7D1CC9F5-6E0A-41F8-B5B9-DE5264088EBB}" dt="2026-02-20T00:18:54.307" v="20" actId="14100"/>
          <ac:picMkLst>
            <pc:docMk/>
            <pc:sldMk cId="0" sldId="258"/>
            <ac:picMk id="5" creationId="{B23B220A-11F1-F555-50F3-3665AF25874C}"/>
          </ac:picMkLst>
        </pc:picChg>
      </pc:sldChg>
      <pc:sldChg chg="addSp delSp modSp mod">
        <pc:chgData name="Neemias Informatica Lima" userId="b77af7bd85500281" providerId="LiveId" clId="{7D1CC9F5-6E0A-41F8-B5B9-DE5264088EBB}" dt="2026-02-20T00:19:10.419" v="30" actId="14100"/>
        <pc:sldMkLst>
          <pc:docMk/>
          <pc:sldMk cId="0" sldId="259"/>
        </pc:sldMkLst>
        <pc:picChg chg="add del mod">
          <ac:chgData name="Neemias Informatica Lima" userId="b77af7bd85500281" providerId="LiveId" clId="{7D1CC9F5-6E0A-41F8-B5B9-DE5264088EBB}" dt="2026-02-20T00:19:02.995" v="25" actId="478"/>
          <ac:picMkLst>
            <pc:docMk/>
            <pc:sldMk cId="0" sldId="259"/>
            <ac:picMk id="3" creationId="{D53CF55A-7225-6C31-0590-66E6CB29C82E}"/>
          </ac:picMkLst>
        </pc:picChg>
        <pc:picChg chg="del">
          <ac:chgData name="Neemias Informatica Lima" userId="b77af7bd85500281" providerId="LiveId" clId="{7D1CC9F5-6E0A-41F8-B5B9-DE5264088EBB}" dt="2026-02-20T00:17:32.102" v="6" actId="478"/>
          <ac:picMkLst>
            <pc:docMk/>
            <pc:sldMk cId="0" sldId="259"/>
            <ac:picMk id="5" creationId="{F93534CB-22A5-3E7A-6C61-A68B5592341F}"/>
          </ac:picMkLst>
        </pc:picChg>
        <pc:picChg chg="add mod">
          <ac:chgData name="Neemias Informatica Lima" userId="b77af7bd85500281" providerId="LiveId" clId="{7D1CC9F5-6E0A-41F8-B5B9-DE5264088EBB}" dt="2026-02-20T00:19:10.419" v="30" actId="14100"/>
          <ac:picMkLst>
            <pc:docMk/>
            <pc:sldMk cId="0" sldId="259"/>
            <ac:picMk id="6" creationId="{3DA6BB88-B88B-CC21-E288-50BCB613980D}"/>
          </ac:picMkLst>
        </pc:picChg>
      </pc:sldChg>
      <pc:sldChg chg="addSp delSp modSp mod">
        <pc:chgData name="Neemias Informatica Lima" userId="b77af7bd85500281" providerId="LiveId" clId="{7D1CC9F5-6E0A-41F8-B5B9-DE5264088EBB}" dt="2026-02-20T00:19:23.100" v="35" actId="14100"/>
        <pc:sldMkLst>
          <pc:docMk/>
          <pc:sldMk cId="0" sldId="260"/>
        </pc:sldMkLst>
        <pc:picChg chg="add mod">
          <ac:chgData name="Neemias Informatica Lima" userId="b77af7bd85500281" providerId="LiveId" clId="{7D1CC9F5-6E0A-41F8-B5B9-DE5264088EBB}" dt="2026-02-20T00:19:23.100" v="35" actId="14100"/>
          <ac:picMkLst>
            <pc:docMk/>
            <pc:sldMk cId="0" sldId="260"/>
            <ac:picMk id="5" creationId="{A5FF7768-4AF0-F78D-DAF0-3C998B0C9D55}"/>
          </ac:picMkLst>
        </pc:picChg>
        <pc:picChg chg="del">
          <ac:chgData name="Neemias Informatica Lima" userId="b77af7bd85500281" providerId="LiveId" clId="{7D1CC9F5-6E0A-41F8-B5B9-DE5264088EBB}" dt="2026-02-20T00:17:38.747" v="8" actId="478"/>
          <ac:picMkLst>
            <pc:docMk/>
            <pc:sldMk cId="0" sldId="260"/>
            <ac:picMk id="8" creationId="{3FB8F65B-F0F8-967F-3AD8-65919E2D75D5}"/>
          </ac:picMkLst>
        </pc:picChg>
      </pc:sldChg>
      <pc:sldChg chg="addSp delSp modSp mod">
        <pc:chgData name="Neemias Informatica Lima" userId="b77af7bd85500281" providerId="LiveId" clId="{7D1CC9F5-6E0A-41F8-B5B9-DE5264088EBB}" dt="2026-02-20T00:19:38.822" v="40" actId="14100"/>
        <pc:sldMkLst>
          <pc:docMk/>
          <pc:sldMk cId="0" sldId="261"/>
        </pc:sldMkLst>
        <pc:picChg chg="add mod">
          <ac:chgData name="Neemias Informatica Lima" userId="b77af7bd85500281" providerId="LiveId" clId="{7D1CC9F5-6E0A-41F8-B5B9-DE5264088EBB}" dt="2026-02-20T00:19:38.822" v="40" actId="14100"/>
          <ac:picMkLst>
            <pc:docMk/>
            <pc:sldMk cId="0" sldId="261"/>
            <ac:picMk id="3" creationId="{3BA5B0C1-5F98-C49E-2A65-B0A2AF40CEE0}"/>
          </ac:picMkLst>
        </pc:picChg>
        <pc:picChg chg="del">
          <ac:chgData name="Neemias Informatica Lima" userId="b77af7bd85500281" providerId="LiveId" clId="{7D1CC9F5-6E0A-41F8-B5B9-DE5264088EBB}" dt="2026-02-20T00:17:37.224" v="7" actId="478"/>
          <ac:picMkLst>
            <pc:docMk/>
            <pc:sldMk cId="0" sldId="261"/>
            <ac:picMk id="5" creationId="{3FC6D589-575B-3B0C-C291-248750090A5A}"/>
          </ac:picMkLst>
        </pc:picChg>
      </pc:sldChg>
      <pc:sldChg chg="addSp delSp modSp mod">
        <pc:chgData name="Neemias Informatica Lima" userId="b77af7bd85500281" providerId="LiveId" clId="{7D1CC9F5-6E0A-41F8-B5B9-DE5264088EBB}" dt="2026-02-20T00:19:50.919" v="45" actId="14100"/>
        <pc:sldMkLst>
          <pc:docMk/>
          <pc:sldMk cId="0" sldId="262"/>
        </pc:sldMkLst>
        <pc:picChg chg="del">
          <ac:chgData name="Neemias Informatica Lima" userId="b77af7bd85500281" providerId="LiveId" clId="{7D1CC9F5-6E0A-41F8-B5B9-DE5264088EBB}" dt="2026-02-20T00:17:40.579" v="9" actId="478"/>
          <ac:picMkLst>
            <pc:docMk/>
            <pc:sldMk cId="0" sldId="262"/>
            <ac:picMk id="3" creationId="{A3AE884C-2432-DD6D-2087-EE79BEA27F72}"/>
          </ac:picMkLst>
        </pc:picChg>
        <pc:picChg chg="add mod">
          <ac:chgData name="Neemias Informatica Lima" userId="b77af7bd85500281" providerId="LiveId" clId="{7D1CC9F5-6E0A-41F8-B5B9-DE5264088EBB}" dt="2026-02-20T00:19:50.919" v="45" actId="14100"/>
          <ac:picMkLst>
            <pc:docMk/>
            <pc:sldMk cId="0" sldId="262"/>
            <ac:picMk id="4" creationId="{7D2D14AA-5E3C-7AB4-FFEB-7EC035ACBCAF}"/>
          </ac:picMkLst>
        </pc:picChg>
      </pc:sldChg>
      <pc:sldChg chg="addSp delSp modSp mod">
        <pc:chgData name="Neemias Informatica Lima" userId="b77af7bd85500281" providerId="LiveId" clId="{7D1CC9F5-6E0A-41F8-B5B9-DE5264088EBB}" dt="2026-02-20T00:20:03.286" v="50" actId="14100"/>
        <pc:sldMkLst>
          <pc:docMk/>
          <pc:sldMk cId="0" sldId="263"/>
        </pc:sldMkLst>
        <pc:picChg chg="del">
          <ac:chgData name="Neemias Informatica Lima" userId="b77af7bd85500281" providerId="LiveId" clId="{7D1CC9F5-6E0A-41F8-B5B9-DE5264088EBB}" dt="2026-02-20T00:17:42.145" v="10" actId="478"/>
          <ac:picMkLst>
            <pc:docMk/>
            <pc:sldMk cId="0" sldId="263"/>
            <ac:picMk id="4" creationId="{5B9148B2-A9E3-26A8-BDAF-AE7399953C2F}"/>
          </ac:picMkLst>
        </pc:picChg>
        <pc:picChg chg="add mod">
          <ac:chgData name="Neemias Informatica Lima" userId="b77af7bd85500281" providerId="LiveId" clId="{7D1CC9F5-6E0A-41F8-B5B9-DE5264088EBB}" dt="2026-02-20T00:20:03.286" v="50" actId="14100"/>
          <ac:picMkLst>
            <pc:docMk/>
            <pc:sldMk cId="0" sldId="263"/>
            <ac:picMk id="5" creationId="{CCCFEB7F-3EEC-6885-0B00-985C232E8CF4}"/>
          </ac:picMkLst>
        </pc:picChg>
      </pc:sldChg>
      <pc:sldChg chg="addSp delSp modSp mod">
        <pc:chgData name="Neemias Informatica Lima" userId="b77af7bd85500281" providerId="LiveId" clId="{7D1CC9F5-6E0A-41F8-B5B9-DE5264088EBB}" dt="2026-02-20T09:53:32.621" v="55" actId="14100"/>
        <pc:sldMkLst>
          <pc:docMk/>
          <pc:sldMk cId="3682231314" sldId="264"/>
        </pc:sldMkLst>
        <pc:picChg chg="add mod">
          <ac:chgData name="Neemias Informatica Lima" userId="b77af7bd85500281" providerId="LiveId" clId="{7D1CC9F5-6E0A-41F8-B5B9-DE5264088EBB}" dt="2026-02-20T09:53:32.621" v="55" actId="14100"/>
          <ac:picMkLst>
            <pc:docMk/>
            <pc:sldMk cId="3682231314" sldId="264"/>
            <ac:picMk id="3" creationId="{0410861C-D4ED-3ED0-6EE8-8F3316A8B5FB}"/>
          </ac:picMkLst>
        </pc:picChg>
        <pc:picChg chg="del">
          <ac:chgData name="Neemias Informatica Lima" userId="b77af7bd85500281" providerId="LiveId" clId="{7D1CC9F5-6E0A-41F8-B5B9-DE5264088EBB}" dt="2026-02-20T00:17:57.955" v="11" actId="478"/>
          <ac:picMkLst>
            <pc:docMk/>
            <pc:sldMk cId="3682231314" sldId="264"/>
            <ac:picMk id="6" creationId="{EC10312A-CCA6-A972-0C93-ABBD401F1CF0}"/>
          </ac:picMkLst>
        </pc:picChg>
      </pc:sldChg>
    </pc:docChg>
  </pc:docChgLst>
  <pc:docChgLst>
    <pc:chgData name="Neemias Informatica Lima" userId="b77af7bd85500281" providerId="LiveId" clId="{9F076688-C27E-4ADB-A555-BD203051690D}"/>
    <pc:docChg chg="undo custSel addSld delSld modSld sldOrd modMainMaster">
      <pc:chgData name="Neemias Informatica Lima" userId="b77af7bd85500281" providerId="LiveId" clId="{9F076688-C27E-4ADB-A555-BD203051690D}" dt="2026-02-13T17:40:20.578" v="354" actId="1036"/>
      <pc:docMkLst>
        <pc:docMk/>
      </pc:docMkLst>
      <pc:sldChg chg="addSp delSp modSp mod modTransition">
        <pc:chgData name="Neemias Informatica Lima" userId="b77af7bd85500281" providerId="LiveId" clId="{9F076688-C27E-4ADB-A555-BD203051690D}" dt="2026-02-13T17:40:20.578" v="354" actId="1036"/>
        <pc:sldMkLst>
          <pc:docMk/>
          <pc:sldMk cId="0" sldId="256"/>
        </pc:sldMkLst>
        <pc:spChg chg="add">
          <ac:chgData name="Neemias Informatica Lima" userId="b77af7bd85500281" providerId="LiveId" clId="{9F076688-C27E-4ADB-A555-BD203051690D}" dt="2026-02-13T17:39:42.051" v="343"/>
          <ac:spMkLst>
            <pc:docMk/>
            <pc:sldMk cId="0" sldId="256"/>
            <ac:spMk id="5" creationId="{EEA39C12-4BC0-93D3-B132-166EE5BDD53B}"/>
          </ac:spMkLst>
        </pc:spChg>
      </pc:sldChg>
      <pc:sldChg chg="addSp delSp modSp mod ord modTransition">
        <pc:chgData name="Neemias Informatica Lima" userId="b77af7bd85500281" providerId="LiveId" clId="{9F076688-C27E-4ADB-A555-BD203051690D}" dt="2026-02-13T17:37:47.267" v="287" actId="14100"/>
        <pc:sldMkLst>
          <pc:docMk/>
          <pc:sldMk cId="0" sldId="258"/>
        </pc:sldMkLst>
      </pc:sldChg>
      <pc:sldChg chg="addSp delSp modSp mod modTransition">
        <pc:chgData name="Neemias Informatica Lima" userId="b77af7bd85500281" providerId="LiveId" clId="{9F076688-C27E-4ADB-A555-BD203051690D}" dt="2026-02-13T17:38:04.881" v="297" actId="14100"/>
        <pc:sldMkLst>
          <pc:docMk/>
          <pc:sldMk cId="0" sldId="259"/>
        </pc:sldMkLst>
      </pc:sldChg>
      <pc:sldChg chg="addSp delSp modSp mod modTransition">
        <pc:chgData name="Neemias Informatica Lima" userId="b77af7bd85500281" providerId="LiveId" clId="{9F076688-C27E-4ADB-A555-BD203051690D}" dt="2026-02-13T17:38:21.576" v="307" actId="14100"/>
        <pc:sldMkLst>
          <pc:docMk/>
          <pc:sldMk cId="0" sldId="260"/>
        </pc:sldMkLst>
      </pc:sldChg>
      <pc:sldChg chg="addSp delSp modSp add del mod modTransition">
        <pc:chgData name="Neemias Informatica Lima" userId="b77af7bd85500281" providerId="LiveId" clId="{9F076688-C27E-4ADB-A555-BD203051690D}" dt="2026-02-13T17:38:37.591" v="317" actId="14100"/>
        <pc:sldMkLst>
          <pc:docMk/>
          <pc:sldMk cId="0" sldId="261"/>
        </pc:sldMkLst>
      </pc:sldChg>
      <pc:sldChg chg="addSp delSp modSp mod modTransition">
        <pc:chgData name="Neemias Informatica Lima" userId="b77af7bd85500281" providerId="LiveId" clId="{9F076688-C27E-4ADB-A555-BD203051690D}" dt="2026-02-13T17:38:51.617" v="322" actId="14100"/>
        <pc:sldMkLst>
          <pc:docMk/>
          <pc:sldMk cId="0" sldId="262"/>
        </pc:sldMkLst>
      </pc:sldChg>
      <pc:sldChg chg="addSp delSp modSp mod modTransition">
        <pc:chgData name="Neemias Informatica Lima" userId="b77af7bd85500281" providerId="LiveId" clId="{9F076688-C27E-4ADB-A555-BD203051690D}" dt="2026-02-13T17:39:02.376" v="327" actId="14100"/>
        <pc:sldMkLst>
          <pc:docMk/>
          <pc:sldMk cId="0" sldId="263"/>
        </pc:sldMkLst>
      </pc:sldChg>
      <pc:sldChg chg="addSp delSp modSp add mod">
        <pc:chgData name="Neemias Informatica Lima" userId="b77af7bd85500281" providerId="LiveId" clId="{9F076688-C27E-4ADB-A555-BD203051690D}" dt="2026-02-13T17:39:16.812" v="337" actId="14100"/>
        <pc:sldMkLst>
          <pc:docMk/>
          <pc:sldMk cId="3682231314" sldId="264"/>
        </pc:sldMkLst>
      </pc:sldChg>
      <pc:sldMasterChg chg="modTransition">
        <pc:chgData name="Neemias Informatica Lima" userId="b77af7bd85500281" providerId="LiveId" clId="{9F076688-C27E-4ADB-A555-BD203051690D}" dt="2026-01-22T13:07:28.459" v="84"/>
        <pc:sldMasterMkLst>
          <pc:docMk/>
          <pc:sldMasterMk cId="355455285" sldId="2147483711"/>
        </pc:sldMasterMkLst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23813" y="1"/>
            <a:ext cx="17525715" cy="9882188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1" y="6423386"/>
            <a:ext cx="16993886" cy="3043268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1" y="1"/>
            <a:ext cx="13079369" cy="685316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242700" y="439976"/>
            <a:ext cx="17050674" cy="8627706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1336802" y="993984"/>
            <a:ext cx="14632781" cy="4149792"/>
          </a:xfrm>
        </p:spPr>
        <p:txBody>
          <a:bodyPr anchor="b">
            <a:normAutofit/>
          </a:bodyPr>
          <a:lstStyle>
            <a:lvl1pPr algn="r">
              <a:defRPr sz="1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1474594" y="5257814"/>
            <a:ext cx="14632781" cy="825500"/>
          </a:xfrm>
        </p:spPr>
        <p:txBody>
          <a:bodyPr anchor="t">
            <a:noAutofit/>
          </a:bodyPr>
          <a:lstStyle>
            <a:lvl1pPr marL="0" indent="0" algn="r">
              <a:buNone/>
              <a:defRPr sz="4200">
                <a:solidFill>
                  <a:schemeClr val="bg1">
                    <a:lumMod val="50000"/>
                  </a:schemeClr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7422812" y="6867695"/>
            <a:ext cx="9215480" cy="1744668"/>
          </a:xfrm>
        </p:spPr>
        <p:txBody>
          <a:bodyPr/>
          <a:lstStyle>
            <a:lvl1pPr algn="ctr">
              <a:defRPr sz="8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8340" y="7324536"/>
            <a:ext cx="6070859" cy="1793307"/>
          </a:xfrm>
        </p:spPr>
        <p:txBody>
          <a:bodyPr vert="horz" lIns="91440" tIns="45720" rIns="91440" bIns="45720" rtlCol="0" anchor="ctr"/>
          <a:lstStyle>
            <a:lvl1pPr algn="r">
              <a:defRPr lang="en-US" sz="8100" dirty="0"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14777637" y="5748972"/>
            <a:ext cx="1360779" cy="747705"/>
          </a:xfr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  <p:sp>
        <p:nvSpPr>
          <p:cNvPr id="25" name="5-Point Star 24"/>
          <p:cNvSpPr/>
          <p:nvPr/>
        </p:nvSpPr>
        <p:spPr>
          <a:xfrm rot="21420000">
            <a:off x="6332078" y="7667034"/>
            <a:ext cx="773079" cy="773079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35863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159499"/>
            <a:ext cx="15592062" cy="88326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8702" y="1028699"/>
            <a:ext cx="15588770" cy="4792355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8670" y="7054385"/>
            <a:ext cx="15592092" cy="1023708"/>
          </a:xfrm>
        </p:spPr>
        <p:txBody>
          <a:bodyPr anchor="t"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2133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2" y="1028701"/>
            <a:ext cx="15595353" cy="4792355"/>
          </a:xfrm>
        </p:spPr>
        <p:txBody>
          <a:bodyPr anchor="ctr">
            <a:normAutofit/>
          </a:bodyPr>
          <a:lstStyle>
            <a:lvl1pPr algn="ctr">
              <a:defRPr sz="7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8669" y="6159500"/>
            <a:ext cx="15592094" cy="191040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0773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2598" y="1028700"/>
            <a:ext cx="14287530" cy="4375056"/>
          </a:xfrm>
        </p:spPr>
        <p:txBody>
          <a:bodyPr anchor="ctr">
            <a:normAutofit/>
          </a:bodyPr>
          <a:lstStyle>
            <a:lvl1pPr algn="ctr">
              <a:defRPr sz="7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2325396" y="5415048"/>
            <a:ext cx="13001934" cy="566652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8702" y="6159501"/>
            <a:ext cx="15595323" cy="190237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TextBox 12"/>
          <p:cNvSpPr txBox="1"/>
          <p:nvPr/>
        </p:nvSpPr>
        <p:spPr>
          <a:xfrm>
            <a:off x="1028702" y="133894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709625" y="4384241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3317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1" y="2585782"/>
            <a:ext cx="15592061" cy="3767753"/>
          </a:xfrm>
        </p:spPr>
        <p:txBody>
          <a:bodyPr anchor="b">
            <a:normAutofit/>
          </a:bodyPr>
          <a:lstStyle>
            <a:lvl1pPr algn="l">
              <a:defRPr sz="7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8701" y="6371202"/>
            <a:ext cx="15592061" cy="1710966"/>
          </a:xfrm>
        </p:spPr>
        <p:txBody>
          <a:bodyPr anchor="t"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2860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028703" y="1028701"/>
            <a:ext cx="15592059" cy="1727948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28703" y="3095093"/>
            <a:ext cx="4965192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36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28703" y="3959487"/>
            <a:ext cx="4965192" cy="410239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51933" y="3095093"/>
            <a:ext cx="4965192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36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6351932" y="3959487"/>
            <a:ext cx="4965192" cy="410239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655570" y="3095093"/>
            <a:ext cx="4965192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36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1655570" y="3959487"/>
            <a:ext cx="4965192" cy="410239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3507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028702" y="1028701"/>
            <a:ext cx="15595323" cy="1727948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037760" y="5719538"/>
            <a:ext cx="4965192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33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8670" y="3095093"/>
            <a:ext cx="4965192" cy="2305088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037760" y="6583931"/>
            <a:ext cx="4965192" cy="1477949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56115" y="5719538"/>
            <a:ext cx="4965192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33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6353999" y="3095093"/>
            <a:ext cx="4965192" cy="230285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6353999" y="6583929"/>
            <a:ext cx="4965192" cy="147795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653416" y="5719538"/>
            <a:ext cx="4965192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33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1653228" y="3095091"/>
            <a:ext cx="4965192" cy="2305794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1653228" y="6583926"/>
            <a:ext cx="4965192" cy="1477953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1062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1028701" y="3095094"/>
            <a:ext cx="15592061" cy="4966785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267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23793" y="1028701"/>
            <a:ext cx="3396969" cy="703317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1028701" y="1028701"/>
            <a:ext cx="11856647" cy="7033178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6161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732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1028701" y="3095095"/>
            <a:ext cx="15592061" cy="496678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4027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2" y="1028701"/>
            <a:ext cx="15592061" cy="4790231"/>
          </a:xfrm>
        </p:spPr>
        <p:txBody>
          <a:bodyPr anchor="b">
            <a:normAutofit/>
          </a:bodyPr>
          <a:lstStyle>
            <a:lvl1pPr algn="l">
              <a:defRPr sz="81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2" y="5613401"/>
            <a:ext cx="15592061" cy="2459421"/>
          </a:xfrm>
        </p:spPr>
        <p:txBody>
          <a:bodyPr anchor="t">
            <a:normAutofit/>
          </a:bodyPr>
          <a:lstStyle>
            <a:lvl1pPr marL="0" indent="0" algn="l">
              <a:buNone/>
              <a:defRPr sz="3000">
                <a:solidFill>
                  <a:schemeClr val="bg1">
                    <a:lumMod val="50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2296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28702" y="1028700"/>
            <a:ext cx="15595323" cy="173721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1028700" y="3095095"/>
            <a:ext cx="7633071" cy="4966784"/>
          </a:xfrm>
        </p:spPr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8990957" y="3095095"/>
            <a:ext cx="7629807" cy="4966784"/>
          </a:xfrm>
        </p:spPr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9505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28702" y="1028700"/>
            <a:ext cx="15592061" cy="173721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7534" y="3095094"/>
            <a:ext cx="7284237" cy="1019991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9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1028703" y="4292600"/>
            <a:ext cx="7633068" cy="3769278"/>
          </a:xfrm>
        </p:spPr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327287" y="3095094"/>
            <a:ext cx="7296737" cy="1019991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9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8990954" y="4292600"/>
            <a:ext cx="7633070" cy="3769278"/>
          </a:xfrm>
        </p:spPr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3055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3844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4380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465" y="1028700"/>
            <a:ext cx="6190290" cy="303487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7569199" y="1028701"/>
            <a:ext cx="9051563" cy="703317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0464" y="4063579"/>
            <a:ext cx="6190292" cy="3998300"/>
          </a:xfrm>
        </p:spPr>
        <p:txBody>
          <a:bodyPr anchor="t">
            <a:normAutofit/>
          </a:bodyPr>
          <a:lstStyle>
            <a:lvl1pPr marL="0" indent="0" algn="ctr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187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028700"/>
            <a:ext cx="9517953" cy="303487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223543" y="1"/>
            <a:ext cx="5397219" cy="7607300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8702" y="4063579"/>
            <a:ext cx="9517952" cy="3543722"/>
          </a:xfrm>
        </p:spPr>
        <p:txBody>
          <a:bodyPr anchor="t">
            <a:normAutofit/>
          </a:bodyPr>
          <a:lstStyle>
            <a:lvl1pPr marL="0" indent="0" algn="ctr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4789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38096" y="1"/>
            <a:ext cx="18008025" cy="9966122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2" y="1028701"/>
            <a:ext cx="15595323" cy="1727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1" y="3095095"/>
            <a:ext cx="15595325" cy="4966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47125" y="8636001"/>
            <a:ext cx="5676900" cy="747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8702" y="8636001"/>
            <a:ext cx="8249579" cy="747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30682" y="8636001"/>
            <a:ext cx="1360779" cy="747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455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81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3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7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1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1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1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1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1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1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770B4CD-535A-4FF2-B700-8C40F0031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2AB5EEF-5DB7-47EA-BB55-DC7DAC8A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8095" y="0"/>
            <a:ext cx="18008024" cy="9966121"/>
            <a:chOff x="-25397" y="0"/>
            <a:chExt cx="12005350" cy="664408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2D031218-C353-46BE-8BA0-03B929089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018239-79C0-4159-AE08-A6113D9AD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68094AE-62A3-4DD8-B617-758BE447B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779A23E-1181-4FED-8D7F-9E5FB9C84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E7CEFAB-3D05-4F5B-BDB0-803004C43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5518" y="720090"/>
            <a:ext cx="16856964" cy="884682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E52B60EF-2CCE-484E-6840-FDEF988E9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5506" y="965200"/>
            <a:ext cx="7896986" cy="8356599"/>
          </a:xfrm>
          <a:prstGeom prst="rect">
            <a:avLst/>
          </a:prstGeom>
        </p:spPr>
      </p:pic>
      <p:sp>
        <p:nvSpPr>
          <p:cNvPr id="5" name="AutoShape 6">
            <a:extLst>
              <a:ext uri="{FF2B5EF4-FFF2-40B4-BE49-F238E27FC236}">
                <a16:creationId xmlns:a16="http://schemas.microsoft.com/office/drawing/2014/main" id="{EEA39C12-4BC0-93D3-B132-166EE5BDD5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elular&#10;&#10;O conteúdo gerado por IA pode estar incorreto.">
            <a:extLst>
              <a:ext uri="{FF2B5EF4-FFF2-40B4-BE49-F238E27FC236}">
                <a16:creationId xmlns:a16="http://schemas.microsoft.com/office/drawing/2014/main" id="{B23B220A-11F1-F555-50F3-3665AF258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4"/>
            <a:ext cx="18288000" cy="102727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inha do tempo&#10;&#10;O conteúdo gerado por IA pode estar incorreto.">
            <a:extLst>
              <a:ext uri="{FF2B5EF4-FFF2-40B4-BE49-F238E27FC236}">
                <a16:creationId xmlns:a16="http://schemas.microsoft.com/office/drawing/2014/main" id="{3DA6BB88-B88B-CC21-E288-50BCB6139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4"/>
            <a:ext cx="18288000" cy="102727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3543" y="8342376"/>
            <a:ext cx="390143" cy="60655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867776" y="8361636"/>
            <a:ext cx="1270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0" dirty="0">
                <a:latin typeface="Georgia"/>
                <a:cs typeface="Georgia"/>
              </a:rPr>
              <a:t>.</a:t>
            </a:r>
            <a:endParaRPr sz="3000">
              <a:latin typeface="Georgia"/>
              <a:cs typeface="Georgia"/>
            </a:endParaRPr>
          </a:p>
        </p:txBody>
      </p:sp>
      <p:pic>
        <p:nvPicPr>
          <p:cNvPr id="5" name="Imagem 4" descr="Diagrama&#10;&#10;O conteúdo gerado por IA pode estar incorreto.">
            <a:extLst>
              <a:ext uri="{FF2B5EF4-FFF2-40B4-BE49-F238E27FC236}">
                <a16:creationId xmlns:a16="http://schemas.microsoft.com/office/drawing/2014/main" id="{A5FF7768-4AF0-F78D-DAF0-3C998B0C9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17" y="1"/>
            <a:ext cx="18313434" cy="102869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, Linha do tempo&#10;&#10;O conteúdo gerado por IA pode estar incorreto.">
            <a:extLst>
              <a:ext uri="{FF2B5EF4-FFF2-40B4-BE49-F238E27FC236}">
                <a16:creationId xmlns:a16="http://schemas.microsoft.com/office/drawing/2014/main" id="{3BA5B0C1-5F98-C49E-2A65-B0A2AF40C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4"/>
            <a:ext cx="18288000" cy="102727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&#10;&#10;O conteúdo gerado por IA pode estar incorreto.">
            <a:extLst>
              <a:ext uri="{FF2B5EF4-FFF2-40B4-BE49-F238E27FC236}">
                <a16:creationId xmlns:a16="http://schemas.microsoft.com/office/drawing/2014/main" id="{7D2D14AA-5E3C-7AB4-FFEB-7EC035ACB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4"/>
            <a:ext cx="18288000" cy="102727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67761" y="781130"/>
            <a:ext cx="1393825" cy="240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265" dirty="0">
                <a:solidFill>
                  <a:srgbClr val="FFFFFF"/>
                </a:solidFill>
                <a:latin typeface="Arial"/>
                <a:cs typeface="Arial"/>
              </a:rPr>
              <a:t>Paulo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220" dirty="0">
                <a:solidFill>
                  <a:srgbClr val="FFFFFF"/>
                </a:solidFill>
                <a:latin typeface="Arial"/>
                <a:cs typeface="Arial"/>
              </a:rPr>
              <a:t>Rafael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5" name="Imagem 4" descr="Diagrama, Esquemático&#10;&#10;O conteúdo gerado por IA pode estar incorreto.">
            <a:extLst>
              <a:ext uri="{FF2B5EF4-FFF2-40B4-BE49-F238E27FC236}">
                <a16:creationId xmlns:a16="http://schemas.microsoft.com/office/drawing/2014/main" id="{CCCFEB7F-3EEC-6885-0B00-985C232E8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17" y="1"/>
            <a:ext cx="18313434" cy="102869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CC8E25A-4FAA-E0D7-C615-B4FA2F20E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0410861C-D4ED-3ED0-6EE8-8F3316A8B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17" y="1"/>
            <a:ext cx="18313434" cy="1028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3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38</TotalTime>
  <Words>3</Words>
  <Application>Microsoft Office PowerPoint</Application>
  <PresentationFormat>Personalizar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Georgia</vt:lpstr>
      <vt:lpstr>Impact</vt:lpstr>
      <vt:lpstr>Evento Principal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2 - 1trim 26</dc:title>
  <dc:creator>Paulo Rafael</dc:creator>
  <cp:keywords>DAG84_00UZ4,BAEUoT3ieek,0</cp:keywords>
  <cp:lastModifiedBy>Neemias Informatica Lima</cp:lastModifiedBy>
  <cp:revision>1</cp:revision>
  <dcterms:created xsi:type="dcterms:W3CDTF">2026-01-09T12:26:05Z</dcterms:created>
  <dcterms:modified xsi:type="dcterms:W3CDTF">2026-02-20T09:53:36Z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2026-01-02T00:00:00Z</vt:filetime>
  </property>
  <property fmtid="{D5CDD505-2E9C-101B-9397-08002B2CF9AE}" pid="3" name="Creator">
    <vt:lpwstr>Canva</vt:lpwstr>
  </property>
  <property fmtid="{D5CDD505-2E9C-101B-9397-08002B2CF9AE}" pid="4" name="LastSaved">
    <vt:filetime>2026-01-09T00:00:00Z</vt:filetime>
  </property>
  <property fmtid="{D5CDD505-2E9C-101B-9397-08002B2CF9AE}" pid="5" name="Producer">
    <vt:lpwstr>Canva</vt:lpwstr>
  </property>
</Properties>
</file>