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11B44-92C2-4EAB-8143-2E7072416858}" v="1" dt="2026-02-20T00:15:32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2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c8101fa6e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c8101fa6e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c8101fa6e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c8101fa6e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8101fa6e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c8101fa6e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c8101fa6e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c8101fa6e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c8101fa6e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c8101fa6e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8101fa6e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8101fa6e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8101fa6e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8101fa6e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c8101fa6e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c8101fa6e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c8101fa6e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c8101fa6e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neemias.lima</dc:creator>
  <cp:lastModifiedBy>Neemias Informatica Lima</cp:lastModifiedBy>
  <cp:revision>1</cp:revision>
  <dcterms:modified xsi:type="dcterms:W3CDTF">2026-02-20T00:15:40Z</dcterms:modified>
</cp:coreProperties>
</file>