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8288000" cy="10287000"/>
  <p:notesSz cx="18288000" cy="10287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A9F534-AAEA-4D30-951D-E50AF0F6436F}" v="6" dt="2026-02-13T17:39:42.0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138" y="26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9F076688-C27E-4ADB-A555-BD203051690D}"/>
    <pc:docChg chg="undo custSel addSld delSld modSld sldOrd modMainMaster">
      <pc:chgData name="Neemias Informatica Lima" userId="b77af7bd85500281" providerId="LiveId" clId="{9F076688-C27E-4ADB-A555-BD203051690D}" dt="2026-02-13T17:40:20.578" v="354" actId="1036"/>
      <pc:docMkLst>
        <pc:docMk/>
      </pc:docMkLst>
      <pc:sldChg chg="addSp delSp modSp mod modTransition">
        <pc:chgData name="Neemias Informatica Lima" userId="b77af7bd85500281" providerId="LiveId" clId="{9F076688-C27E-4ADB-A555-BD203051690D}" dt="2026-02-13T17:40:20.578" v="354" actId="1036"/>
        <pc:sldMkLst>
          <pc:docMk/>
          <pc:sldMk cId="0" sldId="256"/>
        </pc:sldMkLst>
        <pc:spChg chg="add del mod">
          <ac:chgData name="Neemias Informatica Lima" userId="b77af7bd85500281" providerId="LiveId" clId="{9F076688-C27E-4ADB-A555-BD203051690D}" dt="2026-02-13T17:39:34.315" v="340" actId="478"/>
          <ac:spMkLst>
            <pc:docMk/>
            <pc:sldMk cId="0" sldId="256"/>
            <ac:spMk id="2" creationId="{EFA6E9F8-B0F2-022D-8D80-8B215CE8B69B}"/>
          </ac:spMkLst>
        </pc:spChg>
        <pc:spChg chg="add del">
          <ac:chgData name="Neemias Informatica Lima" userId="b77af7bd85500281" providerId="LiveId" clId="{9F076688-C27E-4ADB-A555-BD203051690D}" dt="2026-02-13T17:39:38.008" v="342" actId="478"/>
          <ac:spMkLst>
            <pc:docMk/>
            <pc:sldMk cId="0" sldId="256"/>
            <ac:spMk id="4" creationId="{234259FE-01BC-7266-2741-367E1A9F9C52}"/>
          </ac:spMkLst>
        </pc:spChg>
        <pc:spChg chg="add">
          <ac:chgData name="Neemias Informatica Lima" userId="b77af7bd85500281" providerId="LiveId" clId="{9F076688-C27E-4ADB-A555-BD203051690D}" dt="2026-02-13T17:39:42.051" v="343"/>
          <ac:spMkLst>
            <pc:docMk/>
            <pc:sldMk cId="0" sldId="256"/>
            <ac:spMk id="5" creationId="{EEA39C12-4BC0-93D3-B132-166EE5BDD53B}"/>
          </ac:spMkLst>
        </pc:spChg>
        <pc:picChg chg="add del mod">
          <ac:chgData name="Neemias Informatica Lima" userId="b77af7bd85500281" providerId="LiveId" clId="{9F076688-C27E-4ADB-A555-BD203051690D}" dt="2026-02-13T17:36:03.346" v="273" actId="478"/>
          <ac:picMkLst>
            <pc:docMk/>
            <pc:sldMk cId="0" sldId="256"/>
            <ac:picMk id="3" creationId="{916896A0-1282-96FC-E2A0-06485277ECFD}"/>
          </ac:picMkLst>
        </pc:picChg>
        <pc:picChg chg="add mod modCrop">
          <ac:chgData name="Neemias Informatica Lima" userId="b77af7bd85500281" providerId="LiveId" clId="{9F076688-C27E-4ADB-A555-BD203051690D}" dt="2026-02-13T17:40:20.578" v="354" actId="1036"/>
          <ac:picMkLst>
            <pc:docMk/>
            <pc:sldMk cId="0" sldId="256"/>
            <ac:picMk id="7" creationId="{7C01AAFB-2B23-64C5-57BB-CD6D6487938C}"/>
          </ac:picMkLst>
        </pc:picChg>
      </pc:sldChg>
      <pc:sldChg chg="addSp delSp modSp mod ord modTransition">
        <pc:chgData name="Neemias Informatica Lima" userId="b77af7bd85500281" providerId="LiveId" clId="{9F076688-C27E-4ADB-A555-BD203051690D}" dt="2026-02-13T17:37:47.267" v="287" actId="14100"/>
        <pc:sldMkLst>
          <pc:docMk/>
          <pc:sldMk cId="0" sldId="258"/>
        </pc:sldMkLst>
        <pc:spChg chg="add del">
          <ac:chgData name="Neemias Informatica Lima" userId="b77af7bd85500281" providerId="LiveId" clId="{9F076688-C27E-4ADB-A555-BD203051690D}" dt="2026-02-13T17:37:37.737" v="282" actId="478"/>
          <ac:spMkLst>
            <pc:docMk/>
            <pc:sldMk cId="0" sldId="258"/>
            <ac:spMk id="3" creationId="{CF7068AB-CB1A-7951-ABE5-7F2EDE024BD1}"/>
          </ac:spMkLst>
        </pc:spChg>
        <pc:picChg chg="add mod">
          <ac:chgData name="Neemias Informatica Lima" userId="b77af7bd85500281" providerId="LiveId" clId="{9F076688-C27E-4ADB-A555-BD203051690D}" dt="2026-02-13T17:37:47.267" v="287" actId="14100"/>
          <ac:picMkLst>
            <pc:docMk/>
            <pc:sldMk cId="0" sldId="258"/>
            <ac:picMk id="5" creationId="{AEDAF417-7789-B1E5-A2FE-27F2C290FA15}"/>
          </ac:picMkLst>
        </pc:picChg>
        <pc:picChg chg="add del mod">
          <ac:chgData name="Neemias Informatica Lima" userId="b77af7bd85500281" providerId="LiveId" clId="{9F076688-C27E-4ADB-A555-BD203051690D}" dt="2026-02-13T17:36:04.628" v="274" actId="478"/>
          <ac:picMkLst>
            <pc:docMk/>
            <pc:sldMk cId="0" sldId="258"/>
            <ac:picMk id="6" creationId="{ADC5717E-6487-0F39-6142-3E57D7389B84}"/>
          </ac:picMkLst>
        </pc:picChg>
      </pc:sldChg>
      <pc:sldChg chg="addSp delSp modSp mod modTransition">
        <pc:chgData name="Neemias Informatica Lima" userId="b77af7bd85500281" providerId="LiveId" clId="{9F076688-C27E-4ADB-A555-BD203051690D}" dt="2026-02-13T17:38:04.881" v="297" actId="14100"/>
        <pc:sldMkLst>
          <pc:docMk/>
          <pc:sldMk cId="0" sldId="259"/>
        </pc:sldMkLst>
        <pc:picChg chg="add del mod">
          <ac:chgData name="Neemias Informatica Lima" userId="b77af7bd85500281" providerId="LiveId" clId="{9F076688-C27E-4ADB-A555-BD203051690D}" dt="2026-02-13T17:37:56.969" v="292" actId="478"/>
          <ac:picMkLst>
            <pc:docMk/>
            <pc:sldMk cId="0" sldId="259"/>
            <ac:picMk id="3" creationId="{6A9C6404-941C-7DD3-84D0-3310A6A409AF}"/>
          </ac:picMkLst>
        </pc:picChg>
        <pc:picChg chg="add mod">
          <ac:chgData name="Neemias Informatica Lima" userId="b77af7bd85500281" providerId="LiveId" clId="{9F076688-C27E-4ADB-A555-BD203051690D}" dt="2026-02-13T17:38:04.881" v="297" actId="14100"/>
          <ac:picMkLst>
            <pc:docMk/>
            <pc:sldMk cId="0" sldId="259"/>
            <ac:picMk id="5" creationId="{F93534CB-22A5-3E7A-6C61-A68B5592341F}"/>
          </ac:picMkLst>
        </pc:picChg>
        <pc:picChg chg="add del mod">
          <ac:chgData name="Neemias Informatica Lima" userId="b77af7bd85500281" providerId="LiveId" clId="{9F076688-C27E-4ADB-A555-BD203051690D}" dt="2026-02-13T17:36:05.628" v="275" actId="478"/>
          <ac:picMkLst>
            <pc:docMk/>
            <pc:sldMk cId="0" sldId="259"/>
            <ac:picMk id="6" creationId="{0786CC3B-BFAA-4CFE-707F-F4D500FB5914}"/>
          </ac:picMkLst>
        </pc:picChg>
      </pc:sldChg>
      <pc:sldChg chg="addSp delSp modSp mod modTransition">
        <pc:chgData name="Neemias Informatica Lima" userId="b77af7bd85500281" providerId="LiveId" clId="{9F076688-C27E-4ADB-A555-BD203051690D}" dt="2026-02-13T17:38:21.576" v="307" actId="14100"/>
        <pc:sldMkLst>
          <pc:docMk/>
          <pc:sldMk cId="0" sldId="260"/>
        </pc:sldMkLst>
        <pc:picChg chg="add del mod">
          <ac:chgData name="Neemias Informatica Lima" userId="b77af7bd85500281" providerId="LiveId" clId="{9F076688-C27E-4ADB-A555-BD203051690D}" dt="2026-02-13T17:38:15.053" v="302" actId="478"/>
          <ac:picMkLst>
            <pc:docMk/>
            <pc:sldMk cId="0" sldId="260"/>
            <ac:picMk id="5" creationId="{D616DC60-035E-38C5-C855-E1209CA2075C}"/>
          </ac:picMkLst>
        </pc:picChg>
        <pc:picChg chg="add del mod">
          <ac:chgData name="Neemias Informatica Lima" userId="b77af7bd85500281" providerId="LiveId" clId="{9F076688-C27E-4ADB-A555-BD203051690D}" dt="2026-02-13T17:36:06.666" v="276" actId="478"/>
          <ac:picMkLst>
            <pc:docMk/>
            <pc:sldMk cId="0" sldId="260"/>
            <ac:picMk id="6" creationId="{DE7FB503-FB85-95BD-122A-92387A9700C5}"/>
          </ac:picMkLst>
        </pc:picChg>
        <pc:picChg chg="add mod">
          <ac:chgData name="Neemias Informatica Lima" userId="b77af7bd85500281" providerId="LiveId" clId="{9F076688-C27E-4ADB-A555-BD203051690D}" dt="2026-02-13T17:38:21.576" v="307" actId="14100"/>
          <ac:picMkLst>
            <pc:docMk/>
            <pc:sldMk cId="0" sldId="260"/>
            <ac:picMk id="8" creationId="{3FB8F65B-F0F8-967F-3AD8-65919E2D75D5}"/>
          </ac:picMkLst>
        </pc:picChg>
      </pc:sldChg>
      <pc:sldChg chg="addSp delSp modSp add del mod modTransition">
        <pc:chgData name="Neemias Informatica Lima" userId="b77af7bd85500281" providerId="LiveId" clId="{9F076688-C27E-4ADB-A555-BD203051690D}" dt="2026-02-13T17:38:37.591" v="317" actId="14100"/>
        <pc:sldMkLst>
          <pc:docMk/>
          <pc:sldMk cId="0" sldId="261"/>
        </pc:sldMkLst>
        <pc:picChg chg="add del mod">
          <ac:chgData name="Neemias Informatica Lima" userId="b77af7bd85500281" providerId="LiveId" clId="{9F076688-C27E-4ADB-A555-BD203051690D}" dt="2026-02-13T17:38:31.657" v="312" actId="478"/>
          <ac:picMkLst>
            <pc:docMk/>
            <pc:sldMk cId="0" sldId="261"/>
            <ac:picMk id="3" creationId="{91973FE8-5488-54D8-0A6E-6F6023BD30F3}"/>
          </ac:picMkLst>
        </pc:picChg>
        <pc:picChg chg="add mod">
          <ac:chgData name="Neemias Informatica Lima" userId="b77af7bd85500281" providerId="LiveId" clId="{9F076688-C27E-4ADB-A555-BD203051690D}" dt="2026-02-13T17:38:37.591" v="317" actId="14100"/>
          <ac:picMkLst>
            <pc:docMk/>
            <pc:sldMk cId="0" sldId="261"/>
            <ac:picMk id="5" creationId="{3FC6D589-575B-3B0C-C291-248750090A5A}"/>
          </ac:picMkLst>
        </pc:picChg>
        <pc:picChg chg="add del mod">
          <ac:chgData name="Neemias Informatica Lima" userId="b77af7bd85500281" providerId="LiveId" clId="{9F076688-C27E-4ADB-A555-BD203051690D}" dt="2026-02-13T17:36:08.193" v="277" actId="478"/>
          <ac:picMkLst>
            <pc:docMk/>
            <pc:sldMk cId="0" sldId="261"/>
            <ac:picMk id="6" creationId="{9D258FBD-26F8-63B9-7C59-144929A5DF6B}"/>
          </ac:picMkLst>
        </pc:picChg>
      </pc:sldChg>
      <pc:sldChg chg="addSp delSp modSp mod modTransition">
        <pc:chgData name="Neemias Informatica Lima" userId="b77af7bd85500281" providerId="LiveId" clId="{9F076688-C27E-4ADB-A555-BD203051690D}" dt="2026-02-13T17:38:51.617" v="322" actId="14100"/>
        <pc:sldMkLst>
          <pc:docMk/>
          <pc:sldMk cId="0" sldId="262"/>
        </pc:sldMkLst>
        <pc:picChg chg="add mod">
          <ac:chgData name="Neemias Informatica Lima" userId="b77af7bd85500281" providerId="LiveId" clId="{9F076688-C27E-4ADB-A555-BD203051690D}" dt="2026-02-13T17:38:51.617" v="322" actId="14100"/>
          <ac:picMkLst>
            <pc:docMk/>
            <pc:sldMk cId="0" sldId="262"/>
            <ac:picMk id="3" creationId="{A3AE884C-2432-DD6D-2087-EE79BEA27F72}"/>
          </ac:picMkLst>
        </pc:picChg>
        <pc:picChg chg="add del mod">
          <ac:chgData name="Neemias Informatica Lima" userId="b77af7bd85500281" providerId="LiveId" clId="{9F076688-C27E-4ADB-A555-BD203051690D}" dt="2026-02-13T17:36:09.874" v="278" actId="478"/>
          <ac:picMkLst>
            <pc:docMk/>
            <pc:sldMk cId="0" sldId="262"/>
            <ac:picMk id="4" creationId="{25E71679-85EF-260B-6C8C-3E227EE28A66}"/>
          </ac:picMkLst>
        </pc:picChg>
      </pc:sldChg>
      <pc:sldChg chg="addSp delSp modSp mod modTransition">
        <pc:chgData name="Neemias Informatica Lima" userId="b77af7bd85500281" providerId="LiveId" clId="{9F076688-C27E-4ADB-A555-BD203051690D}" dt="2026-02-13T17:39:02.376" v="327" actId="14100"/>
        <pc:sldMkLst>
          <pc:docMk/>
          <pc:sldMk cId="0" sldId="263"/>
        </pc:sldMkLst>
        <pc:picChg chg="add mod">
          <ac:chgData name="Neemias Informatica Lima" userId="b77af7bd85500281" providerId="LiveId" clId="{9F076688-C27E-4ADB-A555-BD203051690D}" dt="2026-02-13T17:39:02.376" v="327" actId="14100"/>
          <ac:picMkLst>
            <pc:docMk/>
            <pc:sldMk cId="0" sldId="263"/>
            <ac:picMk id="4" creationId="{5B9148B2-A9E3-26A8-BDAF-AE7399953C2F}"/>
          </ac:picMkLst>
        </pc:picChg>
        <pc:picChg chg="add del mod">
          <ac:chgData name="Neemias Informatica Lima" userId="b77af7bd85500281" providerId="LiveId" clId="{9F076688-C27E-4ADB-A555-BD203051690D}" dt="2026-02-13T17:36:11.538" v="279" actId="478"/>
          <ac:picMkLst>
            <pc:docMk/>
            <pc:sldMk cId="0" sldId="263"/>
            <ac:picMk id="5" creationId="{606A439B-9CAD-4059-083F-139C0D2FEEAF}"/>
          </ac:picMkLst>
        </pc:picChg>
      </pc:sldChg>
      <pc:sldChg chg="addSp delSp modSp add mod">
        <pc:chgData name="Neemias Informatica Lima" userId="b77af7bd85500281" providerId="LiveId" clId="{9F076688-C27E-4ADB-A555-BD203051690D}" dt="2026-02-13T17:39:16.812" v="337" actId="14100"/>
        <pc:sldMkLst>
          <pc:docMk/>
          <pc:sldMk cId="3682231314" sldId="264"/>
        </pc:sldMkLst>
        <pc:picChg chg="add del mod">
          <ac:chgData name="Neemias Informatica Lima" userId="b77af7bd85500281" providerId="LiveId" clId="{9F076688-C27E-4ADB-A555-BD203051690D}" dt="2026-02-13T17:36:12.538" v="280" actId="478"/>
          <ac:picMkLst>
            <pc:docMk/>
            <pc:sldMk cId="3682231314" sldId="264"/>
            <ac:picMk id="3" creationId="{BE0E12AF-4FAE-F8CC-B1A1-2761FD7AD66F}"/>
          </ac:picMkLst>
        </pc:picChg>
        <pc:picChg chg="add del mod">
          <ac:chgData name="Neemias Informatica Lima" userId="b77af7bd85500281" providerId="LiveId" clId="{9F076688-C27E-4ADB-A555-BD203051690D}" dt="2026-02-13T17:39:10.656" v="332" actId="478"/>
          <ac:picMkLst>
            <pc:docMk/>
            <pc:sldMk cId="3682231314" sldId="264"/>
            <ac:picMk id="4" creationId="{500880CF-C7E1-0B06-EEAD-59F7982CDEB2}"/>
          </ac:picMkLst>
        </pc:picChg>
        <pc:picChg chg="add mod">
          <ac:chgData name="Neemias Informatica Lima" userId="b77af7bd85500281" providerId="LiveId" clId="{9F076688-C27E-4ADB-A555-BD203051690D}" dt="2026-02-13T17:39:16.812" v="337" actId="14100"/>
          <ac:picMkLst>
            <pc:docMk/>
            <pc:sldMk cId="3682231314" sldId="264"/>
            <ac:picMk id="6" creationId="{EC10312A-CCA6-A972-0C93-ABBD401F1CF0}"/>
          </ac:picMkLst>
        </pc:picChg>
      </pc:sldChg>
      <pc:sldMasterChg chg="modTransition">
        <pc:chgData name="Neemias Informatica Lima" userId="b77af7bd85500281" providerId="LiveId" clId="{9F076688-C27E-4ADB-A555-BD203051690D}" dt="2026-01-22T13:07:28.459" v="84"/>
        <pc:sldMasterMkLst>
          <pc:docMk/>
          <pc:sldMasterMk cId="355455285" sldId="2147483711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23813" y="1"/>
            <a:ext cx="17525715" cy="9882188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6423386"/>
            <a:ext cx="16993886" cy="3043268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13079369" cy="685316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242700" y="439976"/>
            <a:ext cx="17050674" cy="8627706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336802" y="993984"/>
            <a:ext cx="14632781" cy="4149792"/>
          </a:xfrm>
        </p:spPr>
        <p:txBody>
          <a:bodyPr anchor="b">
            <a:normAutofit/>
          </a:bodyPr>
          <a:lstStyle>
            <a:lvl1pPr algn="r"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474594" y="5257814"/>
            <a:ext cx="14632781" cy="825500"/>
          </a:xfrm>
        </p:spPr>
        <p:txBody>
          <a:bodyPr anchor="t">
            <a:noAutofit/>
          </a:bodyPr>
          <a:lstStyle>
            <a:lvl1pPr marL="0" indent="0" algn="r">
              <a:buNone/>
              <a:defRPr sz="42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7422812" y="6867695"/>
            <a:ext cx="9215480" cy="1744668"/>
          </a:xfrm>
        </p:spPr>
        <p:txBody>
          <a:bodyPr/>
          <a:lstStyle>
            <a:lvl1pPr algn="ctr">
              <a:defRPr sz="8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8340" y="7324536"/>
            <a:ext cx="6070859" cy="1793307"/>
          </a:xfrm>
        </p:spPr>
        <p:txBody>
          <a:bodyPr vert="horz" lIns="91440" tIns="45720" rIns="91440" bIns="45720" rtlCol="0" anchor="ctr"/>
          <a:lstStyle>
            <a:lvl1pPr algn="r">
              <a:defRPr lang="en-US" sz="81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14777637" y="5748972"/>
            <a:ext cx="1360779" cy="747705"/>
          </a:xfr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6332078" y="7667034"/>
            <a:ext cx="773079" cy="77307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586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159499"/>
            <a:ext cx="15592062" cy="88326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2" y="1028699"/>
            <a:ext cx="15588770" cy="4792355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670" y="7054385"/>
            <a:ext cx="15592092" cy="1023708"/>
          </a:xfrm>
        </p:spPr>
        <p:txBody>
          <a:bodyPr anchor="t"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13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53" cy="4792355"/>
          </a:xfrm>
        </p:spPr>
        <p:txBody>
          <a:bodyPr anchor="ctr">
            <a:normAutofit/>
          </a:bodyPr>
          <a:lstStyle>
            <a:lvl1pPr algn="ctr"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669" y="6159500"/>
            <a:ext cx="15592094" cy="19104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77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98" y="1028700"/>
            <a:ext cx="14287530" cy="4375056"/>
          </a:xfrm>
        </p:spPr>
        <p:txBody>
          <a:bodyPr anchor="ctr">
            <a:normAutofit/>
          </a:bodyPr>
          <a:lstStyle>
            <a:lvl1pPr algn="ctr"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325396" y="5415048"/>
            <a:ext cx="13001934" cy="566652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2" y="6159501"/>
            <a:ext cx="15595323" cy="19023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28702" y="1338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09625" y="4384241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317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2585782"/>
            <a:ext cx="15592061" cy="3767753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1" y="6371202"/>
            <a:ext cx="15592061" cy="1710966"/>
          </a:xfrm>
        </p:spPr>
        <p:txBody>
          <a:bodyPr anchor="t"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86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28703" y="1028701"/>
            <a:ext cx="15592059" cy="1727948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28703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28703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1933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351932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655570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655570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50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23" cy="1727948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37760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8670" y="3095093"/>
            <a:ext cx="4965192" cy="230508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37760" y="6583931"/>
            <a:ext cx="4965192" cy="1477949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6115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353999" y="3095093"/>
            <a:ext cx="4965192" cy="230285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353999" y="6583929"/>
            <a:ext cx="4965192" cy="147795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653416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653228" y="3095091"/>
            <a:ext cx="4965192" cy="230579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653228" y="6583926"/>
            <a:ext cx="4965192" cy="147795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062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028701" y="3095094"/>
            <a:ext cx="15592061" cy="4966785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6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23793" y="1028701"/>
            <a:ext cx="3396969" cy="703317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028701" y="1028701"/>
            <a:ext cx="11856647" cy="7033178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161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3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28701" y="3095095"/>
            <a:ext cx="15592061" cy="4966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02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2061" cy="4790231"/>
          </a:xfrm>
        </p:spPr>
        <p:txBody>
          <a:bodyPr anchor="b">
            <a:normAutofit/>
          </a:bodyPr>
          <a:lstStyle>
            <a:lvl1pPr algn="l">
              <a:defRPr sz="81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2" y="5613401"/>
            <a:ext cx="15592061" cy="2459421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29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8702" y="1028700"/>
            <a:ext cx="15595323" cy="173721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28700" y="3095095"/>
            <a:ext cx="7633071" cy="4966784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8990957" y="3095095"/>
            <a:ext cx="7629807" cy="4966784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50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8702" y="1028700"/>
            <a:ext cx="15592061" cy="173721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534" y="3095094"/>
            <a:ext cx="7284237" cy="101999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9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028703" y="4292600"/>
            <a:ext cx="7633068" cy="3769278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27287" y="3095094"/>
            <a:ext cx="7296737" cy="101999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9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8990954" y="4292600"/>
            <a:ext cx="7633070" cy="3769278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05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84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38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465" y="1028700"/>
            <a:ext cx="6190290" cy="303487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7569199" y="1028701"/>
            <a:ext cx="9051563" cy="703317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0464" y="4063579"/>
            <a:ext cx="6190292" cy="39983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87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028700"/>
            <a:ext cx="9517953" cy="303487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23543" y="1"/>
            <a:ext cx="5397219" cy="7607300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2" y="4063579"/>
            <a:ext cx="9517952" cy="3543722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78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38096" y="1"/>
            <a:ext cx="18008025" cy="9966122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23" cy="1727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3095095"/>
            <a:ext cx="15595325" cy="4966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47125" y="8636001"/>
            <a:ext cx="5676900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702" y="8636001"/>
            <a:ext cx="8249579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0682" y="8636001"/>
            <a:ext cx="1360779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5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81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3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7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>
            <a:extLst>
              <a:ext uri="{FF2B5EF4-FFF2-40B4-BE49-F238E27FC236}">
                <a16:creationId xmlns:a16="http://schemas.microsoft.com/office/drawing/2014/main" id="{EEA39C12-4BC0-93D3-B132-166EE5BDD5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7C01AAFB-2B23-64C5-57BB-CD6D648793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7"/>
          <a:stretch>
            <a:fillRect/>
          </a:stretch>
        </p:blipFill>
        <p:spPr>
          <a:xfrm>
            <a:off x="6781800" y="190500"/>
            <a:ext cx="6562352" cy="876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nha do tempo&#10;&#10;O conteúdo gerado por IA pode estar incorreto.">
            <a:extLst>
              <a:ext uri="{FF2B5EF4-FFF2-40B4-BE49-F238E27FC236}">
                <a16:creationId xmlns:a16="http://schemas.microsoft.com/office/drawing/2014/main" id="{AEDAF417-7789-B1E5-A2FE-27F2C290F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nha do tempo&#10;&#10;O conteúdo gerado por IA pode estar incorreto.">
            <a:extLst>
              <a:ext uri="{FF2B5EF4-FFF2-40B4-BE49-F238E27FC236}">
                <a16:creationId xmlns:a16="http://schemas.microsoft.com/office/drawing/2014/main" id="{F93534CB-22A5-3E7A-6C61-A68B55923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7" y="1"/>
            <a:ext cx="18313434" cy="10286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3543" y="8342376"/>
            <a:ext cx="390143" cy="6065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67776" y="8361636"/>
            <a:ext cx="127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latin typeface="Georgia"/>
                <a:cs typeface="Georgia"/>
              </a:rPr>
              <a:t>.</a:t>
            </a:r>
            <a:endParaRPr sz="3000">
              <a:latin typeface="Georgia"/>
              <a:cs typeface="Georgia"/>
            </a:endParaRPr>
          </a:p>
        </p:txBody>
      </p:sp>
      <p:pic>
        <p:nvPicPr>
          <p:cNvPr id="8" name="Imagem 7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3FB8F65B-F0F8-967F-3AD8-65919E2D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7" y="1"/>
            <a:ext cx="18313434" cy="10286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publicação numa rede social&#10;&#10;O conteúdo gerado por IA pode estar incorreto.">
            <a:extLst>
              <a:ext uri="{FF2B5EF4-FFF2-40B4-BE49-F238E27FC236}">
                <a16:creationId xmlns:a16="http://schemas.microsoft.com/office/drawing/2014/main" id="{3FC6D589-575B-3B0C-C291-248750090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A3AE884C-2432-DD6D-2087-EE79BEA27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8461"/>
            <a:ext cx="18592800" cy="10443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7761" y="781130"/>
            <a:ext cx="1393825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65" dirty="0">
                <a:solidFill>
                  <a:srgbClr val="FFFFFF"/>
                </a:solidFill>
                <a:latin typeface="Arial"/>
                <a:cs typeface="Arial"/>
              </a:rPr>
              <a:t>Paulo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Rafael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5B9148B2-A9E3-26A8-BDAF-AE7399953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7" y="1"/>
            <a:ext cx="18313434" cy="10286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C8E25A-4FAA-E0D7-C615-B4FA2F20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inha do tempo&#10;&#10;O conteúdo gerado por IA pode estar incorreto.">
            <a:extLst>
              <a:ext uri="{FF2B5EF4-FFF2-40B4-BE49-F238E27FC236}">
                <a16:creationId xmlns:a16="http://schemas.microsoft.com/office/drawing/2014/main" id="{EC10312A-CCA6-A972-0C93-ABBD401F1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35</TotalTime>
  <Words>3</Words>
  <Application>Microsoft Office PowerPoint</Application>
  <PresentationFormat>Personalizar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Georgia</vt:lpstr>
      <vt:lpstr>Impact</vt:lpstr>
      <vt:lpstr>Evento Principal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2 - 1trim 26</dc:title>
  <dc:creator>Paulo Rafael</dc:creator>
  <cp:keywords>DAG84_00UZ4,BAEUoT3ieek,0</cp:keywords>
  <cp:lastModifiedBy>Neemias Informatica Lima</cp:lastModifiedBy>
  <cp:revision>1</cp:revision>
  <dcterms:created xsi:type="dcterms:W3CDTF">2026-01-09T12:26:05Z</dcterms:created>
  <dcterms:modified xsi:type="dcterms:W3CDTF">2026-02-13T17:40:21Z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2026-01-02T00:00:00Z</vt:filetime>
  </property>
  <property fmtid="{D5CDD505-2E9C-101B-9397-08002B2CF9AE}" pid="3" name="Creator">
    <vt:lpwstr>Canva</vt:lpwstr>
  </property>
  <property fmtid="{D5CDD505-2E9C-101B-9397-08002B2CF9AE}" pid="4" name="LastSaved">
    <vt:filetime>2026-01-09T00:00:00Z</vt:filetime>
  </property>
  <property fmtid="{D5CDD505-2E9C-101B-9397-08002B2CF9AE}" pid="5" name="Producer">
    <vt:lpwstr>Canva</vt:lpwstr>
  </property>
</Properties>
</file>