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38" y="2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F076688-C27E-4ADB-A555-BD203051690D}"/>
    <pc:docChg chg="undo custSel addSld delSld modSld sldOrd modMainMaster">
      <pc:chgData name="Neemias Informatica Lima" userId="b77af7bd85500281" providerId="LiveId" clId="{9F076688-C27E-4ADB-A555-BD203051690D}" dt="2026-02-06T10:28:57.642" v="272" actId="14100"/>
      <pc:docMkLst>
        <pc:docMk/>
      </pc:docMkLst>
      <pc:sldChg chg="addSp delSp modSp mod modTransition">
        <pc:chgData name="Neemias Informatica Lima" userId="b77af7bd85500281" providerId="LiveId" clId="{9F076688-C27E-4ADB-A555-BD203051690D}" dt="2026-02-06T10:24:31.313" v="215" actId="1440"/>
        <pc:sldMkLst>
          <pc:docMk/>
          <pc:sldMk cId="0" sldId="256"/>
        </pc:sldMkLst>
        <pc:picChg chg="add mod">
          <ac:chgData name="Neemias Informatica Lima" userId="b77af7bd85500281" providerId="LiveId" clId="{9F076688-C27E-4ADB-A555-BD203051690D}" dt="2026-02-06T10:24:31.313" v="215" actId="1440"/>
          <ac:picMkLst>
            <pc:docMk/>
            <pc:sldMk cId="0" sldId="256"/>
            <ac:picMk id="3" creationId="{916896A0-1282-96FC-E2A0-06485277ECFD}"/>
          </ac:picMkLst>
        </pc:picChg>
        <pc:picChg chg="add del mod modCrop">
          <ac:chgData name="Neemias Informatica Lima" userId="b77af7bd85500281" providerId="LiveId" clId="{9F076688-C27E-4ADB-A555-BD203051690D}" dt="2026-02-06T10:24:19.280" v="210" actId="478"/>
          <ac:picMkLst>
            <pc:docMk/>
            <pc:sldMk cId="0" sldId="256"/>
            <ac:picMk id="5" creationId="{61776FDD-C7C6-F7C3-BD1A-33065776E0F2}"/>
          </ac:picMkLst>
        </pc:picChg>
      </pc:sldChg>
      <pc:sldChg chg="addSp delSp modSp mod ord modTransition">
        <pc:chgData name="Neemias Informatica Lima" userId="b77af7bd85500281" providerId="LiveId" clId="{9F076688-C27E-4ADB-A555-BD203051690D}" dt="2026-02-06T10:26:13.133" v="231" actId="14100"/>
        <pc:sldMkLst>
          <pc:docMk/>
          <pc:sldMk cId="0" sldId="258"/>
        </pc:sldMkLst>
        <pc:picChg chg="add del mod">
          <ac:chgData name="Neemias Informatica Lima" userId="b77af7bd85500281" providerId="LiveId" clId="{9F076688-C27E-4ADB-A555-BD203051690D}" dt="2026-02-06T10:26:04.499" v="226" actId="478"/>
          <ac:picMkLst>
            <pc:docMk/>
            <pc:sldMk cId="0" sldId="258"/>
            <ac:picMk id="3" creationId="{251A32B0-3BFC-E9F0-82F3-A3951A566161}"/>
          </ac:picMkLst>
        </pc:picChg>
        <pc:picChg chg="add del mod">
          <ac:chgData name="Neemias Informatica Lima" userId="b77af7bd85500281" providerId="LiveId" clId="{9F076688-C27E-4ADB-A555-BD203051690D}" dt="2026-02-06T10:24:42.157" v="216" actId="478"/>
          <ac:picMkLst>
            <pc:docMk/>
            <pc:sldMk cId="0" sldId="258"/>
            <ac:picMk id="5" creationId="{6B965CD6-C6B4-F367-14B2-2B951066C570}"/>
          </ac:picMkLst>
        </pc:picChg>
        <pc:picChg chg="add mod">
          <ac:chgData name="Neemias Informatica Lima" userId="b77af7bd85500281" providerId="LiveId" clId="{9F076688-C27E-4ADB-A555-BD203051690D}" dt="2026-02-06T10:26:13.133" v="231" actId="14100"/>
          <ac:picMkLst>
            <pc:docMk/>
            <pc:sldMk cId="0" sldId="258"/>
            <ac:picMk id="6" creationId="{ADC5717E-6487-0F39-6142-3E57D7389B84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2-06T10:26:49.847" v="241" actId="14100"/>
        <pc:sldMkLst>
          <pc:docMk/>
          <pc:sldMk cId="0" sldId="259"/>
        </pc:sldMkLst>
        <pc:picChg chg="add del mod">
          <ac:chgData name="Neemias Informatica Lima" userId="b77af7bd85500281" providerId="LiveId" clId="{9F076688-C27E-4ADB-A555-BD203051690D}" dt="2026-02-06T10:24:44.027" v="217" actId="478"/>
          <ac:picMkLst>
            <pc:docMk/>
            <pc:sldMk cId="0" sldId="259"/>
            <ac:picMk id="3" creationId="{2E4B2A60-329F-E367-07CD-740824A464F7}"/>
          </ac:picMkLst>
        </pc:picChg>
        <pc:picChg chg="add del mod">
          <ac:chgData name="Neemias Informatica Lima" userId="b77af7bd85500281" providerId="LiveId" clId="{9F076688-C27E-4ADB-A555-BD203051690D}" dt="2026-02-06T10:26:22.380" v="236" actId="478"/>
          <ac:picMkLst>
            <pc:docMk/>
            <pc:sldMk cId="0" sldId="259"/>
            <ac:picMk id="4" creationId="{24A950BE-8230-4266-4236-E37257FBE346}"/>
          </ac:picMkLst>
        </pc:picChg>
        <pc:picChg chg="add mod">
          <ac:chgData name="Neemias Informatica Lima" userId="b77af7bd85500281" providerId="LiveId" clId="{9F076688-C27E-4ADB-A555-BD203051690D}" dt="2026-02-06T10:26:49.847" v="241" actId="14100"/>
          <ac:picMkLst>
            <pc:docMk/>
            <pc:sldMk cId="0" sldId="259"/>
            <ac:picMk id="6" creationId="{0786CC3B-BFAA-4CFE-707F-F4D500FB5914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2-06T10:27:07.719" v="246" actId="14100"/>
        <pc:sldMkLst>
          <pc:docMk/>
          <pc:sldMk cId="0" sldId="260"/>
        </pc:sldMkLst>
        <pc:picChg chg="add del mod">
          <ac:chgData name="Neemias Informatica Lima" userId="b77af7bd85500281" providerId="LiveId" clId="{9F076688-C27E-4ADB-A555-BD203051690D}" dt="2026-02-06T10:24:46.276" v="218" actId="478"/>
          <ac:picMkLst>
            <pc:docMk/>
            <pc:sldMk cId="0" sldId="260"/>
            <ac:picMk id="5" creationId="{FDFAECEF-BE01-60E4-BDDF-89A153D7C896}"/>
          </ac:picMkLst>
        </pc:picChg>
        <pc:picChg chg="add mod">
          <ac:chgData name="Neemias Informatica Lima" userId="b77af7bd85500281" providerId="LiveId" clId="{9F076688-C27E-4ADB-A555-BD203051690D}" dt="2026-02-06T10:27:07.719" v="246" actId="14100"/>
          <ac:picMkLst>
            <pc:docMk/>
            <pc:sldMk cId="0" sldId="260"/>
            <ac:picMk id="6" creationId="{DE7FB503-FB85-95BD-122A-92387A9700C5}"/>
          </ac:picMkLst>
        </pc:picChg>
      </pc:sldChg>
      <pc:sldChg chg="addSp delSp modSp add del mod modTransition">
        <pc:chgData name="Neemias Informatica Lima" userId="b77af7bd85500281" providerId="LiveId" clId="{9F076688-C27E-4ADB-A555-BD203051690D}" dt="2026-02-06T10:28:03.035" v="257" actId="14100"/>
        <pc:sldMkLst>
          <pc:docMk/>
          <pc:sldMk cId="0" sldId="261"/>
        </pc:sldMkLst>
        <pc:picChg chg="add del mod">
          <ac:chgData name="Neemias Informatica Lima" userId="b77af7bd85500281" providerId="LiveId" clId="{9F076688-C27E-4ADB-A555-BD203051690D}" dt="2026-02-06T10:24:48.645" v="219" actId="478"/>
          <ac:picMkLst>
            <pc:docMk/>
            <pc:sldMk cId="0" sldId="261"/>
            <ac:picMk id="3" creationId="{A90B5BE7-A5CD-A495-9B50-55118F505447}"/>
          </ac:picMkLst>
        </pc:picChg>
        <pc:picChg chg="add del mod">
          <ac:chgData name="Neemias Informatica Lima" userId="b77af7bd85500281" providerId="LiveId" clId="{9F076688-C27E-4ADB-A555-BD203051690D}" dt="2026-02-06T10:27:30.341" v="252" actId="478"/>
          <ac:picMkLst>
            <pc:docMk/>
            <pc:sldMk cId="0" sldId="261"/>
            <ac:picMk id="4" creationId="{BEA8ADAC-EBB4-35B8-6365-AF7A1C8C3F2F}"/>
          </ac:picMkLst>
        </pc:picChg>
        <pc:picChg chg="add mod">
          <ac:chgData name="Neemias Informatica Lima" userId="b77af7bd85500281" providerId="LiveId" clId="{9F076688-C27E-4ADB-A555-BD203051690D}" dt="2026-02-06T10:28:03.035" v="257" actId="14100"/>
          <ac:picMkLst>
            <pc:docMk/>
            <pc:sldMk cId="0" sldId="261"/>
            <ac:picMk id="6" creationId="{9D258FBD-26F8-63B9-7C59-144929A5DF6B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2-06T10:28:22.916" v="262" actId="14100"/>
        <pc:sldMkLst>
          <pc:docMk/>
          <pc:sldMk cId="0" sldId="262"/>
        </pc:sldMkLst>
        <pc:picChg chg="add del mod">
          <ac:chgData name="Neemias Informatica Lima" userId="b77af7bd85500281" providerId="LiveId" clId="{9F076688-C27E-4ADB-A555-BD203051690D}" dt="2026-02-06T10:24:50.828" v="220" actId="478"/>
          <ac:picMkLst>
            <pc:docMk/>
            <pc:sldMk cId="0" sldId="262"/>
            <ac:picMk id="3" creationId="{78FD893C-D6F8-A61C-BC0E-9374C718E681}"/>
          </ac:picMkLst>
        </pc:picChg>
        <pc:picChg chg="add mod">
          <ac:chgData name="Neemias Informatica Lima" userId="b77af7bd85500281" providerId="LiveId" clId="{9F076688-C27E-4ADB-A555-BD203051690D}" dt="2026-02-06T10:28:22.916" v="262" actId="14100"/>
          <ac:picMkLst>
            <pc:docMk/>
            <pc:sldMk cId="0" sldId="262"/>
            <ac:picMk id="4" creationId="{25E71679-85EF-260B-6C8C-3E227EE28A66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2-06T10:28:46.884" v="267" actId="14100"/>
        <pc:sldMkLst>
          <pc:docMk/>
          <pc:sldMk cId="0" sldId="263"/>
        </pc:sldMkLst>
        <pc:picChg chg="add del mod">
          <ac:chgData name="Neemias Informatica Lima" userId="b77af7bd85500281" providerId="LiveId" clId="{9F076688-C27E-4ADB-A555-BD203051690D}" dt="2026-02-06T10:24:52.531" v="221" actId="478"/>
          <ac:picMkLst>
            <pc:docMk/>
            <pc:sldMk cId="0" sldId="263"/>
            <ac:picMk id="4" creationId="{513E8248-C879-AEC4-C294-04B40E44F8C9}"/>
          </ac:picMkLst>
        </pc:picChg>
        <pc:picChg chg="add mod">
          <ac:chgData name="Neemias Informatica Lima" userId="b77af7bd85500281" providerId="LiveId" clId="{9F076688-C27E-4ADB-A555-BD203051690D}" dt="2026-02-06T10:28:46.884" v="267" actId="14100"/>
          <ac:picMkLst>
            <pc:docMk/>
            <pc:sldMk cId="0" sldId="263"/>
            <ac:picMk id="5" creationId="{606A439B-9CAD-4059-083F-139C0D2FEEAF}"/>
          </ac:picMkLst>
        </pc:picChg>
      </pc:sldChg>
      <pc:sldChg chg="addSp delSp modSp add mod">
        <pc:chgData name="Neemias Informatica Lima" userId="b77af7bd85500281" providerId="LiveId" clId="{9F076688-C27E-4ADB-A555-BD203051690D}" dt="2026-02-06T10:28:57.642" v="272" actId="14100"/>
        <pc:sldMkLst>
          <pc:docMk/>
          <pc:sldMk cId="3682231314" sldId="264"/>
        </pc:sldMkLst>
        <pc:picChg chg="add mod">
          <ac:chgData name="Neemias Informatica Lima" userId="b77af7bd85500281" providerId="LiveId" clId="{9F076688-C27E-4ADB-A555-BD203051690D}" dt="2026-02-06T10:28:57.642" v="272" actId="14100"/>
          <ac:picMkLst>
            <pc:docMk/>
            <pc:sldMk cId="3682231314" sldId="264"/>
            <ac:picMk id="3" creationId="{BE0E12AF-4FAE-F8CC-B1A1-2761FD7AD66F}"/>
          </ac:picMkLst>
        </pc:picChg>
        <pc:picChg chg="add del mod">
          <ac:chgData name="Neemias Informatica Lima" userId="b77af7bd85500281" providerId="LiveId" clId="{9F076688-C27E-4ADB-A555-BD203051690D}" dt="2026-02-06T10:24:54.292" v="222" actId="478"/>
          <ac:picMkLst>
            <pc:docMk/>
            <pc:sldMk cId="3682231314" sldId="264"/>
            <ac:picMk id="4" creationId="{0B4CB322-7B41-8F7D-7A7F-AF594AAB585E}"/>
          </ac:picMkLst>
        </pc:picChg>
      </pc:sldChg>
      <pc:sldMasterChg chg="modTransition">
        <pc:chgData name="Neemias Informatica Lima" userId="b77af7bd85500281" providerId="LiveId" clId="{9F076688-C27E-4ADB-A555-BD203051690D}" dt="2026-01-22T13:07:28.459" v="84"/>
        <pc:sldMasterMkLst>
          <pc:docMk/>
          <pc:sldMasterMk cId="355455285" sldId="2147483711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23813" y="1"/>
            <a:ext cx="17525715" cy="9882188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6423386"/>
            <a:ext cx="16993886" cy="3043268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13079369" cy="685316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242700" y="439976"/>
            <a:ext cx="17050674" cy="8627706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36802" y="993984"/>
            <a:ext cx="14632781" cy="4149792"/>
          </a:xfrm>
        </p:spPr>
        <p:txBody>
          <a:bodyPr anchor="b">
            <a:normAutofit/>
          </a:bodyPr>
          <a:lstStyle>
            <a:lvl1pPr algn="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74594" y="5257814"/>
            <a:ext cx="14632781" cy="825500"/>
          </a:xfrm>
        </p:spPr>
        <p:txBody>
          <a:bodyPr anchor="t">
            <a:noAutofit/>
          </a:bodyPr>
          <a:lstStyle>
            <a:lvl1pPr marL="0" indent="0" algn="r">
              <a:buNone/>
              <a:defRPr sz="42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7422812" y="6867695"/>
            <a:ext cx="9215480" cy="1744668"/>
          </a:xfrm>
        </p:spPr>
        <p:txBody>
          <a:bodyPr/>
          <a:lstStyle>
            <a:lvl1pPr algn="ctr">
              <a:defRPr sz="8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8340" y="7324536"/>
            <a:ext cx="6070859" cy="1793307"/>
          </a:xfrm>
        </p:spPr>
        <p:txBody>
          <a:bodyPr vert="horz" lIns="91440" tIns="45720" rIns="91440" bIns="45720" rtlCol="0" anchor="ctr"/>
          <a:lstStyle>
            <a:lvl1pPr algn="r">
              <a:defRPr lang="en-US" sz="81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4777637" y="5748972"/>
            <a:ext cx="1360779" cy="747705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6332078" y="7667034"/>
            <a:ext cx="773079" cy="77307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8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159499"/>
            <a:ext cx="15592062" cy="88326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2" y="1028699"/>
            <a:ext cx="15588770" cy="4792355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70" y="7054385"/>
            <a:ext cx="15592092" cy="1023708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53" cy="4792355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69" y="6159500"/>
            <a:ext cx="15592094" cy="1910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77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98" y="1028700"/>
            <a:ext cx="14287530" cy="4375056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25396" y="5415048"/>
            <a:ext cx="13001934" cy="566652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6159501"/>
            <a:ext cx="15595323" cy="1902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28702" y="1338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9625" y="438424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1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585782"/>
            <a:ext cx="15592061" cy="3767753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6371202"/>
            <a:ext cx="15592061" cy="1710966"/>
          </a:xfrm>
        </p:spPr>
        <p:txBody>
          <a:bodyPr anchor="t"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86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28703" y="1028701"/>
            <a:ext cx="15592059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703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193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51932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5570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655570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7760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8670" y="3095093"/>
            <a:ext cx="4965192" cy="230508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7760" y="6583931"/>
            <a:ext cx="4965192" cy="147794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115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353999" y="3095093"/>
            <a:ext cx="4965192" cy="230285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53999" y="6583929"/>
            <a:ext cx="4965192" cy="14779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3416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653228" y="3095091"/>
            <a:ext cx="4965192" cy="23057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653228" y="6583926"/>
            <a:ext cx="4965192" cy="147795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06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3095094"/>
            <a:ext cx="15592061" cy="4966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6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3793" y="1028701"/>
            <a:ext cx="3396969" cy="70331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1028701"/>
            <a:ext cx="11856647" cy="7033178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6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3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1" y="3095095"/>
            <a:ext cx="15592061" cy="4966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2061" cy="4790231"/>
          </a:xfrm>
        </p:spPr>
        <p:txBody>
          <a:bodyPr anchor="b">
            <a:normAutofit/>
          </a:bodyPr>
          <a:lstStyle>
            <a:lvl1pPr algn="l">
              <a:defRPr sz="8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5613401"/>
            <a:ext cx="15592061" cy="2459421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9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5323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3095095"/>
            <a:ext cx="7633071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990957" y="3095095"/>
            <a:ext cx="7629807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2061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534" y="3095094"/>
            <a:ext cx="72842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28703" y="4292600"/>
            <a:ext cx="7633068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7287" y="3095094"/>
            <a:ext cx="72967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990954" y="4292600"/>
            <a:ext cx="7633070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0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4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65" y="1028700"/>
            <a:ext cx="6190290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569199" y="1028701"/>
            <a:ext cx="9051563" cy="7033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0464" y="4063579"/>
            <a:ext cx="6190292" cy="39983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9517953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3543" y="1"/>
            <a:ext cx="5397219" cy="760730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4063579"/>
            <a:ext cx="9517952" cy="3543722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8096" y="1"/>
            <a:ext cx="18008025" cy="9966122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095095"/>
            <a:ext cx="15595325" cy="496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125" y="8636001"/>
            <a:ext cx="5676900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2" y="8636001"/>
            <a:ext cx="82495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0682" y="8636001"/>
            <a:ext cx="13607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916896A0-1282-96FC-E2A0-06485277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6554"/>
            <a:ext cx="7315200" cy="1023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ha do tempo&#10;&#10;O conteúdo gerado por IA pode estar incorreto.">
            <a:extLst>
              <a:ext uri="{FF2B5EF4-FFF2-40B4-BE49-F238E27FC236}">
                <a16:creationId xmlns:a16="http://schemas.microsoft.com/office/drawing/2014/main" id="{ADC5717E-6487-0F39-6142-3E57D738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0786CC3B-BFAA-4CFE-707F-F4D500FB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543" y="8342376"/>
            <a:ext cx="390143" cy="6065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7776" y="8361636"/>
            <a:ext cx="127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Georgia"/>
                <a:cs typeface="Georgia"/>
              </a:rPr>
              <a:t>.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DE7FB503-FB85-95BD-122A-92387A970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9D258FBD-26F8-63B9-7C59-144929A5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5E71679-85EF-260B-6C8C-3E227EE28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7761" y="781130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Imagem 4" descr="Interface gráfica do usuário, Text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606A439B-9CAD-4059-083F-139C0D2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C8E25A-4FAA-E0D7-C615-B4FA2F20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E0E12AF-4FAE-F8CC-B1A1-2761FD7AD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31</TotalTime>
  <Words>3</Words>
  <Application>Microsoft Office PowerPoint</Application>
  <PresentationFormat>Personalizar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Georgia</vt:lpstr>
      <vt:lpstr>Impact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2 - 1trim 26</dc:title>
  <dc:creator>Paulo Rafael</dc:creator>
  <cp:keywords>DAG84_00UZ4,BAEUoT3ieek,0</cp:keywords>
  <cp:lastModifiedBy>Neemias Informatica Lima</cp:lastModifiedBy>
  <cp:revision>1</cp:revision>
  <dcterms:created xsi:type="dcterms:W3CDTF">2026-01-09T12:26:05Z</dcterms:created>
  <dcterms:modified xsi:type="dcterms:W3CDTF">2026-02-06T10:29:03Z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2026-01-09T00:00:00Z</vt:filetime>
  </property>
  <property fmtid="{D5CDD505-2E9C-101B-9397-08002B2CF9AE}" pid="5" name="Producer">
    <vt:lpwstr>Canva</vt:lpwstr>
  </property>
</Properties>
</file>