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7D379-9E2A-4931-996B-3736F75A478B}" v="1" dt="2026-01-30T19:52:53.90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138" y="28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9F076688-C27E-4ADB-A555-BD203051690D}"/>
    <pc:docChg chg="undo custSel addSld delSld modSld sldOrd modMainMaster">
      <pc:chgData name="Neemias Informatica Lima" userId="b77af7bd85500281" providerId="LiveId" clId="{9F076688-C27E-4ADB-A555-BD203051690D}" dt="2026-01-30T19:59:52.634" v="209" actId="14100"/>
      <pc:docMkLst>
        <pc:docMk/>
      </pc:docMkLst>
      <pc:sldChg chg="addSp delSp modSp mod modTransition">
        <pc:chgData name="Neemias Informatica Lima" userId="b77af7bd85500281" providerId="LiveId" clId="{9F076688-C27E-4ADB-A555-BD203051690D}" dt="2026-01-30T19:53:23.919" v="180" actId="1440"/>
        <pc:sldMkLst>
          <pc:docMk/>
          <pc:sldMk cId="0" sldId="256"/>
        </pc:sldMkLst>
        <pc:spChg chg="del">
          <ac:chgData name="Neemias Informatica Lima" userId="b77af7bd85500281" providerId="LiveId" clId="{9F076688-C27E-4ADB-A555-BD203051690D}" dt="2026-01-30T19:53:13.856" v="178" actId="478"/>
          <ac:spMkLst>
            <pc:docMk/>
            <pc:sldMk cId="0" sldId="256"/>
            <ac:spMk id="3" creationId="{00000000-0000-0000-0000-000000000000}"/>
          </ac:spMkLst>
        </pc:spChg>
        <pc:picChg chg="add del mod">
          <ac:chgData name="Neemias Informatica Lima" userId="b77af7bd85500281" providerId="LiveId" clId="{9F076688-C27E-4ADB-A555-BD203051690D}" dt="2026-01-30T19:52:53.552" v="169" actId="478"/>
          <ac:picMkLst>
            <pc:docMk/>
            <pc:sldMk cId="0" sldId="256"/>
            <ac:picMk id="4" creationId="{D4BC15ED-037A-720F-FEE5-A54848218291}"/>
          </ac:picMkLst>
        </pc:picChg>
        <pc:picChg chg="add mod modCrop">
          <ac:chgData name="Neemias Informatica Lima" userId="b77af7bd85500281" providerId="LiveId" clId="{9F076688-C27E-4ADB-A555-BD203051690D}" dt="2026-01-30T19:53:23.919" v="180" actId="1440"/>
          <ac:picMkLst>
            <pc:docMk/>
            <pc:sldMk cId="0" sldId="256"/>
            <ac:picMk id="5" creationId="{61776FDD-C7C6-F7C3-BD1A-33065776E0F2}"/>
          </ac:picMkLst>
        </pc:picChg>
      </pc:sldChg>
      <pc:sldChg chg="addSp delSp modSp mod ord modTransition">
        <pc:chgData name="Neemias Informatica Lima" userId="b77af7bd85500281" providerId="LiveId" clId="{9F076688-C27E-4ADB-A555-BD203051690D}" dt="2026-01-30T19:54:56.486" v="185" actId="14100"/>
        <pc:sldMkLst>
          <pc:docMk/>
          <pc:sldMk cId="0" sldId="258"/>
        </pc:sldMkLst>
        <pc:spChg chg="del">
          <ac:chgData name="Neemias Informatica Lima" userId="b77af7bd85500281" providerId="LiveId" clId="{9F076688-C27E-4ADB-A555-BD203051690D}" dt="2026-01-30T19:54:05.335" v="181" actId="478"/>
          <ac:spMkLst>
            <pc:docMk/>
            <pc:sldMk cId="0" sldId="258"/>
            <ac:spMk id="3" creationId="{00000000-0000-0000-0000-000000000000}"/>
          </ac:spMkLst>
        </pc:spChg>
        <pc:picChg chg="add del mod">
          <ac:chgData name="Neemias Informatica Lima" userId="b77af7bd85500281" providerId="LiveId" clId="{9F076688-C27E-4ADB-A555-BD203051690D}" dt="2026-01-30T19:51:29.655" v="160" actId="478"/>
          <ac:picMkLst>
            <pc:docMk/>
            <pc:sldMk cId="0" sldId="258"/>
            <ac:picMk id="4" creationId="{8A2CD588-1A09-DD32-58C5-3E7D476A9F87}"/>
          </ac:picMkLst>
        </pc:picChg>
        <pc:picChg chg="add mod">
          <ac:chgData name="Neemias Informatica Lima" userId="b77af7bd85500281" providerId="LiveId" clId="{9F076688-C27E-4ADB-A555-BD203051690D}" dt="2026-01-30T19:54:56.486" v="185" actId="14100"/>
          <ac:picMkLst>
            <pc:docMk/>
            <pc:sldMk cId="0" sldId="258"/>
            <ac:picMk id="5" creationId="{6B965CD6-C6B4-F367-14B2-2B951066C570}"/>
          </ac:picMkLst>
        </pc:picChg>
      </pc:sldChg>
      <pc:sldChg chg="addSp delSp modSp mod modTransition">
        <pc:chgData name="Neemias Informatica Lima" userId="b77af7bd85500281" providerId="LiveId" clId="{9F076688-C27E-4ADB-A555-BD203051690D}" dt="2026-01-30T19:55:12.432" v="189" actId="14100"/>
        <pc:sldMkLst>
          <pc:docMk/>
          <pc:sldMk cId="0" sldId="259"/>
        </pc:sldMkLst>
        <pc:picChg chg="add mod">
          <ac:chgData name="Neemias Informatica Lima" userId="b77af7bd85500281" providerId="LiveId" clId="{9F076688-C27E-4ADB-A555-BD203051690D}" dt="2026-01-30T19:55:12.432" v="189" actId="14100"/>
          <ac:picMkLst>
            <pc:docMk/>
            <pc:sldMk cId="0" sldId="259"/>
            <ac:picMk id="3" creationId="{2E4B2A60-329F-E367-07CD-740824A464F7}"/>
          </ac:picMkLst>
        </pc:picChg>
        <pc:picChg chg="add del mod">
          <ac:chgData name="Neemias Informatica Lima" userId="b77af7bd85500281" providerId="LiveId" clId="{9F076688-C27E-4ADB-A555-BD203051690D}" dt="2026-01-30T19:51:30.888" v="161" actId="478"/>
          <ac:picMkLst>
            <pc:docMk/>
            <pc:sldMk cId="0" sldId="259"/>
            <ac:picMk id="4" creationId="{C3B62B2A-5FDB-4FB4-C2B9-E9A8C93D995A}"/>
          </ac:picMkLst>
        </pc:picChg>
      </pc:sldChg>
      <pc:sldChg chg="addSp delSp modSp mod modTransition">
        <pc:chgData name="Neemias Informatica Lima" userId="b77af7bd85500281" providerId="LiveId" clId="{9F076688-C27E-4ADB-A555-BD203051690D}" dt="2026-01-30T19:58:27.650" v="193" actId="14100"/>
        <pc:sldMkLst>
          <pc:docMk/>
          <pc:sldMk cId="0" sldId="260"/>
        </pc:sldMkLst>
        <pc:picChg chg="add mod">
          <ac:chgData name="Neemias Informatica Lima" userId="b77af7bd85500281" providerId="LiveId" clId="{9F076688-C27E-4ADB-A555-BD203051690D}" dt="2026-01-30T19:58:27.650" v="193" actId="14100"/>
          <ac:picMkLst>
            <pc:docMk/>
            <pc:sldMk cId="0" sldId="260"/>
            <ac:picMk id="5" creationId="{FDFAECEF-BE01-60E4-BDDF-89A153D7C896}"/>
          </ac:picMkLst>
        </pc:picChg>
        <pc:picChg chg="add del mod">
          <ac:chgData name="Neemias Informatica Lima" userId="b77af7bd85500281" providerId="LiveId" clId="{9F076688-C27E-4ADB-A555-BD203051690D}" dt="2026-01-30T19:51:32.131" v="162" actId="478"/>
          <ac:picMkLst>
            <pc:docMk/>
            <pc:sldMk cId="0" sldId="260"/>
            <ac:picMk id="8" creationId="{16EEB9CA-1300-DE40-8D03-716292EADD36}"/>
          </ac:picMkLst>
        </pc:picChg>
      </pc:sldChg>
      <pc:sldChg chg="addSp delSp modSp add del mod modTransition">
        <pc:chgData name="Neemias Informatica Lima" userId="b77af7bd85500281" providerId="LiveId" clId="{9F076688-C27E-4ADB-A555-BD203051690D}" dt="2026-01-30T19:58:43.481" v="197" actId="14100"/>
        <pc:sldMkLst>
          <pc:docMk/>
          <pc:sldMk cId="0" sldId="261"/>
        </pc:sldMkLst>
        <pc:picChg chg="add mod">
          <ac:chgData name="Neemias Informatica Lima" userId="b77af7bd85500281" providerId="LiveId" clId="{9F076688-C27E-4ADB-A555-BD203051690D}" dt="2026-01-30T19:58:43.481" v="197" actId="14100"/>
          <ac:picMkLst>
            <pc:docMk/>
            <pc:sldMk cId="0" sldId="261"/>
            <ac:picMk id="3" creationId="{A90B5BE7-A5CD-A495-9B50-55118F505447}"/>
          </ac:picMkLst>
        </pc:picChg>
        <pc:picChg chg="add del mod">
          <ac:chgData name="Neemias Informatica Lima" userId="b77af7bd85500281" providerId="LiveId" clId="{9F076688-C27E-4ADB-A555-BD203051690D}" dt="2026-01-30T19:51:36.230" v="165" actId="478"/>
          <ac:picMkLst>
            <pc:docMk/>
            <pc:sldMk cId="0" sldId="261"/>
            <ac:picMk id="6" creationId="{04ADE0F4-C7E2-0F8A-7C1F-69AC785F6044}"/>
          </ac:picMkLst>
        </pc:picChg>
      </pc:sldChg>
      <pc:sldChg chg="addSp delSp modSp mod modTransition">
        <pc:chgData name="Neemias Informatica Lima" userId="b77af7bd85500281" providerId="LiveId" clId="{9F076688-C27E-4ADB-A555-BD203051690D}" dt="2026-01-30T19:59:05.833" v="201" actId="14100"/>
        <pc:sldMkLst>
          <pc:docMk/>
          <pc:sldMk cId="0" sldId="262"/>
        </pc:sldMkLst>
        <pc:picChg chg="add mod">
          <ac:chgData name="Neemias Informatica Lima" userId="b77af7bd85500281" providerId="LiveId" clId="{9F076688-C27E-4ADB-A555-BD203051690D}" dt="2026-01-30T19:59:05.833" v="201" actId="14100"/>
          <ac:picMkLst>
            <pc:docMk/>
            <pc:sldMk cId="0" sldId="262"/>
            <ac:picMk id="3" creationId="{78FD893C-D6F8-A61C-BC0E-9374C718E681}"/>
          </ac:picMkLst>
        </pc:picChg>
        <pc:picChg chg="add del mod">
          <ac:chgData name="Neemias Informatica Lima" userId="b77af7bd85500281" providerId="LiveId" clId="{9F076688-C27E-4ADB-A555-BD203051690D}" dt="2026-01-30T19:51:38.196" v="166" actId="478"/>
          <ac:picMkLst>
            <pc:docMk/>
            <pc:sldMk cId="0" sldId="262"/>
            <ac:picMk id="6" creationId="{DD23ED5B-6E1D-A355-DF13-838E1305A822}"/>
          </ac:picMkLst>
        </pc:picChg>
      </pc:sldChg>
      <pc:sldChg chg="addSp delSp modSp mod modTransition">
        <pc:chgData name="Neemias Informatica Lima" userId="b77af7bd85500281" providerId="LiveId" clId="{9F076688-C27E-4ADB-A555-BD203051690D}" dt="2026-01-30T19:59:37.068" v="205" actId="14100"/>
        <pc:sldMkLst>
          <pc:docMk/>
          <pc:sldMk cId="0" sldId="263"/>
        </pc:sldMkLst>
        <pc:picChg chg="add mod">
          <ac:chgData name="Neemias Informatica Lima" userId="b77af7bd85500281" providerId="LiveId" clId="{9F076688-C27E-4ADB-A555-BD203051690D}" dt="2026-01-30T19:59:37.068" v="205" actId="14100"/>
          <ac:picMkLst>
            <pc:docMk/>
            <pc:sldMk cId="0" sldId="263"/>
            <ac:picMk id="4" creationId="{513E8248-C879-AEC4-C294-04B40E44F8C9}"/>
          </ac:picMkLst>
        </pc:picChg>
        <pc:picChg chg="add del mod">
          <ac:chgData name="Neemias Informatica Lima" userId="b77af7bd85500281" providerId="LiveId" clId="{9F076688-C27E-4ADB-A555-BD203051690D}" dt="2026-01-30T19:51:39.921" v="167" actId="478"/>
          <ac:picMkLst>
            <pc:docMk/>
            <pc:sldMk cId="0" sldId="263"/>
            <ac:picMk id="5" creationId="{DF22819B-F292-374F-3DB5-DFA99D146BAA}"/>
          </ac:picMkLst>
        </pc:picChg>
      </pc:sldChg>
      <pc:sldChg chg="addSp delSp modSp add mod">
        <pc:chgData name="Neemias Informatica Lima" userId="b77af7bd85500281" providerId="LiveId" clId="{9F076688-C27E-4ADB-A555-BD203051690D}" dt="2026-01-30T19:59:52.634" v="209" actId="14100"/>
        <pc:sldMkLst>
          <pc:docMk/>
          <pc:sldMk cId="3682231314" sldId="264"/>
        </pc:sldMkLst>
        <pc:picChg chg="add del mod">
          <ac:chgData name="Neemias Informatica Lima" userId="b77af7bd85500281" providerId="LiveId" clId="{9F076688-C27E-4ADB-A555-BD203051690D}" dt="2026-01-30T19:51:41.714" v="168" actId="478"/>
          <ac:picMkLst>
            <pc:docMk/>
            <pc:sldMk cId="3682231314" sldId="264"/>
            <ac:picMk id="3" creationId="{7FB01A19-294A-F798-64DC-CA08A4A69B64}"/>
          </ac:picMkLst>
        </pc:picChg>
        <pc:picChg chg="add mod">
          <ac:chgData name="Neemias Informatica Lima" userId="b77af7bd85500281" providerId="LiveId" clId="{9F076688-C27E-4ADB-A555-BD203051690D}" dt="2026-01-30T19:59:52.634" v="209" actId="14100"/>
          <ac:picMkLst>
            <pc:docMk/>
            <pc:sldMk cId="3682231314" sldId="264"/>
            <ac:picMk id="4" creationId="{0B4CB322-7B41-8F7D-7A7F-AF594AAB585E}"/>
          </ac:picMkLst>
        </pc:picChg>
      </pc:sldChg>
      <pc:sldMasterChg chg="modTransition">
        <pc:chgData name="Neemias Informatica Lima" userId="b77af7bd85500281" providerId="LiveId" clId="{9F076688-C27E-4ADB-A555-BD203051690D}" dt="2026-01-22T13:07:28.459" v="84"/>
        <pc:sldMasterMkLst>
          <pc:docMk/>
          <pc:sldMasterMk cId="355455285" sldId="2147483711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61776FDD-C7C6-F7C3-BD1A-33065776E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b="17408"/>
          <a:stretch>
            <a:fillRect/>
          </a:stretch>
        </p:blipFill>
        <p:spPr>
          <a:xfrm>
            <a:off x="4953000" y="0"/>
            <a:ext cx="7551301" cy="994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O conteúdo gerado por IA pode estar incorreto.">
            <a:extLst>
              <a:ext uri="{FF2B5EF4-FFF2-40B4-BE49-F238E27FC236}">
                <a16:creationId xmlns:a16="http://schemas.microsoft.com/office/drawing/2014/main" id="{6B965CD6-C6B4-F367-14B2-2B951066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49"/>
            <a:ext cx="18287998" cy="10292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inha do tempo&#10;&#10;O conteúdo gerado por IA pode estar incorreto.">
            <a:extLst>
              <a:ext uri="{FF2B5EF4-FFF2-40B4-BE49-F238E27FC236}">
                <a16:creationId xmlns:a16="http://schemas.microsoft.com/office/drawing/2014/main" id="{2E4B2A60-329F-E367-07CD-740824A4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090" y="1"/>
            <a:ext cx="18410180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DFAECEF-BE01-60E4-BDDF-89A153D7C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199"/>
            <a:ext cx="18287998" cy="10214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inha do tempo&#10;&#10;O conteúdo gerado por IA pode estar incorreto.">
            <a:extLst>
              <a:ext uri="{FF2B5EF4-FFF2-40B4-BE49-F238E27FC236}">
                <a16:creationId xmlns:a16="http://schemas.microsoft.com/office/drawing/2014/main" id="{A90B5BE7-A5CD-A495-9B50-55118F50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3" y="114301"/>
            <a:ext cx="18081994" cy="10058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inha do tempo&#10;&#10;O conteúdo gerado por IA pode estar incorreto.">
            <a:extLst>
              <a:ext uri="{FF2B5EF4-FFF2-40B4-BE49-F238E27FC236}">
                <a16:creationId xmlns:a16="http://schemas.microsoft.com/office/drawing/2014/main" id="{78FD893C-D6F8-A61C-BC0E-9374C718E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6"/>
            <a:ext cx="18288000" cy="10283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 descr="Linha do tempo&#10;&#10;O conteúdo gerado por IA pode estar incorreto.">
            <a:extLst>
              <a:ext uri="{FF2B5EF4-FFF2-40B4-BE49-F238E27FC236}">
                <a16:creationId xmlns:a16="http://schemas.microsoft.com/office/drawing/2014/main" id="{513E8248-C879-AEC4-C294-04B40E44F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1" y="0"/>
            <a:ext cx="18303602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0B4CB322-7B41-8F7D-7A7F-AF594AAB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7004"/>
            <a:ext cx="18287998" cy="101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26</TotalTime>
  <Words>3</Words>
  <Application>Microsoft Office PowerPoint</Application>
  <PresentationFormat>Personalizar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2026-01-30T19:59:52Z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