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6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9EF0D-410C-7BC8-3B77-EB04058AD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1325B5-84AB-E473-6EA1-E2057EB6E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147768-08AC-1555-227B-300BA2A3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4A9218-EA66-DFD7-DF69-293FCC6C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8860EC-A321-D4F0-8C15-FBA5151B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88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8C0EE-9869-6C8E-BF0C-B5ADD7DC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8D22315-F21C-0B7B-0EF6-88C049D81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EEA6DC-5E70-14D8-4CB8-2F2ABD55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020737-472B-9EA0-A3BA-22D27480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184F5F-DAA2-EB22-2575-220C28A9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21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EC381C0-3772-C0AC-0708-AC48B3129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45C86A4-8721-5E1D-AD1C-56A386A2C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0FA89B-16C2-8ABF-CB69-187688A9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D2667C-CA89-20E9-C22D-4137AEA6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43CB4E-6DFB-8FE7-B589-3E3EA8A8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71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D0CA9-7E4F-35C9-3A33-DC39BC42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AA9093-289F-CAF8-5CF3-718F0C1D4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27DA7A-4D95-F826-E8CD-DF9B13077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9443F7-4F02-AC5D-A877-92EF4430B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A67F15-2D18-EC8D-E25B-B18DE368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63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93BAB-6C6F-90C3-A308-2CD75039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85E20B-352E-BE3C-3677-CB103BC0D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A224F1-75A3-D1EB-6EFA-CBFC958A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B67A15-888F-7525-D568-4F447A2C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ECC918-6088-15B7-9E96-200E2D05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1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B2E83-821B-E2C2-4265-B5DC36B74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D4853E-6D6E-FA65-CA42-C2B66C3B4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B4DB29-16F7-1554-9D2E-D62DEE0F0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B1AD36-9146-30A7-501C-E5DEF997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AFB378-03A6-9F7E-A498-1B15F94D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3895EA3-D6A9-C7DE-C52C-CD205B1D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61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BCD1B-1128-C7BF-F2CF-16D4481B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44EBC8-2FEE-54C9-ACB2-87C036A96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34D75B-C892-AF37-38D5-CA2ADACF6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6D081D2-53D7-2BD3-177E-B84EFBA04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916A2D5-E732-B90D-8789-EF4D4A7FB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F25FF1C-7ED2-42CB-4905-96558209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9FCAA2-5D87-4A6D-C905-12393DCD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936D0D4-86C3-5A78-5A02-FEF2CB25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20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8A1E2-82F2-250C-ECFE-9E7E01E5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8A86123-C967-BA97-A920-AC863C537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49062E-3AE4-35E6-B545-E0E49207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6FD63CB-C2D4-DA94-C5FF-0410A13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7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10411BB-D219-0ED8-DCF9-A5805E08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BDC717-C3C6-8344-A749-EFE5CC2C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0D5220-0FC1-6078-4CD9-9FA0599D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49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6DCD8-C1DB-FF86-30CF-3FDFA6B2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BCE305-95E5-FD1B-BFBE-D5E3D7E28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EB56E61-3909-A026-0EAC-AE664B4E1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269270-4D7B-1273-141A-92D9FF5A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1FCC50-C005-1D8E-B1FA-1C74413E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6397EB-2EFE-8FFD-8F49-7035CEC1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25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F279F-2ACB-EACD-68E3-879BE1B5C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931298F-EBF7-EF14-A5A4-2BAE5DF96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950A58-4F18-665C-4B77-150C7682B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02CB2A-9F4A-C01F-B8BC-4C5E9BA7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705260-540E-D17E-C460-734AC30F8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79EDA0-D45A-34AB-639B-C85A51176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81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5B37B54-323E-7A3E-E150-4FF95D48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D07E9C-9C82-7EAD-507D-C3B55FC15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661312-25AF-CFD5-1FFA-1F533AA3F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582A3D-FB65-4597-8E45-546A36137C68}" type="datetimeFigureOut">
              <a:rPr lang="pt-BR" smtClean="0"/>
              <a:t>25/01/2026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DA831E-325E-1391-D4C9-179C04DD0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35CD84-AEB5-A105-F8C1-16B1839DB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43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3499EA32-D9FE-0717-F748-263592141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17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39C96-1D6B-50B9-3E9D-FDBBD5ABB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ódigo QR&#10;&#10;O conteúdo gerado por IA pode estar incorreto.">
            <a:extLst>
              <a:ext uri="{FF2B5EF4-FFF2-40B4-BE49-F238E27FC236}">
                <a16:creationId xmlns:a16="http://schemas.microsoft.com/office/drawing/2014/main" id="{61B79126-42CC-3A9D-F340-E7A7D8087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0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28056-3B63-1522-2E59-92A509538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8A55CCAB-3AA4-E590-3420-C6CB05B7E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8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D3B0E-F57A-4D72-AA2D-D8163346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, Linha do tempo&#10;&#10;O conteúdo gerado por IA pode estar incorreto.">
            <a:extLst>
              <a:ext uri="{FF2B5EF4-FFF2-40B4-BE49-F238E27FC236}">
                <a16:creationId xmlns:a16="http://schemas.microsoft.com/office/drawing/2014/main" id="{55BAE155-B016-BE25-BBCA-C933129ED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5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4E606-6431-484B-25FB-E50BE811A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ite, Linha do tempo&#10;&#10;O conteúdo gerado por IA pode estar incorreto.">
            <a:extLst>
              <a:ext uri="{FF2B5EF4-FFF2-40B4-BE49-F238E27FC236}">
                <a16:creationId xmlns:a16="http://schemas.microsoft.com/office/drawing/2014/main" id="{89034C44-A7D3-2972-AE30-A34284A12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19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8ED54-33B3-0828-DC4F-CABD1ED0D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2D7390B0-104F-7D15-720A-54AE815B9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24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ACFB3-46C7-4C63-46F8-CA0047FE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, Polígono&#10;&#10;O conteúdo gerado por IA pode estar incorreto.">
            <a:extLst>
              <a:ext uri="{FF2B5EF4-FFF2-40B4-BE49-F238E27FC236}">
                <a16:creationId xmlns:a16="http://schemas.microsoft.com/office/drawing/2014/main" id="{AABB465F-51AE-46CC-3BAF-15EEF824F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1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F2BE8-4938-05C2-088A-9DC8BF6E4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plicativo&#10;&#10;O conteúdo gerado por IA pode estar incorreto.">
            <a:extLst>
              <a:ext uri="{FF2B5EF4-FFF2-40B4-BE49-F238E27FC236}">
                <a16:creationId xmlns:a16="http://schemas.microsoft.com/office/drawing/2014/main" id="{BB613EEB-6232-0FA6-98C3-831465B25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0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9A510-3AA1-5B71-6CD9-9E361E8E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1FFDCAF7-A80C-6646-599A-2FB195475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7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6FCBE-2019-C04A-B541-6AF8A881A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B695B900-14EF-9F91-F8E5-F4181ED97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590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UNOB - ACeAm - Pr Manoel Franca</dc:creator>
  <cp:lastModifiedBy>UNOB - ACeAm - Pr Manoel Franca</cp:lastModifiedBy>
  <cp:revision>1</cp:revision>
  <dcterms:created xsi:type="dcterms:W3CDTF">2026-01-25T15:23:54Z</dcterms:created>
  <dcterms:modified xsi:type="dcterms:W3CDTF">2026-01-25T15:25:22Z</dcterms:modified>
</cp:coreProperties>
</file>