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8288000" cy="10287000"/>
  <p:notesSz cx="18288000" cy="10287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434EBC-5612-42CF-9C7B-A7B46F7C393D}" v="23" dt="2026-01-23T00:48:14.05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138" y="2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9F076688-C27E-4ADB-A555-BD203051690D}"/>
    <pc:docChg chg="custSel addSld delSld modSld sldOrd modMainMaster">
      <pc:chgData name="Neemias Informatica Lima" userId="b77af7bd85500281" providerId="LiveId" clId="{9F076688-C27E-4ADB-A555-BD203051690D}" dt="2026-01-23T00:48:17.360" v="159" actId="14100"/>
      <pc:docMkLst>
        <pc:docMk/>
      </pc:docMkLst>
      <pc:sldChg chg="addSp delSp modSp mod modTransition">
        <pc:chgData name="Neemias Informatica Lima" userId="b77af7bd85500281" providerId="LiveId" clId="{9F076688-C27E-4ADB-A555-BD203051690D}" dt="2026-01-22T13:07:34.755" v="85" actId="1440"/>
        <pc:sldMkLst>
          <pc:docMk/>
          <pc:sldMk cId="0" sldId="256"/>
        </pc:sldMkLst>
        <pc:picChg chg="add mod">
          <ac:chgData name="Neemias Informatica Lima" userId="b77af7bd85500281" providerId="LiveId" clId="{9F076688-C27E-4ADB-A555-BD203051690D}" dt="2026-01-22T13:07:34.755" v="85" actId="1440"/>
          <ac:picMkLst>
            <pc:docMk/>
            <pc:sldMk cId="0" sldId="256"/>
            <ac:picMk id="4" creationId="{D4BC15ED-037A-720F-FEE5-A54848218291}"/>
          </ac:picMkLst>
        </pc:picChg>
        <pc:picChg chg="add del mod">
          <ac:chgData name="Neemias Informatica Lima" userId="b77af7bd85500281" providerId="LiveId" clId="{9F076688-C27E-4ADB-A555-BD203051690D}" dt="2026-01-22T13:03:09.421" v="73" actId="478"/>
          <ac:picMkLst>
            <pc:docMk/>
            <pc:sldMk cId="0" sldId="256"/>
            <ac:picMk id="7" creationId="{1C1238E1-DE90-E9F5-0167-8EDF4FCD8C37}"/>
          </ac:picMkLst>
        </pc:picChg>
      </pc:sldChg>
      <pc:sldChg chg="addSp delSp modSp del mod modTransition">
        <pc:chgData name="Neemias Informatica Lima" userId="b77af7bd85500281" providerId="LiveId" clId="{9F076688-C27E-4ADB-A555-BD203051690D}" dt="2026-01-22T13:11:12.893" v="120" actId="47"/>
        <pc:sldMkLst>
          <pc:docMk/>
          <pc:sldMk cId="0" sldId="257"/>
        </pc:sldMkLst>
        <pc:spChg chg="del">
          <ac:chgData name="Neemias Informatica Lima" userId="b77af7bd85500281" providerId="LiveId" clId="{9F076688-C27E-4ADB-A555-BD203051690D}" dt="2026-01-22T13:09:13.003" v="100" actId="478"/>
          <ac:spMkLst>
            <pc:docMk/>
            <pc:sldMk cId="0" sldId="257"/>
            <ac:spMk id="3" creationId="{00000000-0000-0000-0000-000000000000}"/>
          </ac:spMkLst>
        </pc:spChg>
        <pc:spChg chg="add del">
          <ac:chgData name="Neemias Informatica Lima" userId="b77af7bd85500281" providerId="LiveId" clId="{9F076688-C27E-4ADB-A555-BD203051690D}" dt="2026-01-22T13:09:51.835" v="108" actId="478"/>
          <ac:spMkLst>
            <pc:docMk/>
            <pc:sldMk cId="0" sldId="257"/>
            <ac:spMk id="8" creationId="{902EF44D-EEFF-98EE-0241-F39EEDFB122B}"/>
          </ac:spMkLst>
        </pc:spChg>
        <pc:picChg chg="add del mod">
          <ac:chgData name="Neemias Informatica Lima" userId="b77af7bd85500281" providerId="LiveId" clId="{9F076688-C27E-4ADB-A555-BD203051690D}" dt="2026-01-22T13:09:02.784" v="96" actId="478"/>
          <ac:picMkLst>
            <pc:docMk/>
            <pc:sldMk cId="0" sldId="257"/>
            <ac:picMk id="4" creationId="{15E197E0-21A0-FB05-8BBB-F383F22E3511}"/>
          </ac:picMkLst>
        </pc:picChg>
        <pc:picChg chg="add del mod">
          <ac:chgData name="Neemias Informatica Lima" userId="b77af7bd85500281" providerId="LiveId" clId="{9F076688-C27E-4ADB-A555-BD203051690D}" dt="2026-01-22T13:09:46.850" v="106" actId="478"/>
          <ac:picMkLst>
            <pc:docMk/>
            <pc:sldMk cId="0" sldId="257"/>
            <ac:picMk id="6" creationId="{A273C538-0EE0-2007-125E-453D7ADE7728}"/>
          </ac:picMkLst>
        </pc:picChg>
        <pc:picChg chg="add del mod">
          <ac:chgData name="Neemias Informatica Lima" userId="b77af7bd85500281" providerId="LiveId" clId="{9F076688-C27E-4ADB-A555-BD203051690D}" dt="2026-01-22T13:08:08.019" v="86" actId="478"/>
          <ac:picMkLst>
            <pc:docMk/>
            <pc:sldMk cId="0" sldId="257"/>
            <ac:picMk id="7" creationId="{B8710481-7ED1-C0EB-2A4F-B96B355891B2}"/>
          </ac:picMkLst>
        </pc:picChg>
        <pc:picChg chg="add mod">
          <ac:chgData name="Neemias Informatica Lima" userId="b77af7bd85500281" providerId="LiveId" clId="{9F076688-C27E-4ADB-A555-BD203051690D}" dt="2026-01-22T13:10:03.482" v="112" actId="14100"/>
          <ac:picMkLst>
            <pc:docMk/>
            <pc:sldMk cId="0" sldId="257"/>
            <ac:picMk id="10" creationId="{B7057A69-110B-6CF3-05BC-48A81A0582A1}"/>
          </ac:picMkLst>
        </pc:picChg>
      </pc:sldChg>
      <pc:sldChg chg="addSp delSp modSp mod ord modTransition">
        <pc:chgData name="Neemias Informatica Lima" userId="b77af7bd85500281" providerId="LiveId" clId="{9F076688-C27E-4ADB-A555-BD203051690D}" dt="2026-01-22T13:10:51.405" v="119"/>
        <pc:sldMkLst>
          <pc:docMk/>
          <pc:sldMk cId="0" sldId="258"/>
        </pc:sldMkLst>
        <pc:picChg chg="add mod">
          <ac:chgData name="Neemias Informatica Lima" userId="b77af7bd85500281" providerId="LiveId" clId="{9F076688-C27E-4ADB-A555-BD203051690D}" dt="2026-01-22T13:09:31.711" v="105" actId="14100"/>
          <ac:picMkLst>
            <pc:docMk/>
            <pc:sldMk cId="0" sldId="258"/>
            <ac:picMk id="4" creationId="{8A2CD588-1A09-DD32-58C5-3E7D476A9F87}"/>
          </ac:picMkLst>
        </pc:picChg>
        <pc:picChg chg="add del mod">
          <ac:chgData name="Neemias Informatica Lima" userId="b77af7bd85500281" providerId="LiveId" clId="{9F076688-C27E-4ADB-A555-BD203051690D}" dt="2026-01-22T13:08:10.082" v="87" actId="478"/>
          <ac:picMkLst>
            <pc:docMk/>
            <pc:sldMk cId="0" sldId="258"/>
            <ac:picMk id="5" creationId="{29DBB2C0-AAF8-2F70-FDE7-8DE853BF1CEA}"/>
          </ac:picMkLst>
        </pc:picChg>
      </pc:sldChg>
      <pc:sldChg chg="addSp delSp modSp mod modTransition">
        <pc:chgData name="Neemias Informatica Lima" userId="b77af7bd85500281" providerId="LiveId" clId="{9F076688-C27E-4ADB-A555-BD203051690D}" dt="2026-01-22T13:10:41.387" v="117" actId="14100"/>
        <pc:sldMkLst>
          <pc:docMk/>
          <pc:sldMk cId="0" sldId="259"/>
        </pc:sldMkLst>
        <pc:spChg chg="del">
          <ac:chgData name="Neemias Informatica Lima" userId="b77af7bd85500281" providerId="LiveId" clId="{9F076688-C27E-4ADB-A555-BD203051690D}" dt="2026-01-22T13:10:28.057" v="113" actId="478"/>
          <ac:spMkLst>
            <pc:docMk/>
            <pc:sldMk cId="0" sldId="259"/>
            <ac:spMk id="3" creationId="{00000000-0000-0000-0000-000000000000}"/>
          </ac:spMkLst>
        </pc:spChg>
        <pc:picChg chg="add mod">
          <ac:chgData name="Neemias Informatica Lima" userId="b77af7bd85500281" providerId="LiveId" clId="{9F076688-C27E-4ADB-A555-BD203051690D}" dt="2026-01-22T13:10:41.387" v="117" actId="14100"/>
          <ac:picMkLst>
            <pc:docMk/>
            <pc:sldMk cId="0" sldId="259"/>
            <ac:picMk id="4" creationId="{C3B62B2A-5FDB-4FB4-C2B9-E9A8C93D995A}"/>
          </ac:picMkLst>
        </pc:picChg>
        <pc:picChg chg="add del mod">
          <ac:chgData name="Neemias Informatica Lima" userId="b77af7bd85500281" providerId="LiveId" clId="{9F076688-C27E-4ADB-A555-BD203051690D}" dt="2026-01-22T13:08:11.957" v="88" actId="478"/>
          <ac:picMkLst>
            <pc:docMk/>
            <pc:sldMk cId="0" sldId="259"/>
            <ac:picMk id="7" creationId="{86E0E744-4506-C143-1A6C-5ABD961E4C3F}"/>
          </ac:picMkLst>
        </pc:picChg>
      </pc:sldChg>
      <pc:sldChg chg="addSp delSp modSp mod modTransition">
        <pc:chgData name="Neemias Informatica Lima" userId="b77af7bd85500281" providerId="LiveId" clId="{9F076688-C27E-4ADB-A555-BD203051690D}" dt="2026-01-22T13:11:37.341" v="128" actId="14100"/>
        <pc:sldMkLst>
          <pc:docMk/>
          <pc:sldMk cId="0" sldId="260"/>
        </pc:sldMkLst>
        <pc:picChg chg="add del mod">
          <ac:chgData name="Neemias Informatica Lima" userId="b77af7bd85500281" providerId="LiveId" clId="{9F076688-C27E-4ADB-A555-BD203051690D}" dt="2026-01-22T13:11:31.785" v="124" actId="478"/>
          <ac:picMkLst>
            <pc:docMk/>
            <pc:sldMk cId="0" sldId="260"/>
            <ac:picMk id="5" creationId="{BC60FEC0-3849-4C01-C044-ED3B4C5AFC09}"/>
          </ac:picMkLst>
        </pc:picChg>
        <pc:picChg chg="add del mod">
          <ac:chgData name="Neemias Informatica Lima" userId="b77af7bd85500281" providerId="LiveId" clId="{9F076688-C27E-4ADB-A555-BD203051690D}" dt="2026-01-22T13:08:13.458" v="89" actId="478"/>
          <ac:picMkLst>
            <pc:docMk/>
            <pc:sldMk cId="0" sldId="260"/>
            <ac:picMk id="7" creationId="{615E33CA-0294-6281-E2DC-730E7C748A89}"/>
          </ac:picMkLst>
        </pc:picChg>
        <pc:picChg chg="add mod">
          <ac:chgData name="Neemias Informatica Lima" userId="b77af7bd85500281" providerId="LiveId" clId="{9F076688-C27E-4ADB-A555-BD203051690D}" dt="2026-01-22T13:11:37.341" v="128" actId="14100"/>
          <ac:picMkLst>
            <pc:docMk/>
            <pc:sldMk cId="0" sldId="260"/>
            <ac:picMk id="8" creationId="{16EEB9CA-1300-DE40-8D03-716292EADD36}"/>
          </ac:picMkLst>
        </pc:picChg>
      </pc:sldChg>
      <pc:sldChg chg="addSp delSp modSp mod modTransition">
        <pc:chgData name="Neemias Informatica Lima" userId="b77af7bd85500281" providerId="LiveId" clId="{9F076688-C27E-4ADB-A555-BD203051690D}" dt="2026-01-22T13:11:59.939" v="136" actId="14100"/>
        <pc:sldMkLst>
          <pc:docMk/>
          <pc:sldMk cId="0" sldId="261"/>
        </pc:sldMkLst>
        <pc:picChg chg="add del mod">
          <ac:chgData name="Neemias Informatica Lima" userId="b77af7bd85500281" providerId="LiveId" clId="{9F076688-C27E-4ADB-A555-BD203051690D}" dt="2026-01-22T13:11:46.467" v="132" actId="478"/>
          <ac:picMkLst>
            <pc:docMk/>
            <pc:sldMk cId="0" sldId="261"/>
            <ac:picMk id="3" creationId="{F6560113-3E82-A746-107F-0E97BC042524}"/>
          </ac:picMkLst>
        </pc:picChg>
        <pc:picChg chg="add del mod">
          <ac:chgData name="Neemias Informatica Lima" userId="b77af7bd85500281" providerId="LiveId" clId="{9F076688-C27E-4ADB-A555-BD203051690D}" dt="2026-01-22T13:08:15.113" v="90" actId="478"/>
          <ac:picMkLst>
            <pc:docMk/>
            <pc:sldMk cId="0" sldId="261"/>
            <ac:picMk id="5" creationId="{26D32E3E-D37F-1825-5016-760D9FDC9396}"/>
          </ac:picMkLst>
        </pc:picChg>
        <pc:picChg chg="add mod">
          <ac:chgData name="Neemias Informatica Lima" userId="b77af7bd85500281" providerId="LiveId" clId="{9F076688-C27E-4ADB-A555-BD203051690D}" dt="2026-01-22T13:11:59.939" v="136" actId="14100"/>
          <ac:picMkLst>
            <pc:docMk/>
            <pc:sldMk cId="0" sldId="261"/>
            <ac:picMk id="6" creationId="{04ADE0F4-C7E2-0F8A-7C1F-69AC785F6044}"/>
          </ac:picMkLst>
        </pc:picChg>
      </pc:sldChg>
      <pc:sldChg chg="addSp delSp modSp mod modTransition">
        <pc:chgData name="Neemias Informatica Lima" userId="b77af7bd85500281" providerId="LiveId" clId="{9F076688-C27E-4ADB-A555-BD203051690D}" dt="2026-01-22T13:12:33.304" v="144" actId="14100"/>
        <pc:sldMkLst>
          <pc:docMk/>
          <pc:sldMk cId="0" sldId="262"/>
        </pc:sldMkLst>
        <pc:picChg chg="add del mod">
          <ac:chgData name="Neemias Informatica Lima" userId="b77af7bd85500281" providerId="LiveId" clId="{9F076688-C27E-4ADB-A555-BD203051690D}" dt="2026-01-22T13:12:26.978" v="140" actId="478"/>
          <ac:picMkLst>
            <pc:docMk/>
            <pc:sldMk cId="0" sldId="262"/>
            <ac:picMk id="3" creationId="{E9FFF188-8E1B-26AB-4978-796617DCAF0B}"/>
          </ac:picMkLst>
        </pc:picChg>
        <pc:picChg chg="add del mod">
          <ac:chgData name="Neemias Informatica Lima" userId="b77af7bd85500281" providerId="LiveId" clId="{9F076688-C27E-4ADB-A555-BD203051690D}" dt="2026-01-22T13:08:16.602" v="91" actId="478"/>
          <ac:picMkLst>
            <pc:docMk/>
            <pc:sldMk cId="0" sldId="262"/>
            <ac:picMk id="5" creationId="{8E550638-33D8-F3A8-ABD9-690F437D4634}"/>
          </ac:picMkLst>
        </pc:picChg>
        <pc:picChg chg="add mod">
          <ac:chgData name="Neemias Informatica Lima" userId="b77af7bd85500281" providerId="LiveId" clId="{9F076688-C27E-4ADB-A555-BD203051690D}" dt="2026-01-22T13:12:33.304" v="144" actId="14100"/>
          <ac:picMkLst>
            <pc:docMk/>
            <pc:sldMk cId="0" sldId="262"/>
            <ac:picMk id="6" creationId="{DD23ED5B-6E1D-A355-DF13-838E1305A822}"/>
          </ac:picMkLst>
        </pc:picChg>
      </pc:sldChg>
      <pc:sldChg chg="addSp delSp modSp mod modTransition">
        <pc:chgData name="Neemias Informatica Lima" userId="b77af7bd85500281" providerId="LiveId" clId="{9F076688-C27E-4ADB-A555-BD203051690D}" dt="2026-01-22T13:13:19.576" v="154" actId="14100"/>
        <pc:sldMkLst>
          <pc:docMk/>
          <pc:sldMk cId="0" sldId="263"/>
        </pc:sldMkLst>
        <pc:picChg chg="add del mod">
          <ac:chgData name="Neemias Informatica Lima" userId="b77af7bd85500281" providerId="LiveId" clId="{9F076688-C27E-4ADB-A555-BD203051690D}" dt="2026-01-22T13:08:18.743" v="92" actId="478"/>
          <ac:picMkLst>
            <pc:docMk/>
            <pc:sldMk cId="0" sldId="263"/>
            <ac:picMk id="4" creationId="{A220AC0F-05E2-1AEB-94B7-ABD9FD9B49AD}"/>
          </ac:picMkLst>
        </pc:picChg>
        <pc:picChg chg="add mod">
          <ac:chgData name="Neemias Informatica Lima" userId="b77af7bd85500281" providerId="LiveId" clId="{9F076688-C27E-4ADB-A555-BD203051690D}" dt="2026-01-22T13:13:19.576" v="154" actId="14100"/>
          <ac:picMkLst>
            <pc:docMk/>
            <pc:sldMk cId="0" sldId="263"/>
            <ac:picMk id="5" creationId="{DF22819B-F292-374F-3DB5-DFA99D146BAA}"/>
          </ac:picMkLst>
        </pc:picChg>
        <pc:picChg chg="add del mod">
          <ac:chgData name="Neemias Informatica Lima" userId="b77af7bd85500281" providerId="LiveId" clId="{9F076688-C27E-4ADB-A555-BD203051690D}" dt="2026-01-22T13:12:54.970" v="149" actId="478"/>
          <ac:picMkLst>
            <pc:docMk/>
            <pc:sldMk cId="0" sldId="263"/>
            <ac:picMk id="6" creationId="{07053B9D-F56C-AACD-062B-A7E476AF5B68}"/>
          </ac:picMkLst>
        </pc:picChg>
      </pc:sldChg>
      <pc:sldChg chg="add del">
        <pc:chgData name="Neemias Informatica Lima" userId="b77af7bd85500281" providerId="LiveId" clId="{9F076688-C27E-4ADB-A555-BD203051690D}" dt="2026-01-22T13:12:59.911" v="151"/>
        <pc:sldMkLst>
          <pc:docMk/>
          <pc:sldMk cId="3486951674" sldId="264"/>
        </pc:sldMkLst>
      </pc:sldChg>
      <pc:sldChg chg="addSp delSp modSp add mod">
        <pc:chgData name="Neemias Informatica Lima" userId="b77af7bd85500281" providerId="LiveId" clId="{9F076688-C27E-4ADB-A555-BD203051690D}" dt="2026-01-23T00:48:17.360" v="159" actId="14100"/>
        <pc:sldMkLst>
          <pc:docMk/>
          <pc:sldMk cId="3682231314" sldId="264"/>
        </pc:sldMkLst>
        <pc:spChg chg="del">
          <ac:chgData name="Neemias Informatica Lima" userId="b77af7bd85500281" providerId="LiveId" clId="{9F076688-C27E-4ADB-A555-BD203051690D}" dt="2026-01-22T13:14:40.082" v="155" actId="478"/>
          <ac:spMkLst>
            <pc:docMk/>
            <pc:sldMk cId="3682231314" sldId="264"/>
            <ac:spMk id="3" creationId="{0D2C377B-1F19-6292-AFC5-A1C0CD554FB5}"/>
          </ac:spMkLst>
        </pc:spChg>
        <pc:picChg chg="add mod">
          <ac:chgData name="Neemias Informatica Lima" userId="b77af7bd85500281" providerId="LiveId" clId="{9F076688-C27E-4ADB-A555-BD203051690D}" dt="2026-01-23T00:48:17.360" v="159" actId="14100"/>
          <ac:picMkLst>
            <pc:docMk/>
            <pc:sldMk cId="3682231314" sldId="264"/>
            <ac:picMk id="3" creationId="{7FB01A19-294A-F798-64DC-CA08A4A69B64}"/>
          </ac:picMkLst>
        </pc:picChg>
        <pc:picChg chg="del">
          <ac:chgData name="Neemias Informatica Lima" userId="b77af7bd85500281" providerId="LiveId" clId="{9F076688-C27E-4ADB-A555-BD203051690D}" dt="2026-01-22T13:13:06.370" v="153" actId="478"/>
          <ac:picMkLst>
            <pc:docMk/>
            <pc:sldMk cId="3682231314" sldId="264"/>
            <ac:picMk id="5" creationId="{037A3C4F-A8DF-DFB7-4CEE-E42548856284}"/>
          </ac:picMkLst>
        </pc:picChg>
      </pc:sldChg>
      <pc:sldMasterChg chg="modTransition modSldLayout">
        <pc:chgData name="Neemias Informatica Lima" userId="b77af7bd85500281" providerId="LiveId" clId="{9F076688-C27E-4ADB-A555-BD203051690D}" dt="2026-01-22T13:03:41.398" v="80"/>
        <pc:sldMasterMkLst>
          <pc:docMk/>
          <pc:sldMasterMk cId="0" sldId="2147483648"/>
        </pc:sldMasterMkLst>
        <pc:sldLayoutChg chg="modTransition">
          <pc:chgData name="Neemias Informatica Lima" userId="b77af7bd85500281" providerId="LiveId" clId="{9F076688-C27E-4ADB-A555-BD203051690D}" dt="2026-01-22T13:03:41.398" v="80"/>
          <pc:sldLayoutMkLst>
            <pc:docMk/>
            <pc:sldMasterMk cId="0" sldId="2147483648"/>
            <pc:sldLayoutMk cId="0" sldId="2147483661"/>
          </pc:sldLayoutMkLst>
        </pc:sldLayoutChg>
        <pc:sldLayoutChg chg="modTransition">
          <pc:chgData name="Neemias Informatica Lima" userId="b77af7bd85500281" providerId="LiveId" clId="{9F076688-C27E-4ADB-A555-BD203051690D}" dt="2026-01-22T13:03:41.398" v="80"/>
          <pc:sldLayoutMkLst>
            <pc:docMk/>
            <pc:sldMasterMk cId="0" sldId="2147483648"/>
            <pc:sldLayoutMk cId="0" sldId="2147483662"/>
          </pc:sldLayoutMkLst>
        </pc:sldLayoutChg>
        <pc:sldLayoutChg chg="modTransition">
          <pc:chgData name="Neemias Informatica Lima" userId="b77af7bd85500281" providerId="LiveId" clId="{9F076688-C27E-4ADB-A555-BD203051690D}" dt="2026-01-22T13:03:41.398" v="80"/>
          <pc:sldLayoutMkLst>
            <pc:docMk/>
            <pc:sldMasterMk cId="0" sldId="2147483648"/>
            <pc:sldLayoutMk cId="0" sldId="2147483663"/>
          </pc:sldLayoutMkLst>
        </pc:sldLayoutChg>
        <pc:sldLayoutChg chg="modTransition">
          <pc:chgData name="Neemias Informatica Lima" userId="b77af7bd85500281" providerId="LiveId" clId="{9F076688-C27E-4ADB-A555-BD203051690D}" dt="2026-01-22T13:03:41.398" v="80"/>
          <pc:sldLayoutMkLst>
            <pc:docMk/>
            <pc:sldMasterMk cId="0" sldId="2147483648"/>
            <pc:sldLayoutMk cId="0" sldId="2147483664"/>
          </pc:sldLayoutMkLst>
        </pc:sldLayoutChg>
        <pc:sldLayoutChg chg="modTransition">
          <pc:chgData name="Neemias Informatica Lima" userId="b77af7bd85500281" providerId="LiveId" clId="{9F076688-C27E-4ADB-A555-BD203051690D}" dt="2026-01-22T13:03:41.398" v="80"/>
          <pc:sldLayoutMkLst>
            <pc:docMk/>
            <pc:sldMasterMk cId="0" sldId="2147483648"/>
            <pc:sldLayoutMk cId="0" sldId="2147483665"/>
          </pc:sldLayoutMkLst>
        </pc:sldLayoutChg>
      </pc:sldMasterChg>
      <pc:sldMasterChg chg="modTransition">
        <pc:chgData name="Neemias Informatica Lima" userId="b77af7bd85500281" providerId="LiveId" clId="{9F076688-C27E-4ADB-A555-BD203051690D}" dt="2026-01-22T13:07:03.718" v="81"/>
        <pc:sldMasterMkLst>
          <pc:docMk/>
          <pc:sldMasterMk cId="4021960723" sldId="2147483666"/>
        </pc:sldMasterMkLst>
      </pc:sldMasterChg>
      <pc:sldMasterChg chg="modTransition">
        <pc:chgData name="Neemias Informatica Lima" userId="b77af7bd85500281" providerId="LiveId" clId="{9F076688-C27E-4ADB-A555-BD203051690D}" dt="2026-01-22T13:07:06.345" v="82"/>
        <pc:sldMasterMkLst>
          <pc:docMk/>
          <pc:sldMasterMk cId="1167007508" sldId="2147483685"/>
        </pc:sldMasterMkLst>
      </pc:sldMasterChg>
      <pc:sldMasterChg chg="modTransition">
        <pc:chgData name="Neemias Informatica Lima" userId="b77af7bd85500281" providerId="LiveId" clId="{9F076688-C27E-4ADB-A555-BD203051690D}" dt="2026-01-22T13:07:09.981" v="83"/>
        <pc:sldMasterMkLst>
          <pc:docMk/>
          <pc:sldMasterMk cId="4140643207" sldId="2147483698"/>
        </pc:sldMasterMkLst>
      </pc:sldMasterChg>
      <pc:sldMasterChg chg="modTransition">
        <pc:chgData name="Neemias Informatica Lima" userId="b77af7bd85500281" providerId="LiveId" clId="{9F076688-C27E-4ADB-A555-BD203051690D}" dt="2026-01-22T13:07:28.459" v="84"/>
        <pc:sldMasterMkLst>
          <pc:docMk/>
          <pc:sldMasterMk cId="355455285" sldId="2147483711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23813" y="1"/>
            <a:ext cx="17525715" cy="9882188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1" y="6423386"/>
            <a:ext cx="16993886" cy="3043268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13079369" cy="685316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242700" y="439976"/>
            <a:ext cx="17050674" cy="8627706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336802" y="993984"/>
            <a:ext cx="14632781" cy="4149792"/>
          </a:xfrm>
        </p:spPr>
        <p:txBody>
          <a:bodyPr anchor="b">
            <a:normAutofit/>
          </a:bodyPr>
          <a:lstStyle>
            <a:lvl1pPr algn="r">
              <a:defRPr sz="1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474594" y="5257814"/>
            <a:ext cx="14632781" cy="825500"/>
          </a:xfrm>
        </p:spPr>
        <p:txBody>
          <a:bodyPr anchor="t">
            <a:noAutofit/>
          </a:bodyPr>
          <a:lstStyle>
            <a:lvl1pPr marL="0" indent="0" algn="r">
              <a:buNone/>
              <a:defRPr sz="42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7422812" y="6867695"/>
            <a:ext cx="9215480" cy="1744668"/>
          </a:xfrm>
        </p:spPr>
        <p:txBody>
          <a:bodyPr/>
          <a:lstStyle>
            <a:lvl1pPr algn="ctr">
              <a:defRPr sz="8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8340" y="7324536"/>
            <a:ext cx="6070859" cy="1793307"/>
          </a:xfrm>
        </p:spPr>
        <p:txBody>
          <a:bodyPr vert="horz" lIns="91440" tIns="45720" rIns="91440" bIns="45720" rtlCol="0" anchor="ctr"/>
          <a:lstStyle>
            <a:lvl1pPr algn="r">
              <a:defRPr lang="en-US" sz="81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14777637" y="5748972"/>
            <a:ext cx="1360779" cy="747705"/>
          </a:xfr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6332078" y="7667034"/>
            <a:ext cx="773079" cy="77307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586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159499"/>
            <a:ext cx="15592062" cy="88326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2" y="1028699"/>
            <a:ext cx="15588770" cy="4792355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670" y="7054385"/>
            <a:ext cx="15592092" cy="1023708"/>
          </a:xfrm>
        </p:spPr>
        <p:txBody>
          <a:bodyPr anchor="t"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13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5353" cy="4792355"/>
          </a:xfrm>
        </p:spPr>
        <p:txBody>
          <a:bodyPr anchor="ctr">
            <a:normAutofit/>
          </a:bodyPr>
          <a:lstStyle>
            <a:lvl1pPr algn="ctr"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669" y="6159500"/>
            <a:ext cx="15592094" cy="19104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77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598" y="1028700"/>
            <a:ext cx="14287530" cy="4375056"/>
          </a:xfrm>
        </p:spPr>
        <p:txBody>
          <a:bodyPr anchor="ctr">
            <a:normAutofit/>
          </a:bodyPr>
          <a:lstStyle>
            <a:lvl1pPr algn="ctr"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325396" y="5415048"/>
            <a:ext cx="13001934" cy="566652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2" y="6159501"/>
            <a:ext cx="15595323" cy="190237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1028702" y="1338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09625" y="4384241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317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2585782"/>
            <a:ext cx="15592061" cy="3767753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1" y="6371202"/>
            <a:ext cx="15592061" cy="1710966"/>
          </a:xfrm>
        </p:spPr>
        <p:txBody>
          <a:bodyPr anchor="t"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860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28703" y="1028701"/>
            <a:ext cx="15592059" cy="1727948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28703" y="3095093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28703" y="3959487"/>
            <a:ext cx="4965192" cy="4102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1933" y="3095093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351932" y="3959487"/>
            <a:ext cx="4965192" cy="4102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655570" y="3095093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655570" y="3959487"/>
            <a:ext cx="4965192" cy="4102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507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5323" cy="1727948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37760" y="5719538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8670" y="3095093"/>
            <a:ext cx="4965192" cy="2305088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37760" y="6583931"/>
            <a:ext cx="4965192" cy="1477949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6115" y="5719538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353999" y="3095093"/>
            <a:ext cx="4965192" cy="230285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353999" y="6583929"/>
            <a:ext cx="4965192" cy="147795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653416" y="5719538"/>
            <a:ext cx="49651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33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653228" y="3095091"/>
            <a:ext cx="4965192" cy="230579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653228" y="6583926"/>
            <a:ext cx="4965192" cy="1477953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062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028701" y="3095094"/>
            <a:ext cx="15592061" cy="4966785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67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23793" y="1028701"/>
            <a:ext cx="3396969" cy="703317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028701" y="1028701"/>
            <a:ext cx="11856647" cy="7033178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161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732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028701" y="3095095"/>
            <a:ext cx="15592061" cy="4966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02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2061" cy="4790231"/>
          </a:xfrm>
        </p:spPr>
        <p:txBody>
          <a:bodyPr anchor="b">
            <a:normAutofit/>
          </a:bodyPr>
          <a:lstStyle>
            <a:lvl1pPr algn="l">
              <a:defRPr sz="81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2" y="5613401"/>
            <a:ext cx="15592061" cy="2459421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29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8702" y="1028700"/>
            <a:ext cx="15595323" cy="173721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028700" y="3095095"/>
            <a:ext cx="7633071" cy="4966784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8990957" y="3095095"/>
            <a:ext cx="7629807" cy="4966784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50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8702" y="1028700"/>
            <a:ext cx="15592061" cy="173721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7534" y="3095094"/>
            <a:ext cx="7284237" cy="101999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9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028703" y="4292600"/>
            <a:ext cx="7633068" cy="3769278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27287" y="3095094"/>
            <a:ext cx="7296737" cy="101999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9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8990954" y="4292600"/>
            <a:ext cx="7633070" cy="3769278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05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84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38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465" y="1028700"/>
            <a:ext cx="6190290" cy="303487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7569199" y="1028701"/>
            <a:ext cx="9051563" cy="703317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0464" y="4063579"/>
            <a:ext cx="6190292" cy="39983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87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028700"/>
            <a:ext cx="9517953" cy="303487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23543" y="1"/>
            <a:ext cx="5397219" cy="7607300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8702" y="4063579"/>
            <a:ext cx="9517952" cy="3543722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78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38096" y="1"/>
            <a:ext cx="18008025" cy="9966122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2" y="1028701"/>
            <a:ext cx="15595323" cy="1727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1" y="3095095"/>
            <a:ext cx="15595325" cy="4966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47125" y="8636001"/>
            <a:ext cx="5676900" cy="747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8702" y="8636001"/>
            <a:ext cx="8249579" cy="747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0682" y="8636001"/>
            <a:ext cx="1360779" cy="747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5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81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3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7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47254" y="8786885"/>
            <a:ext cx="1393825" cy="24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65" dirty="0">
                <a:solidFill>
                  <a:srgbClr val="FFFFFF"/>
                </a:solidFill>
                <a:latin typeface="Arial"/>
                <a:cs typeface="Arial"/>
              </a:rPr>
              <a:t>Paulo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220" dirty="0">
                <a:solidFill>
                  <a:srgbClr val="FFFFFF"/>
                </a:solidFill>
                <a:latin typeface="Arial"/>
                <a:cs typeface="Arial"/>
              </a:rPr>
              <a:t>Rafael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D4BC15ED-037A-720F-FEE5-A54848218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-102870"/>
            <a:ext cx="7696200" cy="10389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306744" y="9629369"/>
            <a:ext cx="1393825" cy="24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65" dirty="0">
                <a:solidFill>
                  <a:srgbClr val="15212E"/>
                </a:solidFill>
                <a:latin typeface="Arial"/>
                <a:cs typeface="Arial"/>
              </a:rPr>
              <a:t>Paulo</a:t>
            </a:r>
            <a:r>
              <a:rPr sz="1400" spc="-25" dirty="0">
                <a:solidFill>
                  <a:srgbClr val="15212E"/>
                </a:solidFill>
                <a:latin typeface="Arial"/>
                <a:cs typeface="Arial"/>
              </a:rPr>
              <a:t> </a:t>
            </a:r>
            <a:r>
              <a:rPr sz="1400" spc="220" dirty="0">
                <a:solidFill>
                  <a:srgbClr val="15212E"/>
                </a:solidFill>
                <a:latin typeface="Arial"/>
                <a:cs typeface="Arial"/>
              </a:rPr>
              <a:t>Rafael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8A2CD588-1A09-DD32-58C5-3E7D476A9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18288000" cy="10272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O conteúdo gerado por IA pode estar incorreto.">
            <a:extLst>
              <a:ext uri="{FF2B5EF4-FFF2-40B4-BE49-F238E27FC236}">
                <a16:creationId xmlns:a16="http://schemas.microsoft.com/office/drawing/2014/main" id="{C3B62B2A-5FDB-4FB4-C2B9-E9A8C93D9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7" y="1"/>
            <a:ext cx="18313434" cy="10286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3543" y="8342376"/>
            <a:ext cx="390143" cy="6065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67776" y="8361636"/>
            <a:ext cx="1270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0" dirty="0">
                <a:latin typeface="Georgia"/>
                <a:cs typeface="Georgia"/>
              </a:rPr>
              <a:t>.</a:t>
            </a:r>
            <a:endParaRPr sz="3000">
              <a:latin typeface="Georgia"/>
              <a:cs typeface="Georgia"/>
            </a:endParaRPr>
          </a:p>
        </p:txBody>
      </p:sp>
      <p:pic>
        <p:nvPicPr>
          <p:cNvPr id="8" name="Imagem 7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16EEB9CA-1300-DE40-8D03-716292EAD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18288000" cy="10272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04ADE0F4-C7E2-0F8A-7C1F-69AC785F6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18288000" cy="10272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iagrama&#10;&#10;O conteúdo gerado por IA pode estar incorreto.">
            <a:extLst>
              <a:ext uri="{FF2B5EF4-FFF2-40B4-BE49-F238E27FC236}">
                <a16:creationId xmlns:a16="http://schemas.microsoft.com/office/drawing/2014/main" id="{DD23ED5B-6E1D-A355-DF13-838E1305A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4"/>
            <a:ext cx="18288000" cy="10272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7761" y="781130"/>
            <a:ext cx="1393825" cy="24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265" dirty="0">
                <a:solidFill>
                  <a:srgbClr val="FFFFFF"/>
                </a:solidFill>
                <a:latin typeface="Arial"/>
                <a:cs typeface="Arial"/>
              </a:rPr>
              <a:t>Paulo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220" dirty="0">
                <a:solidFill>
                  <a:srgbClr val="FFFFFF"/>
                </a:solidFill>
                <a:latin typeface="Arial"/>
                <a:cs typeface="Arial"/>
              </a:rPr>
              <a:t>Rafael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Imagem 4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DF22819B-F292-374F-3DB5-DFA99D146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7" y="1"/>
            <a:ext cx="18313434" cy="10286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CC8E25A-4FAA-E0D7-C615-B4FA2F20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7FB01A19-294A-F798-64DC-CA08A4A69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7" y="1"/>
            <a:ext cx="18313434" cy="1028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18</TotalTime>
  <Words>7</Words>
  <Application>Microsoft Office PowerPoint</Application>
  <PresentationFormat>Personalizar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Georgia</vt:lpstr>
      <vt:lpstr>Impact</vt:lpstr>
      <vt:lpstr>Evento Principal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2 - 1trim 26</dc:title>
  <dc:creator>Paulo Rafael</dc:creator>
  <cp:keywords>DAG84_00UZ4,BAEUoT3ieek,0</cp:keywords>
  <cp:lastModifiedBy>Neemias Informatica Lima</cp:lastModifiedBy>
  <cp:revision>1</cp:revision>
  <dcterms:created xsi:type="dcterms:W3CDTF">2026-01-09T12:26:05Z</dcterms:created>
  <dcterms:modified xsi:type="dcterms:W3CDTF">2026-01-23T00:48:17Z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2026-01-02T00:00:00Z</vt:filetime>
  </property>
  <property fmtid="{D5CDD505-2E9C-101B-9397-08002B2CF9AE}" pid="3" name="Creator">
    <vt:lpwstr>Canva</vt:lpwstr>
  </property>
  <property fmtid="{D5CDD505-2E9C-101B-9397-08002B2CF9AE}" pid="4" name="LastSaved">
    <vt:filetime>2026-01-09T00:00:00Z</vt:filetime>
  </property>
  <property fmtid="{D5CDD505-2E9C-101B-9397-08002B2CF9AE}" pid="5" name="Producer">
    <vt:lpwstr>Canva</vt:lpwstr>
  </property>
</Properties>
</file>