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4" r:id="rId8"/>
    <p:sldId id="272" r:id="rId9"/>
    <p:sldId id="273" r:id="rId10"/>
    <p:sldId id="275" r:id="rId11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047300-A382-4420-A2FE-7798581ACA6F}" v="14" dt="2026-01-22T13:20:23.69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138" y="26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9F076688-C27E-4ADB-A555-BD203051690D}"/>
    <pc:docChg chg="custSel addSld delSld modSld modMainMaster">
      <pc:chgData name="Neemias Informatica Lima" userId="b77af7bd85500281" providerId="LiveId" clId="{9F076688-C27E-4ADB-A555-BD203051690D}" dt="2026-01-22T13:20:38.199" v="74" actId="14100"/>
      <pc:docMkLst>
        <pc:docMk/>
      </pc:docMkLst>
      <pc:sldChg chg="del">
        <pc:chgData name="Neemias Informatica Lima" userId="b77af7bd85500281" providerId="LiveId" clId="{9F076688-C27E-4ADB-A555-BD203051690D}" dt="2026-01-22T13:16:19.725" v="0" actId="47"/>
        <pc:sldMkLst>
          <pc:docMk/>
          <pc:sldMk cId="0" sldId="256"/>
        </pc:sldMkLst>
      </pc:sldChg>
      <pc:sldChg chg="del">
        <pc:chgData name="Neemias Informatica Lima" userId="b77af7bd85500281" providerId="LiveId" clId="{9F076688-C27E-4ADB-A555-BD203051690D}" dt="2026-01-22T13:16:20.600" v="1" actId="47"/>
        <pc:sldMkLst>
          <pc:docMk/>
          <pc:sldMk cId="0" sldId="257"/>
        </pc:sldMkLst>
      </pc:sldChg>
      <pc:sldChg chg="del">
        <pc:chgData name="Neemias Informatica Lima" userId="b77af7bd85500281" providerId="LiveId" clId="{9F076688-C27E-4ADB-A555-BD203051690D}" dt="2026-01-22T13:16:20.773" v="2" actId="47"/>
        <pc:sldMkLst>
          <pc:docMk/>
          <pc:sldMk cId="0" sldId="258"/>
        </pc:sldMkLst>
      </pc:sldChg>
      <pc:sldChg chg="del">
        <pc:chgData name="Neemias Informatica Lima" userId="b77af7bd85500281" providerId="LiveId" clId="{9F076688-C27E-4ADB-A555-BD203051690D}" dt="2026-01-22T13:16:20.920" v="3" actId="47"/>
        <pc:sldMkLst>
          <pc:docMk/>
          <pc:sldMk cId="0" sldId="259"/>
        </pc:sldMkLst>
      </pc:sldChg>
      <pc:sldChg chg="del">
        <pc:chgData name="Neemias Informatica Lima" userId="b77af7bd85500281" providerId="LiveId" clId="{9F076688-C27E-4ADB-A555-BD203051690D}" dt="2026-01-22T13:16:21.072" v="4" actId="47"/>
        <pc:sldMkLst>
          <pc:docMk/>
          <pc:sldMk cId="0" sldId="260"/>
        </pc:sldMkLst>
      </pc:sldChg>
      <pc:sldChg chg="del">
        <pc:chgData name="Neemias Informatica Lima" userId="b77af7bd85500281" providerId="LiveId" clId="{9F076688-C27E-4ADB-A555-BD203051690D}" dt="2026-01-22T13:16:21.215" v="5" actId="47"/>
        <pc:sldMkLst>
          <pc:docMk/>
          <pc:sldMk cId="0" sldId="261"/>
        </pc:sldMkLst>
      </pc:sldChg>
      <pc:sldChg chg="del">
        <pc:chgData name="Neemias Informatica Lima" userId="b77af7bd85500281" providerId="LiveId" clId="{9F076688-C27E-4ADB-A555-BD203051690D}" dt="2026-01-22T13:16:21.356" v="6" actId="47"/>
        <pc:sldMkLst>
          <pc:docMk/>
          <pc:sldMk cId="0" sldId="262"/>
        </pc:sldMkLst>
      </pc:sldChg>
      <pc:sldChg chg="del">
        <pc:chgData name="Neemias Informatica Lima" userId="b77af7bd85500281" providerId="LiveId" clId="{9F076688-C27E-4ADB-A555-BD203051690D}" dt="2026-01-22T13:16:21.513" v="7" actId="47"/>
        <pc:sldMkLst>
          <pc:docMk/>
          <pc:sldMk cId="0" sldId="263"/>
        </pc:sldMkLst>
      </pc:sldChg>
      <pc:sldChg chg="del">
        <pc:chgData name="Neemias Informatica Lima" userId="b77af7bd85500281" providerId="LiveId" clId="{9F076688-C27E-4ADB-A555-BD203051690D}" dt="2026-01-22T13:16:22.070" v="8" actId="47"/>
        <pc:sldMkLst>
          <pc:docMk/>
          <pc:sldMk cId="0" sldId="264"/>
        </pc:sldMkLst>
      </pc:sldChg>
      <pc:sldChg chg="del modTransition">
        <pc:chgData name="Neemias Informatica Lima" userId="b77af7bd85500281" providerId="LiveId" clId="{9F076688-C27E-4ADB-A555-BD203051690D}" dt="2026-01-22T13:20:22.066" v="68" actId="47"/>
        <pc:sldMkLst>
          <pc:docMk/>
          <pc:sldMk cId="0" sldId="265"/>
        </pc:sldMkLst>
      </pc:sldChg>
      <pc:sldChg chg="addSp delSp modSp new mod modTransition">
        <pc:chgData name="Neemias Informatica Lima" userId="b77af7bd85500281" providerId="LiveId" clId="{9F076688-C27E-4ADB-A555-BD203051690D}" dt="2026-01-22T13:17:35.075" v="29"/>
        <pc:sldMkLst>
          <pc:docMk/>
          <pc:sldMk cId="2807317537" sldId="266"/>
        </pc:sldMkLst>
        <pc:spChg chg="del">
          <ac:chgData name="Neemias Informatica Lima" userId="b77af7bd85500281" providerId="LiveId" clId="{9F076688-C27E-4ADB-A555-BD203051690D}" dt="2026-01-22T13:16:30.459" v="10" actId="478"/>
          <ac:spMkLst>
            <pc:docMk/>
            <pc:sldMk cId="2807317537" sldId="266"/>
            <ac:spMk id="2" creationId="{97337670-60A4-A1D0-603F-7E4FFF43D653}"/>
          </ac:spMkLst>
        </pc:spChg>
        <pc:spChg chg="del">
          <ac:chgData name="Neemias Informatica Lima" userId="b77af7bd85500281" providerId="LiveId" clId="{9F076688-C27E-4ADB-A555-BD203051690D}" dt="2026-01-22T13:16:30.459" v="10" actId="478"/>
          <ac:spMkLst>
            <pc:docMk/>
            <pc:sldMk cId="2807317537" sldId="266"/>
            <ac:spMk id="3" creationId="{696080AC-3079-7377-6410-D1D8490A5FB6}"/>
          </ac:spMkLst>
        </pc:spChg>
        <pc:picChg chg="add mod">
          <ac:chgData name="Neemias Informatica Lima" userId="b77af7bd85500281" providerId="LiveId" clId="{9F076688-C27E-4ADB-A555-BD203051690D}" dt="2026-01-22T13:16:52.817" v="20" actId="14100"/>
          <ac:picMkLst>
            <pc:docMk/>
            <pc:sldMk cId="2807317537" sldId="266"/>
            <ac:picMk id="5" creationId="{43F9D106-557C-02BA-36CF-C79C1752F8BD}"/>
          </ac:picMkLst>
        </pc:picChg>
      </pc:sldChg>
      <pc:sldChg chg="addSp modSp add mod modTransition">
        <pc:chgData name="Neemias Informatica Lima" userId="b77af7bd85500281" providerId="LiveId" clId="{9F076688-C27E-4ADB-A555-BD203051690D}" dt="2026-01-22T13:17:35.075" v="29"/>
        <pc:sldMkLst>
          <pc:docMk/>
          <pc:sldMk cId="677440851" sldId="267"/>
        </pc:sldMkLst>
        <pc:picChg chg="add mod">
          <ac:chgData name="Neemias Informatica Lima" userId="b77af7bd85500281" providerId="LiveId" clId="{9F076688-C27E-4ADB-A555-BD203051690D}" dt="2026-01-22T13:17:13.006" v="24" actId="14100"/>
          <ac:picMkLst>
            <pc:docMk/>
            <pc:sldMk cId="677440851" sldId="267"/>
            <ac:picMk id="3" creationId="{6C6D462D-8302-7B57-1EB0-BBB73E2F00FF}"/>
          </ac:picMkLst>
        </pc:picChg>
      </pc:sldChg>
      <pc:sldChg chg="addSp modSp add mod modTransition">
        <pc:chgData name="Neemias Informatica Lima" userId="b77af7bd85500281" providerId="LiveId" clId="{9F076688-C27E-4ADB-A555-BD203051690D}" dt="2026-01-22T13:17:48.286" v="33" actId="14100"/>
        <pc:sldMkLst>
          <pc:docMk/>
          <pc:sldMk cId="2170032322" sldId="268"/>
        </pc:sldMkLst>
        <pc:picChg chg="add mod">
          <ac:chgData name="Neemias Informatica Lima" userId="b77af7bd85500281" providerId="LiveId" clId="{9F076688-C27E-4ADB-A555-BD203051690D}" dt="2026-01-22T13:17:48.286" v="33" actId="14100"/>
          <ac:picMkLst>
            <pc:docMk/>
            <pc:sldMk cId="2170032322" sldId="268"/>
            <ac:picMk id="3" creationId="{2FC51FFE-6B23-C5C7-72D7-AC9697EDDFB5}"/>
          </ac:picMkLst>
        </pc:picChg>
      </pc:sldChg>
      <pc:sldChg chg="addSp modSp add mod modTransition">
        <pc:chgData name="Neemias Informatica Lima" userId="b77af7bd85500281" providerId="LiveId" clId="{9F076688-C27E-4ADB-A555-BD203051690D}" dt="2026-01-22T13:18:17.094" v="39" actId="14100"/>
        <pc:sldMkLst>
          <pc:docMk/>
          <pc:sldMk cId="2122429019" sldId="269"/>
        </pc:sldMkLst>
        <pc:picChg chg="add mod">
          <ac:chgData name="Neemias Informatica Lima" userId="b77af7bd85500281" providerId="LiveId" clId="{9F076688-C27E-4ADB-A555-BD203051690D}" dt="2026-01-22T13:18:17.094" v="39" actId="14100"/>
          <ac:picMkLst>
            <pc:docMk/>
            <pc:sldMk cId="2122429019" sldId="269"/>
            <ac:picMk id="3" creationId="{161FD4C1-5119-C6BD-894B-0D0F276CBD19}"/>
          </ac:picMkLst>
        </pc:picChg>
      </pc:sldChg>
      <pc:sldChg chg="addSp modSp add mod modTransition">
        <pc:chgData name="Neemias Informatica Lima" userId="b77af7bd85500281" providerId="LiveId" clId="{9F076688-C27E-4ADB-A555-BD203051690D}" dt="2026-01-22T13:18:40.916" v="44" actId="14100"/>
        <pc:sldMkLst>
          <pc:docMk/>
          <pc:sldMk cId="688835766" sldId="270"/>
        </pc:sldMkLst>
        <pc:picChg chg="add mod">
          <ac:chgData name="Neemias Informatica Lima" userId="b77af7bd85500281" providerId="LiveId" clId="{9F076688-C27E-4ADB-A555-BD203051690D}" dt="2026-01-22T13:18:40.916" v="44" actId="14100"/>
          <ac:picMkLst>
            <pc:docMk/>
            <pc:sldMk cId="688835766" sldId="270"/>
            <ac:picMk id="3" creationId="{76184E90-3616-45C8-A720-7DEA797BD90D}"/>
          </ac:picMkLst>
        </pc:picChg>
      </pc:sldChg>
      <pc:sldChg chg="addSp modSp add mod modTransition">
        <pc:chgData name="Neemias Informatica Lima" userId="b77af7bd85500281" providerId="LiveId" clId="{9F076688-C27E-4ADB-A555-BD203051690D}" dt="2026-01-22T13:19:08.425" v="52" actId="14100"/>
        <pc:sldMkLst>
          <pc:docMk/>
          <pc:sldMk cId="3467512753" sldId="271"/>
        </pc:sldMkLst>
        <pc:picChg chg="add mod">
          <ac:chgData name="Neemias Informatica Lima" userId="b77af7bd85500281" providerId="LiveId" clId="{9F076688-C27E-4ADB-A555-BD203051690D}" dt="2026-01-22T13:19:08.425" v="52" actId="14100"/>
          <ac:picMkLst>
            <pc:docMk/>
            <pc:sldMk cId="3467512753" sldId="271"/>
            <ac:picMk id="3" creationId="{0B762B67-6E97-740E-B650-BEE8FA622215}"/>
          </ac:picMkLst>
        </pc:picChg>
      </pc:sldChg>
      <pc:sldChg chg="addSp modSp add mod">
        <pc:chgData name="Neemias Informatica Lima" userId="b77af7bd85500281" providerId="LiveId" clId="{9F076688-C27E-4ADB-A555-BD203051690D}" dt="2026-01-22T13:19:51.579" v="63" actId="14100"/>
        <pc:sldMkLst>
          <pc:docMk/>
          <pc:sldMk cId="1682736150" sldId="272"/>
        </pc:sldMkLst>
        <pc:picChg chg="add mod">
          <ac:chgData name="Neemias Informatica Lima" userId="b77af7bd85500281" providerId="LiveId" clId="{9F076688-C27E-4ADB-A555-BD203051690D}" dt="2026-01-22T13:19:51.579" v="63" actId="14100"/>
          <ac:picMkLst>
            <pc:docMk/>
            <pc:sldMk cId="1682736150" sldId="272"/>
            <ac:picMk id="3" creationId="{C411C301-7889-3EAE-51EA-776FBD8FDCE2}"/>
          </ac:picMkLst>
        </pc:picChg>
      </pc:sldChg>
      <pc:sldChg chg="addSp modSp add mod">
        <pc:chgData name="Neemias Informatica Lima" userId="b77af7bd85500281" providerId="LiveId" clId="{9F076688-C27E-4ADB-A555-BD203051690D}" dt="2026-01-22T13:20:14.654" v="67" actId="14100"/>
        <pc:sldMkLst>
          <pc:docMk/>
          <pc:sldMk cId="2506035725" sldId="273"/>
        </pc:sldMkLst>
        <pc:picChg chg="add mod">
          <ac:chgData name="Neemias Informatica Lima" userId="b77af7bd85500281" providerId="LiveId" clId="{9F076688-C27E-4ADB-A555-BD203051690D}" dt="2026-01-22T13:20:14.654" v="67" actId="14100"/>
          <ac:picMkLst>
            <pc:docMk/>
            <pc:sldMk cId="2506035725" sldId="273"/>
            <ac:picMk id="3" creationId="{FCF1CA62-E92B-6D85-CC12-D958F94A1B37}"/>
          </ac:picMkLst>
        </pc:picChg>
      </pc:sldChg>
      <pc:sldChg chg="addSp modSp add mod">
        <pc:chgData name="Neemias Informatica Lima" userId="b77af7bd85500281" providerId="LiveId" clId="{9F076688-C27E-4ADB-A555-BD203051690D}" dt="2026-01-22T13:19:28.462" v="58" actId="14100"/>
        <pc:sldMkLst>
          <pc:docMk/>
          <pc:sldMk cId="2627688489" sldId="274"/>
        </pc:sldMkLst>
        <pc:picChg chg="add mod">
          <ac:chgData name="Neemias Informatica Lima" userId="b77af7bd85500281" providerId="LiveId" clId="{9F076688-C27E-4ADB-A555-BD203051690D}" dt="2026-01-22T13:19:28.462" v="58" actId="14100"/>
          <ac:picMkLst>
            <pc:docMk/>
            <pc:sldMk cId="2627688489" sldId="274"/>
            <ac:picMk id="3" creationId="{DF45F7D7-27C5-03F9-5417-DEB708C603C8}"/>
          </ac:picMkLst>
        </pc:picChg>
      </pc:sldChg>
      <pc:sldChg chg="addSp delSp modSp add mod">
        <pc:chgData name="Neemias Informatica Lima" userId="b77af7bd85500281" providerId="LiveId" clId="{9F076688-C27E-4ADB-A555-BD203051690D}" dt="2026-01-22T13:20:38.199" v="74" actId="14100"/>
        <pc:sldMkLst>
          <pc:docMk/>
          <pc:sldMk cId="1731708301" sldId="275"/>
        </pc:sldMkLst>
        <pc:picChg chg="del">
          <ac:chgData name="Neemias Informatica Lima" userId="b77af7bd85500281" providerId="LiveId" clId="{9F076688-C27E-4ADB-A555-BD203051690D}" dt="2026-01-22T13:20:25.580" v="70" actId="478"/>
          <ac:picMkLst>
            <pc:docMk/>
            <pc:sldMk cId="1731708301" sldId="275"/>
            <ac:picMk id="3" creationId="{17F7F990-8B32-CDF4-84F1-E7FEA3767030}"/>
          </ac:picMkLst>
        </pc:picChg>
        <pc:picChg chg="add mod">
          <ac:chgData name="Neemias Informatica Lima" userId="b77af7bd85500281" providerId="LiveId" clId="{9F076688-C27E-4ADB-A555-BD203051690D}" dt="2026-01-22T13:20:38.199" v="74" actId="14100"/>
          <ac:picMkLst>
            <pc:docMk/>
            <pc:sldMk cId="1731708301" sldId="275"/>
            <ac:picMk id="4" creationId="{5D220273-827D-7C57-F9D6-6C7F11EBDF63}"/>
          </ac:picMkLst>
        </pc:picChg>
      </pc:sldChg>
      <pc:sldMasterChg chg="modTransition modSldLayout">
        <pc:chgData name="Neemias Informatica Lima" userId="b77af7bd85500281" providerId="LiveId" clId="{9F076688-C27E-4ADB-A555-BD203051690D}" dt="2026-01-22T13:17:35.075" v="29"/>
        <pc:sldMasterMkLst>
          <pc:docMk/>
          <pc:sldMasterMk cId="0" sldId="2147483648"/>
        </pc:sldMasterMkLst>
        <pc:sldLayoutChg chg="modTransition">
          <pc:chgData name="Neemias Informatica Lima" userId="b77af7bd85500281" providerId="LiveId" clId="{9F076688-C27E-4ADB-A555-BD203051690D}" dt="2026-01-22T13:17:35.075" v="29"/>
          <pc:sldLayoutMkLst>
            <pc:docMk/>
            <pc:sldMasterMk cId="0" sldId="2147483648"/>
            <pc:sldLayoutMk cId="0" sldId="2147483661"/>
          </pc:sldLayoutMkLst>
        </pc:sldLayoutChg>
        <pc:sldLayoutChg chg="modTransition">
          <pc:chgData name="Neemias Informatica Lima" userId="b77af7bd85500281" providerId="LiveId" clId="{9F076688-C27E-4ADB-A555-BD203051690D}" dt="2026-01-22T13:17:35.075" v="29"/>
          <pc:sldLayoutMkLst>
            <pc:docMk/>
            <pc:sldMasterMk cId="0" sldId="2147483648"/>
            <pc:sldLayoutMk cId="0" sldId="2147483662"/>
          </pc:sldLayoutMkLst>
        </pc:sldLayoutChg>
        <pc:sldLayoutChg chg="modTransition">
          <pc:chgData name="Neemias Informatica Lima" userId="b77af7bd85500281" providerId="LiveId" clId="{9F076688-C27E-4ADB-A555-BD203051690D}" dt="2026-01-22T13:17:35.075" v="29"/>
          <pc:sldLayoutMkLst>
            <pc:docMk/>
            <pc:sldMasterMk cId="0" sldId="2147483648"/>
            <pc:sldLayoutMk cId="0" sldId="2147483663"/>
          </pc:sldLayoutMkLst>
        </pc:sldLayoutChg>
        <pc:sldLayoutChg chg="modTransition">
          <pc:chgData name="Neemias Informatica Lima" userId="b77af7bd85500281" providerId="LiveId" clId="{9F076688-C27E-4ADB-A555-BD203051690D}" dt="2026-01-22T13:17:35.075" v="29"/>
          <pc:sldLayoutMkLst>
            <pc:docMk/>
            <pc:sldMasterMk cId="0" sldId="2147483648"/>
            <pc:sldLayoutMk cId="0" sldId="2147483664"/>
          </pc:sldLayoutMkLst>
        </pc:sldLayoutChg>
        <pc:sldLayoutChg chg="modTransition">
          <pc:chgData name="Neemias Informatica Lima" userId="b77af7bd85500281" providerId="LiveId" clId="{9F076688-C27E-4ADB-A555-BD203051690D}" dt="2026-01-22T13:17:35.075" v="29"/>
          <pc:sldLayoutMkLst>
            <pc:docMk/>
            <pc:sldMasterMk cId="0" sldId="2147483648"/>
            <pc:sldLayoutMk cId="0" sldId="214748366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1" i="0">
                <a:solidFill>
                  <a:srgbClr val="EDE8E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rgbClr val="EDE8E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rgbClr val="EDE8E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537534"/>
            <a:ext cx="18288000" cy="4749800"/>
          </a:xfrm>
          <a:custGeom>
            <a:avLst/>
            <a:gdLst/>
            <a:ahLst/>
            <a:cxnLst/>
            <a:rect l="l" t="t" r="r" b="b"/>
            <a:pathLst>
              <a:path w="18288000" h="4749800">
                <a:moveTo>
                  <a:pt x="0" y="4749464"/>
                </a:moveTo>
                <a:lnTo>
                  <a:pt x="18287998" y="4749464"/>
                </a:lnTo>
                <a:lnTo>
                  <a:pt x="18287998" y="0"/>
                </a:lnTo>
                <a:lnTo>
                  <a:pt x="0" y="0"/>
                </a:lnTo>
                <a:lnTo>
                  <a:pt x="0" y="4749464"/>
                </a:lnTo>
                <a:close/>
              </a:path>
            </a:pathLst>
          </a:custGeom>
          <a:solidFill>
            <a:srgbClr val="F2F4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943450" y="8835373"/>
            <a:ext cx="1238250" cy="1235710"/>
          </a:xfrm>
          <a:custGeom>
            <a:avLst/>
            <a:gdLst/>
            <a:ahLst/>
            <a:cxnLst/>
            <a:rect l="l" t="t" r="r" b="b"/>
            <a:pathLst>
              <a:path w="1238250" h="1235709">
                <a:moveTo>
                  <a:pt x="619118" y="1235162"/>
                </a:moveTo>
                <a:lnTo>
                  <a:pt x="558433" y="1232188"/>
                </a:lnTo>
                <a:lnTo>
                  <a:pt x="498334" y="1223295"/>
                </a:lnTo>
                <a:lnTo>
                  <a:pt x="439397" y="1208569"/>
                </a:lnTo>
                <a:lnTo>
                  <a:pt x="382191" y="1188151"/>
                </a:lnTo>
                <a:lnTo>
                  <a:pt x="327267" y="1162239"/>
                </a:lnTo>
                <a:lnTo>
                  <a:pt x="275154" y="1131080"/>
                </a:lnTo>
                <a:lnTo>
                  <a:pt x="226353" y="1094977"/>
                </a:lnTo>
                <a:lnTo>
                  <a:pt x="181335" y="1054276"/>
                </a:lnTo>
                <a:lnTo>
                  <a:pt x="140533" y="1009370"/>
                </a:lnTo>
                <a:lnTo>
                  <a:pt x="104340" y="960690"/>
                </a:lnTo>
                <a:lnTo>
                  <a:pt x="73104" y="908706"/>
                </a:lnTo>
                <a:lnTo>
                  <a:pt x="47127" y="853918"/>
                </a:lnTo>
                <a:lnTo>
                  <a:pt x="26658" y="796855"/>
                </a:lnTo>
                <a:lnTo>
                  <a:pt x="11896" y="738065"/>
                </a:lnTo>
                <a:lnTo>
                  <a:pt x="2981" y="678114"/>
                </a:lnTo>
                <a:lnTo>
                  <a:pt x="0" y="617581"/>
                </a:lnTo>
                <a:lnTo>
                  <a:pt x="745" y="587277"/>
                </a:lnTo>
                <a:lnTo>
                  <a:pt x="6700" y="526963"/>
                </a:lnTo>
                <a:lnTo>
                  <a:pt x="18553" y="467520"/>
                </a:lnTo>
                <a:lnTo>
                  <a:pt x="36190" y="409524"/>
                </a:lnTo>
                <a:lnTo>
                  <a:pt x="59441" y="353530"/>
                </a:lnTo>
                <a:lnTo>
                  <a:pt x="88082" y="300080"/>
                </a:lnTo>
                <a:lnTo>
                  <a:pt x="121837" y="249688"/>
                </a:lnTo>
                <a:lnTo>
                  <a:pt x="160381" y="202838"/>
                </a:lnTo>
                <a:lnTo>
                  <a:pt x="203343" y="159983"/>
                </a:lnTo>
                <a:lnTo>
                  <a:pt x="250309" y="121534"/>
                </a:lnTo>
                <a:lnTo>
                  <a:pt x="300827" y="87863"/>
                </a:lnTo>
                <a:lnTo>
                  <a:pt x="354410" y="59293"/>
                </a:lnTo>
                <a:lnTo>
                  <a:pt x="410543" y="36100"/>
                </a:lnTo>
                <a:lnTo>
                  <a:pt x="468684" y="18507"/>
                </a:lnTo>
                <a:lnTo>
                  <a:pt x="528274" y="6683"/>
                </a:lnTo>
                <a:lnTo>
                  <a:pt x="588739" y="743"/>
                </a:lnTo>
                <a:lnTo>
                  <a:pt x="619118" y="0"/>
                </a:lnTo>
                <a:lnTo>
                  <a:pt x="649496" y="743"/>
                </a:lnTo>
                <a:lnTo>
                  <a:pt x="709961" y="6683"/>
                </a:lnTo>
                <a:lnTo>
                  <a:pt x="769551" y="18507"/>
                </a:lnTo>
                <a:lnTo>
                  <a:pt x="827692" y="36100"/>
                </a:lnTo>
                <a:lnTo>
                  <a:pt x="883825" y="59293"/>
                </a:lnTo>
                <a:lnTo>
                  <a:pt x="937408" y="87863"/>
                </a:lnTo>
                <a:lnTo>
                  <a:pt x="987926" y="121534"/>
                </a:lnTo>
                <a:lnTo>
                  <a:pt x="1034892" y="159983"/>
                </a:lnTo>
                <a:lnTo>
                  <a:pt x="1077854" y="202838"/>
                </a:lnTo>
                <a:lnTo>
                  <a:pt x="1116398" y="249688"/>
                </a:lnTo>
                <a:lnTo>
                  <a:pt x="1150153" y="300080"/>
                </a:lnTo>
                <a:lnTo>
                  <a:pt x="1178794" y="353530"/>
                </a:lnTo>
                <a:lnTo>
                  <a:pt x="1202045" y="409524"/>
                </a:lnTo>
                <a:lnTo>
                  <a:pt x="1219682" y="467520"/>
                </a:lnTo>
                <a:lnTo>
                  <a:pt x="1231535" y="526963"/>
                </a:lnTo>
                <a:lnTo>
                  <a:pt x="1237490" y="587277"/>
                </a:lnTo>
                <a:lnTo>
                  <a:pt x="1238236" y="617581"/>
                </a:lnTo>
                <a:lnTo>
                  <a:pt x="1237490" y="647884"/>
                </a:lnTo>
                <a:lnTo>
                  <a:pt x="1231535" y="708199"/>
                </a:lnTo>
                <a:lnTo>
                  <a:pt x="1219682" y="767641"/>
                </a:lnTo>
                <a:lnTo>
                  <a:pt x="1202045" y="825637"/>
                </a:lnTo>
                <a:lnTo>
                  <a:pt x="1178794" y="881631"/>
                </a:lnTo>
                <a:lnTo>
                  <a:pt x="1150153" y="935081"/>
                </a:lnTo>
                <a:lnTo>
                  <a:pt x="1116398" y="985473"/>
                </a:lnTo>
                <a:lnTo>
                  <a:pt x="1077854" y="1032323"/>
                </a:lnTo>
                <a:lnTo>
                  <a:pt x="1034892" y="1075178"/>
                </a:lnTo>
                <a:lnTo>
                  <a:pt x="987926" y="1113627"/>
                </a:lnTo>
                <a:lnTo>
                  <a:pt x="937408" y="1147298"/>
                </a:lnTo>
                <a:lnTo>
                  <a:pt x="883825" y="1175868"/>
                </a:lnTo>
                <a:lnTo>
                  <a:pt x="827692" y="1199061"/>
                </a:lnTo>
                <a:lnTo>
                  <a:pt x="769551" y="1216654"/>
                </a:lnTo>
                <a:lnTo>
                  <a:pt x="709961" y="1228478"/>
                </a:lnTo>
                <a:lnTo>
                  <a:pt x="649496" y="1234418"/>
                </a:lnTo>
                <a:lnTo>
                  <a:pt x="619118" y="1235162"/>
                </a:lnTo>
                <a:close/>
              </a:path>
            </a:pathLst>
          </a:custGeom>
          <a:solidFill>
            <a:srgbClr val="29B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129186" y="9144164"/>
            <a:ext cx="742950" cy="648970"/>
          </a:xfrm>
          <a:custGeom>
            <a:avLst/>
            <a:gdLst/>
            <a:ahLst/>
            <a:cxnLst/>
            <a:rect l="l" t="t" r="r" b="b"/>
            <a:pathLst>
              <a:path w="742950" h="648970">
                <a:moveTo>
                  <a:pt x="586892" y="648460"/>
                </a:moveTo>
                <a:lnTo>
                  <a:pt x="308692" y="432090"/>
                </a:lnTo>
                <a:lnTo>
                  <a:pt x="185797" y="370301"/>
                </a:lnTo>
                <a:lnTo>
                  <a:pt x="28076" y="328460"/>
                </a:lnTo>
                <a:lnTo>
                  <a:pt x="0" y="297211"/>
                </a:lnTo>
                <a:lnTo>
                  <a:pt x="4512" y="284615"/>
                </a:lnTo>
                <a:lnTo>
                  <a:pt x="14440" y="275723"/>
                </a:lnTo>
                <a:lnTo>
                  <a:pt x="24369" y="270448"/>
                </a:lnTo>
                <a:lnTo>
                  <a:pt x="28881" y="268709"/>
                </a:lnTo>
                <a:lnTo>
                  <a:pt x="688737" y="7225"/>
                </a:lnTo>
                <a:lnTo>
                  <a:pt x="692103" y="6079"/>
                </a:lnTo>
                <a:lnTo>
                  <a:pt x="700640" y="3589"/>
                </a:lnTo>
                <a:lnTo>
                  <a:pt x="711940" y="1111"/>
                </a:lnTo>
                <a:lnTo>
                  <a:pt x="723595" y="0"/>
                </a:lnTo>
                <a:lnTo>
                  <a:pt x="732633" y="0"/>
                </a:lnTo>
                <a:lnTo>
                  <a:pt x="742941" y="3859"/>
                </a:lnTo>
                <a:lnTo>
                  <a:pt x="742941" y="23159"/>
                </a:lnTo>
                <a:lnTo>
                  <a:pt x="741393" y="30879"/>
                </a:lnTo>
                <a:lnTo>
                  <a:pt x="625433" y="621471"/>
                </a:lnTo>
                <a:lnTo>
                  <a:pt x="624129" y="625688"/>
                </a:lnTo>
                <a:lnTo>
                  <a:pt x="618746" y="634965"/>
                </a:lnTo>
                <a:lnTo>
                  <a:pt x="607088" y="644229"/>
                </a:lnTo>
                <a:lnTo>
                  <a:pt x="586892" y="648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8005" y="9576192"/>
            <a:ext cx="123606" cy="18552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7314921" y="9265704"/>
            <a:ext cx="435609" cy="495300"/>
          </a:xfrm>
          <a:custGeom>
            <a:avLst/>
            <a:gdLst/>
            <a:ahLst/>
            <a:cxnLst/>
            <a:rect l="l" t="t" r="r" b="b"/>
            <a:pathLst>
              <a:path w="435609" h="495300">
                <a:moveTo>
                  <a:pt x="93084" y="494713"/>
                </a:moveTo>
                <a:lnTo>
                  <a:pt x="59198" y="415807"/>
                </a:lnTo>
                <a:lnTo>
                  <a:pt x="0" y="249008"/>
                </a:lnTo>
                <a:lnTo>
                  <a:pt x="408494" y="5156"/>
                </a:lnTo>
                <a:lnTo>
                  <a:pt x="415304" y="0"/>
                </a:lnTo>
                <a:lnTo>
                  <a:pt x="424962" y="1235"/>
                </a:lnTo>
                <a:lnTo>
                  <a:pt x="430194" y="8028"/>
                </a:lnTo>
                <a:lnTo>
                  <a:pt x="435363" y="14821"/>
                </a:lnTo>
                <a:lnTo>
                  <a:pt x="434094" y="24487"/>
                </a:lnTo>
                <a:lnTo>
                  <a:pt x="427284" y="29643"/>
                </a:lnTo>
                <a:lnTo>
                  <a:pt x="122925" y="310519"/>
                </a:lnTo>
                <a:lnTo>
                  <a:pt x="93084" y="494713"/>
                </a:lnTo>
                <a:close/>
              </a:path>
            </a:pathLst>
          </a:custGeom>
          <a:solidFill>
            <a:srgbClr val="CFD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59157" y="8836907"/>
            <a:ext cx="1238277" cy="1238278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5608358" y="9020593"/>
            <a:ext cx="791210" cy="791210"/>
          </a:xfrm>
          <a:custGeom>
            <a:avLst/>
            <a:gdLst/>
            <a:ahLst/>
            <a:cxnLst/>
            <a:rect l="l" t="t" r="r" b="b"/>
            <a:pathLst>
              <a:path w="791210" h="791209">
                <a:moveTo>
                  <a:pt x="610717" y="515785"/>
                </a:moveTo>
                <a:lnTo>
                  <a:pt x="584174" y="482663"/>
                </a:lnTo>
                <a:lnTo>
                  <a:pt x="539203" y="455917"/>
                </a:lnTo>
                <a:lnTo>
                  <a:pt x="512445" y="450126"/>
                </a:lnTo>
                <a:lnTo>
                  <a:pt x="497852" y="460171"/>
                </a:lnTo>
                <a:lnTo>
                  <a:pt x="483501" y="479463"/>
                </a:lnTo>
                <a:lnTo>
                  <a:pt x="469163" y="497674"/>
                </a:lnTo>
                <a:lnTo>
                  <a:pt x="425551" y="495388"/>
                </a:lnTo>
                <a:lnTo>
                  <a:pt x="390969" y="475907"/>
                </a:lnTo>
                <a:lnTo>
                  <a:pt x="354812" y="446493"/>
                </a:lnTo>
                <a:lnTo>
                  <a:pt x="321056" y="407517"/>
                </a:lnTo>
                <a:lnTo>
                  <a:pt x="293611" y="359371"/>
                </a:lnTo>
                <a:lnTo>
                  <a:pt x="297014" y="346430"/>
                </a:lnTo>
                <a:lnTo>
                  <a:pt x="311404" y="332155"/>
                </a:lnTo>
                <a:lnTo>
                  <a:pt x="327393" y="317614"/>
                </a:lnTo>
                <a:lnTo>
                  <a:pt x="335584" y="303860"/>
                </a:lnTo>
                <a:lnTo>
                  <a:pt x="309346" y="239395"/>
                </a:lnTo>
                <a:lnTo>
                  <a:pt x="281165" y="197269"/>
                </a:lnTo>
                <a:lnTo>
                  <a:pt x="253873" y="190449"/>
                </a:lnTo>
                <a:lnTo>
                  <a:pt x="232397" y="197269"/>
                </a:lnTo>
                <a:lnTo>
                  <a:pt x="207378" y="212496"/>
                </a:lnTo>
                <a:lnTo>
                  <a:pt x="186918" y="237490"/>
                </a:lnTo>
                <a:lnTo>
                  <a:pt x="178981" y="277520"/>
                </a:lnTo>
                <a:lnTo>
                  <a:pt x="191566" y="337883"/>
                </a:lnTo>
                <a:lnTo>
                  <a:pt x="225018" y="405231"/>
                </a:lnTo>
                <a:lnTo>
                  <a:pt x="250748" y="443039"/>
                </a:lnTo>
                <a:lnTo>
                  <a:pt x="281762" y="480923"/>
                </a:lnTo>
                <a:lnTo>
                  <a:pt x="317563" y="516839"/>
                </a:lnTo>
                <a:lnTo>
                  <a:pt x="357606" y="548779"/>
                </a:lnTo>
                <a:lnTo>
                  <a:pt x="401383" y="574725"/>
                </a:lnTo>
                <a:lnTo>
                  <a:pt x="448373" y="592658"/>
                </a:lnTo>
                <a:lnTo>
                  <a:pt x="498030" y="600544"/>
                </a:lnTo>
                <a:lnTo>
                  <a:pt x="549859" y="596379"/>
                </a:lnTo>
                <a:lnTo>
                  <a:pt x="593407" y="572173"/>
                </a:lnTo>
                <a:lnTo>
                  <a:pt x="609930" y="541261"/>
                </a:lnTo>
                <a:lnTo>
                  <a:pt x="610717" y="515785"/>
                </a:lnTo>
                <a:close/>
              </a:path>
              <a:path w="791210" h="791209">
                <a:moveTo>
                  <a:pt x="790841" y="395427"/>
                </a:moveTo>
                <a:lnTo>
                  <a:pt x="788174" y="349313"/>
                </a:lnTo>
                <a:lnTo>
                  <a:pt x="780389" y="304749"/>
                </a:lnTo>
                <a:lnTo>
                  <a:pt x="767791" y="262064"/>
                </a:lnTo>
                <a:lnTo>
                  <a:pt x="750646" y="221526"/>
                </a:lnTo>
                <a:lnTo>
                  <a:pt x="729272" y="183438"/>
                </a:lnTo>
                <a:lnTo>
                  <a:pt x="712914" y="160604"/>
                </a:lnTo>
                <a:lnTo>
                  <a:pt x="712914" y="400837"/>
                </a:lnTo>
                <a:lnTo>
                  <a:pt x="709434" y="449033"/>
                </a:lnTo>
                <a:lnTo>
                  <a:pt x="699312" y="495033"/>
                </a:lnTo>
                <a:lnTo>
                  <a:pt x="683056" y="538327"/>
                </a:lnTo>
                <a:lnTo>
                  <a:pt x="661162" y="578421"/>
                </a:lnTo>
                <a:lnTo>
                  <a:pt x="634111" y="614807"/>
                </a:lnTo>
                <a:lnTo>
                  <a:pt x="602424" y="646976"/>
                </a:lnTo>
                <a:lnTo>
                  <a:pt x="566585" y="674433"/>
                </a:lnTo>
                <a:lnTo>
                  <a:pt x="527088" y="696658"/>
                </a:lnTo>
                <a:lnTo>
                  <a:pt x="484441" y="713155"/>
                </a:lnTo>
                <a:lnTo>
                  <a:pt x="439127" y="723430"/>
                </a:lnTo>
                <a:lnTo>
                  <a:pt x="391655" y="726973"/>
                </a:lnTo>
                <a:lnTo>
                  <a:pt x="347205" y="723861"/>
                </a:lnTo>
                <a:lnTo>
                  <a:pt x="331635" y="720572"/>
                </a:lnTo>
                <a:lnTo>
                  <a:pt x="304622" y="714844"/>
                </a:lnTo>
                <a:lnTo>
                  <a:pt x="264325" y="700316"/>
                </a:lnTo>
                <a:lnTo>
                  <a:pt x="226682" y="680694"/>
                </a:lnTo>
                <a:lnTo>
                  <a:pt x="82143" y="720572"/>
                </a:lnTo>
                <a:lnTo>
                  <a:pt x="130505" y="590677"/>
                </a:lnTo>
                <a:lnTo>
                  <a:pt x="105168" y="548411"/>
                </a:lnTo>
                <a:lnTo>
                  <a:pt x="86271" y="502259"/>
                </a:lnTo>
                <a:lnTo>
                  <a:pt x="74460" y="452869"/>
                </a:lnTo>
                <a:lnTo>
                  <a:pt x="70383" y="400837"/>
                </a:lnTo>
                <a:lnTo>
                  <a:pt x="73875" y="352653"/>
                </a:lnTo>
                <a:lnTo>
                  <a:pt x="83985" y="306654"/>
                </a:lnTo>
                <a:lnTo>
                  <a:pt x="100253" y="263347"/>
                </a:lnTo>
                <a:lnTo>
                  <a:pt x="122148" y="223253"/>
                </a:lnTo>
                <a:lnTo>
                  <a:pt x="149186" y="186867"/>
                </a:lnTo>
                <a:lnTo>
                  <a:pt x="180886" y="154698"/>
                </a:lnTo>
                <a:lnTo>
                  <a:pt x="216725" y="127254"/>
                </a:lnTo>
                <a:lnTo>
                  <a:pt x="256222" y="105016"/>
                </a:lnTo>
                <a:lnTo>
                  <a:pt x="298869" y="88519"/>
                </a:lnTo>
                <a:lnTo>
                  <a:pt x="344182" y="78244"/>
                </a:lnTo>
                <a:lnTo>
                  <a:pt x="391655" y="74701"/>
                </a:lnTo>
                <a:lnTo>
                  <a:pt x="439127" y="78244"/>
                </a:lnTo>
                <a:lnTo>
                  <a:pt x="484441" y="88519"/>
                </a:lnTo>
                <a:lnTo>
                  <a:pt x="527088" y="105016"/>
                </a:lnTo>
                <a:lnTo>
                  <a:pt x="566585" y="127254"/>
                </a:lnTo>
                <a:lnTo>
                  <a:pt x="602424" y="154698"/>
                </a:lnTo>
                <a:lnTo>
                  <a:pt x="634111" y="186867"/>
                </a:lnTo>
                <a:lnTo>
                  <a:pt x="661162" y="223253"/>
                </a:lnTo>
                <a:lnTo>
                  <a:pt x="683056" y="263347"/>
                </a:lnTo>
                <a:lnTo>
                  <a:pt x="699312" y="306654"/>
                </a:lnTo>
                <a:lnTo>
                  <a:pt x="709434" y="352653"/>
                </a:lnTo>
                <a:lnTo>
                  <a:pt x="712914" y="400837"/>
                </a:lnTo>
                <a:lnTo>
                  <a:pt x="712914" y="160604"/>
                </a:lnTo>
                <a:lnTo>
                  <a:pt x="675017" y="115811"/>
                </a:lnTo>
                <a:lnTo>
                  <a:pt x="642734" y="86868"/>
                </a:lnTo>
                <a:lnTo>
                  <a:pt x="607402" y="61556"/>
                </a:lnTo>
                <a:lnTo>
                  <a:pt x="569315" y="40182"/>
                </a:lnTo>
                <a:lnTo>
                  <a:pt x="528777" y="23050"/>
                </a:lnTo>
                <a:lnTo>
                  <a:pt x="486079" y="10439"/>
                </a:lnTo>
                <a:lnTo>
                  <a:pt x="441528" y="2654"/>
                </a:lnTo>
                <a:lnTo>
                  <a:pt x="395414" y="0"/>
                </a:lnTo>
                <a:lnTo>
                  <a:pt x="349300" y="2654"/>
                </a:lnTo>
                <a:lnTo>
                  <a:pt x="304749" y="10439"/>
                </a:lnTo>
                <a:lnTo>
                  <a:pt x="262064" y="23050"/>
                </a:lnTo>
                <a:lnTo>
                  <a:pt x="221526" y="40182"/>
                </a:lnTo>
                <a:lnTo>
                  <a:pt x="183438" y="61556"/>
                </a:lnTo>
                <a:lnTo>
                  <a:pt x="148107" y="86868"/>
                </a:lnTo>
                <a:lnTo>
                  <a:pt x="115811" y="115811"/>
                </a:lnTo>
                <a:lnTo>
                  <a:pt x="86868" y="148107"/>
                </a:lnTo>
                <a:lnTo>
                  <a:pt x="61556" y="183438"/>
                </a:lnTo>
                <a:lnTo>
                  <a:pt x="40182" y="221526"/>
                </a:lnTo>
                <a:lnTo>
                  <a:pt x="23050" y="262064"/>
                </a:lnTo>
                <a:lnTo>
                  <a:pt x="10439" y="304749"/>
                </a:lnTo>
                <a:lnTo>
                  <a:pt x="2654" y="349313"/>
                </a:lnTo>
                <a:lnTo>
                  <a:pt x="0" y="395427"/>
                </a:lnTo>
                <a:lnTo>
                  <a:pt x="3695" y="449694"/>
                </a:lnTo>
                <a:lnTo>
                  <a:pt x="14478" y="501713"/>
                </a:lnTo>
                <a:lnTo>
                  <a:pt x="31851" y="550989"/>
                </a:lnTo>
                <a:lnTo>
                  <a:pt x="55283" y="597039"/>
                </a:lnTo>
                <a:lnTo>
                  <a:pt x="10655" y="790829"/>
                </a:lnTo>
                <a:lnTo>
                  <a:pt x="210997" y="745185"/>
                </a:lnTo>
                <a:lnTo>
                  <a:pt x="253682" y="764590"/>
                </a:lnTo>
                <a:lnTo>
                  <a:pt x="298881" y="778916"/>
                </a:lnTo>
                <a:lnTo>
                  <a:pt x="346240" y="787793"/>
                </a:lnTo>
                <a:lnTo>
                  <a:pt x="395414" y="790829"/>
                </a:lnTo>
                <a:lnTo>
                  <a:pt x="441528" y="788162"/>
                </a:lnTo>
                <a:lnTo>
                  <a:pt x="486079" y="780389"/>
                </a:lnTo>
                <a:lnTo>
                  <a:pt x="528777" y="767778"/>
                </a:lnTo>
                <a:lnTo>
                  <a:pt x="569315" y="750633"/>
                </a:lnTo>
                <a:lnTo>
                  <a:pt x="607402" y="729272"/>
                </a:lnTo>
                <a:lnTo>
                  <a:pt x="642734" y="703961"/>
                </a:lnTo>
                <a:lnTo>
                  <a:pt x="675017" y="675017"/>
                </a:lnTo>
                <a:lnTo>
                  <a:pt x="703973" y="642734"/>
                </a:lnTo>
                <a:lnTo>
                  <a:pt x="729272" y="607390"/>
                </a:lnTo>
                <a:lnTo>
                  <a:pt x="750646" y="569315"/>
                </a:lnTo>
                <a:lnTo>
                  <a:pt x="767791" y="528777"/>
                </a:lnTo>
                <a:lnTo>
                  <a:pt x="780389" y="486079"/>
                </a:lnTo>
                <a:lnTo>
                  <a:pt x="788174" y="441540"/>
                </a:lnTo>
                <a:lnTo>
                  <a:pt x="790841" y="3954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560019" y="8836877"/>
            <a:ext cx="1234440" cy="1234440"/>
          </a:xfrm>
          <a:custGeom>
            <a:avLst/>
            <a:gdLst/>
            <a:ahLst/>
            <a:cxnLst/>
            <a:rect l="l" t="t" r="r" b="b"/>
            <a:pathLst>
              <a:path w="1234440" h="1234440">
                <a:moveTo>
                  <a:pt x="617209" y="1234419"/>
                </a:moveTo>
                <a:lnTo>
                  <a:pt x="556712" y="1231447"/>
                </a:lnTo>
                <a:lnTo>
                  <a:pt x="496798" y="1222560"/>
                </a:lnTo>
                <a:lnTo>
                  <a:pt x="438043" y="1207843"/>
                </a:lnTo>
                <a:lnTo>
                  <a:pt x="381013" y="1187437"/>
                </a:lnTo>
                <a:lnTo>
                  <a:pt x="326259" y="1161540"/>
                </a:lnTo>
                <a:lnTo>
                  <a:pt x="274306" y="1130401"/>
                </a:lnTo>
                <a:lnTo>
                  <a:pt x="225656" y="1094319"/>
                </a:lnTo>
                <a:lnTo>
                  <a:pt x="180776" y="1053643"/>
                </a:lnTo>
                <a:lnTo>
                  <a:pt x="140100" y="1008763"/>
                </a:lnTo>
                <a:lnTo>
                  <a:pt x="104018" y="960113"/>
                </a:lnTo>
                <a:lnTo>
                  <a:pt x="72879" y="908160"/>
                </a:lnTo>
                <a:lnTo>
                  <a:pt x="46982" y="853405"/>
                </a:lnTo>
                <a:lnTo>
                  <a:pt x="26576" y="796376"/>
                </a:lnTo>
                <a:lnTo>
                  <a:pt x="11859" y="737621"/>
                </a:lnTo>
                <a:lnTo>
                  <a:pt x="2972" y="677706"/>
                </a:lnTo>
                <a:lnTo>
                  <a:pt x="0" y="617209"/>
                </a:lnTo>
                <a:lnTo>
                  <a:pt x="743" y="586924"/>
                </a:lnTo>
                <a:lnTo>
                  <a:pt x="6679" y="526646"/>
                </a:lnTo>
                <a:lnTo>
                  <a:pt x="18496" y="467239"/>
                </a:lnTo>
                <a:lnTo>
                  <a:pt x="36079" y="409277"/>
                </a:lnTo>
                <a:lnTo>
                  <a:pt x="59258" y="353318"/>
                </a:lnTo>
                <a:lnTo>
                  <a:pt x="87810" y="299900"/>
                </a:lnTo>
                <a:lnTo>
                  <a:pt x="121461" y="249538"/>
                </a:lnTo>
                <a:lnTo>
                  <a:pt x="159887" y="202716"/>
                </a:lnTo>
                <a:lnTo>
                  <a:pt x="202716" y="159887"/>
                </a:lnTo>
                <a:lnTo>
                  <a:pt x="249538" y="121461"/>
                </a:lnTo>
                <a:lnTo>
                  <a:pt x="299900" y="87810"/>
                </a:lnTo>
                <a:lnTo>
                  <a:pt x="353318" y="59258"/>
                </a:lnTo>
                <a:lnTo>
                  <a:pt x="409277" y="36079"/>
                </a:lnTo>
                <a:lnTo>
                  <a:pt x="467239" y="18496"/>
                </a:lnTo>
                <a:lnTo>
                  <a:pt x="526646" y="6679"/>
                </a:lnTo>
                <a:lnTo>
                  <a:pt x="586924" y="743"/>
                </a:lnTo>
                <a:lnTo>
                  <a:pt x="617209" y="0"/>
                </a:lnTo>
                <a:lnTo>
                  <a:pt x="647494" y="743"/>
                </a:lnTo>
                <a:lnTo>
                  <a:pt x="707773" y="6679"/>
                </a:lnTo>
                <a:lnTo>
                  <a:pt x="767179" y="18496"/>
                </a:lnTo>
                <a:lnTo>
                  <a:pt x="825141" y="36079"/>
                </a:lnTo>
                <a:lnTo>
                  <a:pt x="881101" y="59258"/>
                </a:lnTo>
                <a:lnTo>
                  <a:pt x="934519" y="87810"/>
                </a:lnTo>
                <a:lnTo>
                  <a:pt x="984881" y="121461"/>
                </a:lnTo>
                <a:lnTo>
                  <a:pt x="1031703" y="159887"/>
                </a:lnTo>
                <a:lnTo>
                  <a:pt x="1074532" y="202716"/>
                </a:lnTo>
                <a:lnTo>
                  <a:pt x="1112957" y="249538"/>
                </a:lnTo>
                <a:lnTo>
                  <a:pt x="1146608" y="299900"/>
                </a:lnTo>
                <a:lnTo>
                  <a:pt x="1175161" y="353318"/>
                </a:lnTo>
                <a:lnTo>
                  <a:pt x="1198340" y="409277"/>
                </a:lnTo>
                <a:lnTo>
                  <a:pt x="1215923" y="467239"/>
                </a:lnTo>
                <a:lnTo>
                  <a:pt x="1227739" y="526646"/>
                </a:lnTo>
                <a:lnTo>
                  <a:pt x="1233676" y="586924"/>
                </a:lnTo>
                <a:lnTo>
                  <a:pt x="1234419" y="617209"/>
                </a:lnTo>
                <a:lnTo>
                  <a:pt x="1233676" y="647494"/>
                </a:lnTo>
                <a:lnTo>
                  <a:pt x="1227739" y="707773"/>
                </a:lnTo>
                <a:lnTo>
                  <a:pt x="1215923" y="767179"/>
                </a:lnTo>
                <a:lnTo>
                  <a:pt x="1198340" y="825141"/>
                </a:lnTo>
                <a:lnTo>
                  <a:pt x="1175161" y="881101"/>
                </a:lnTo>
                <a:lnTo>
                  <a:pt x="1146608" y="934519"/>
                </a:lnTo>
                <a:lnTo>
                  <a:pt x="1112957" y="984881"/>
                </a:lnTo>
                <a:lnTo>
                  <a:pt x="1074532" y="1031703"/>
                </a:lnTo>
                <a:lnTo>
                  <a:pt x="1031703" y="1074532"/>
                </a:lnTo>
                <a:lnTo>
                  <a:pt x="984881" y="1112957"/>
                </a:lnTo>
                <a:lnTo>
                  <a:pt x="934519" y="1146608"/>
                </a:lnTo>
                <a:lnTo>
                  <a:pt x="881101" y="1175161"/>
                </a:lnTo>
                <a:lnTo>
                  <a:pt x="825141" y="1198340"/>
                </a:lnTo>
                <a:lnTo>
                  <a:pt x="767179" y="1215923"/>
                </a:lnTo>
                <a:lnTo>
                  <a:pt x="707773" y="1227739"/>
                </a:lnTo>
                <a:lnTo>
                  <a:pt x="647494" y="1233676"/>
                </a:lnTo>
                <a:lnTo>
                  <a:pt x="617209" y="1234419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992065" y="9083761"/>
            <a:ext cx="370840" cy="741045"/>
          </a:xfrm>
          <a:custGeom>
            <a:avLst/>
            <a:gdLst/>
            <a:ahLst/>
            <a:cxnLst/>
            <a:rect l="l" t="t" r="r" b="b"/>
            <a:pathLst>
              <a:path w="370840" h="741045">
                <a:moveTo>
                  <a:pt x="246883" y="740651"/>
                </a:moveTo>
                <a:lnTo>
                  <a:pt x="92581" y="740651"/>
                </a:lnTo>
                <a:lnTo>
                  <a:pt x="92581" y="370325"/>
                </a:lnTo>
                <a:lnTo>
                  <a:pt x="0" y="370325"/>
                </a:lnTo>
                <a:lnTo>
                  <a:pt x="0" y="246883"/>
                </a:lnTo>
                <a:lnTo>
                  <a:pt x="92581" y="246883"/>
                </a:lnTo>
                <a:lnTo>
                  <a:pt x="92581" y="172510"/>
                </a:lnTo>
                <a:lnTo>
                  <a:pt x="96528" y="122141"/>
                </a:lnTo>
                <a:lnTo>
                  <a:pt x="109006" y="79670"/>
                </a:lnTo>
                <a:lnTo>
                  <a:pt x="131060" y="45658"/>
                </a:lnTo>
                <a:lnTo>
                  <a:pt x="163738" y="20667"/>
                </a:lnTo>
                <a:lnTo>
                  <a:pt x="208087" y="5260"/>
                </a:lnTo>
                <a:lnTo>
                  <a:pt x="265153" y="0"/>
                </a:lnTo>
                <a:lnTo>
                  <a:pt x="370325" y="0"/>
                </a:lnTo>
                <a:lnTo>
                  <a:pt x="370325" y="123441"/>
                </a:lnTo>
                <a:lnTo>
                  <a:pt x="299747" y="123441"/>
                </a:lnTo>
                <a:lnTo>
                  <a:pt x="270539" y="126876"/>
                </a:lnTo>
                <a:lnTo>
                  <a:pt x="254695" y="137032"/>
                </a:lnTo>
                <a:lnTo>
                  <a:pt x="248161" y="153685"/>
                </a:lnTo>
                <a:lnTo>
                  <a:pt x="246883" y="176614"/>
                </a:lnTo>
                <a:lnTo>
                  <a:pt x="246883" y="246883"/>
                </a:lnTo>
                <a:lnTo>
                  <a:pt x="370325" y="246883"/>
                </a:lnTo>
                <a:lnTo>
                  <a:pt x="350822" y="370325"/>
                </a:lnTo>
                <a:lnTo>
                  <a:pt x="246883" y="370325"/>
                </a:lnTo>
                <a:lnTo>
                  <a:pt x="246883" y="7406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40362" y="8836876"/>
            <a:ext cx="1238249" cy="1238249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1691341" y="8836876"/>
            <a:ext cx="1237615" cy="1237615"/>
          </a:xfrm>
          <a:custGeom>
            <a:avLst/>
            <a:gdLst/>
            <a:ahLst/>
            <a:cxnLst/>
            <a:rect l="l" t="t" r="r" b="b"/>
            <a:pathLst>
              <a:path w="1237615" h="1237615">
                <a:moveTo>
                  <a:pt x="618752" y="1237505"/>
                </a:moveTo>
                <a:lnTo>
                  <a:pt x="570404" y="1235643"/>
                </a:lnTo>
                <a:lnTo>
                  <a:pt x="523072" y="1230149"/>
                </a:lnTo>
                <a:lnTo>
                  <a:pt x="476894" y="1221161"/>
                </a:lnTo>
                <a:lnTo>
                  <a:pt x="432008" y="1208816"/>
                </a:lnTo>
                <a:lnTo>
                  <a:pt x="388552" y="1193251"/>
                </a:lnTo>
                <a:lnTo>
                  <a:pt x="346663" y="1174606"/>
                </a:lnTo>
                <a:lnTo>
                  <a:pt x="306479" y="1153016"/>
                </a:lnTo>
                <a:lnTo>
                  <a:pt x="268137" y="1128620"/>
                </a:lnTo>
                <a:lnTo>
                  <a:pt x="231776" y="1101556"/>
                </a:lnTo>
                <a:lnTo>
                  <a:pt x="197532" y="1071961"/>
                </a:lnTo>
                <a:lnTo>
                  <a:pt x="165544" y="1039973"/>
                </a:lnTo>
                <a:lnTo>
                  <a:pt x="135949" y="1005729"/>
                </a:lnTo>
                <a:lnTo>
                  <a:pt x="108885" y="969368"/>
                </a:lnTo>
                <a:lnTo>
                  <a:pt x="84489" y="931026"/>
                </a:lnTo>
                <a:lnTo>
                  <a:pt x="62899" y="890842"/>
                </a:lnTo>
                <a:lnTo>
                  <a:pt x="44253" y="848953"/>
                </a:lnTo>
                <a:lnTo>
                  <a:pt x="28689" y="805496"/>
                </a:lnTo>
                <a:lnTo>
                  <a:pt x="16344" y="760611"/>
                </a:lnTo>
                <a:lnTo>
                  <a:pt x="7355" y="714433"/>
                </a:lnTo>
                <a:lnTo>
                  <a:pt x="1861" y="667101"/>
                </a:lnTo>
                <a:lnTo>
                  <a:pt x="0" y="618752"/>
                </a:lnTo>
                <a:lnTo>
                  <a:pt x="1861" y="570390"/>
                </a:lnTo>
                <a:lnTo>
                  <a:pt x="7355" y="523046"/>
                </a:lnTo>
                <a:lnTo>
                  <a:pt x="16344" y="476860"/>
                </a:lnTo>
                <a:lnTo>
                  <a:pt x="28689" y="431967"/>
                </a:lnTo>
                <a:lnTo>
                  <a:pt x="44253" y="388507"/>
                </a:lnTo>
                <a:lnTo>
                  <a:pt x="62899" y="346615"/>
                </a:lnTo>
                <a:lnTo>
                  <a:pt x="84489" y="306430"/>
                </a:lnTo>
                <a:lnTo>
                  <a:pt x="108885" y="268089"/>
                </a:lnTo>
                <a:lnTo>
                  <a:pt x="135949" y="231729"/>
                </a:lnTo>
                <a:lnTo>
                  <a:pt x="165544" y="197489"/>
                </a:lnTo>
                <a:lnTo>
                  <a:pt x="197532" y="165505"/>
                </a:lnTo>
                <a:lnTo>
                  <a:pt x="231776" y="135914"/>
                </a:lnTo>
                <a:lnTo>
                  <a:pt x="268137" y="108855"/>
                </a:lnTo>
                <a:lnTo>
                  <a:pt x="306479" y="84464"/>
                </a:lnTo>
                <a:lnTo>
                  <a:pt x="346663" y="62880"/>
                </a:lnTo>
                <a:lnTo>
                  <a:pt x="388552" y="44239"/>
                </a:lnTo>
                <a:lnTo>
                  <a:pt x="432008" y="28679"/>
                </a:lnTo>
                <a:lnTo>
                  <a:pt x="476894" y="16338"/>
                </a:lnTo>
                <a:lnTo>
                  <a:pt x="523072" y="7353"/>
                </a:lnTo>
                <a:lnTo>
                  <a:pt x="570404" y="1861"/>
                </a:lnTo>
                <a:lnTo>
                  <a:pt x="618752" y="0"/>
                </a:lnTo>
                <a:lnTo>
                  <a:pt x="667115" y="1861"/>
                </a:lnTo>
                <a:lnTo>
                  <a:pt x="714459" y="7353"/>
                </a:lnTo>
                <a:lnTo>
                  <a:pt x="760645" y="16338"/>
                </a:lnTo>
                <a:lnTo>
                  <a:pt x="805538" y="28679"/>
                </a:lnTo>
                <a:lnTo>
                  <a:pt x="848998" y="44239"/>
                </a:lnTo>
                <a:lnTo>
                  <a:pt x="890890" y="62880"/>
                </a:lnTo>
                <a:lnTo>
                  <a:pt x="931075" y="84464"/>
                </a:lnTo>
                <a:lnTo>
                  <a:pt x="969416" y="108855"/>
                </a:lnTo>
                <a:lnTo>
                  <a:pt x="1005775" y="135914"/>
                </a:lnTo>
                <a:lnTo>
                  <a:pt x="1040016" y="165505"/>
                </a:lnTo>
                <a:lnTo>
                  <a:pt x="1072000" y="197489"/>
                </a:lnTo>
                <a:lnTo>
                  <a:pt x="1101591" y="231729"/>
                </a:lnTo>
                <a:lnTo>
                  <a:pt x="1128650" y="268089"/>
                </a:lnTo>
                <a:lnTo>
                  <a:pt x="1153040" y="306430"/>
                </a:lnTo>
                <a:lnTo>
                  <a:pt x="1174625" y="346615"/>
                </a:lnTo>
                <a:lnTo>
                  <a:pt x="1193266" y="388507"/>
                </a:lnTo>
                <a:lnTo>
                  <a:pt x="1208825" y="431967"/>
                </a:lnTo>
                <a:lnTo>
                  <a:pt x="1221167" y="476860"/>
                </a:lnTo>
                <a:lnTo>
                  <a:pt x="1230152" y="523046"/>
                </a:lnTo>
                <a:lnTo>
                  <a:pt x="1235644" y="570390"/>
                </a:lnTo>
                <a:lnTo>
                  <a:pt x="1237505" y="618752"/>
                </a:lnTo>
                <a:lnTo>
                  <a:pt x="1235644" y="667101"/>
                </a:lnTo>
                <a:lnTo>
                  <a:pt x="1230152" y="714433"/>
                </a:lnTo>
                <a:lnTo>
                  <a:pt x="1221167" y="760611"/>
                </a:lnTo>
                <a:lnTo>
                  <a:pt x="1208825" y="805496"/>
                </a:lnTo>
                <a:lnTo>
                  <a:pt x="1193266" y="848953"/>
                </a:lnTo>
                <a:lnTo>
                  <a:pt x="1174625" y="890842"/>
                </a:lnTo>
                <a:lnTo>
                  <a:pt x="1153040" y="931026"/>
                </a:lnTo>
                <a:lnTo>
                  <a:pt x="1128650" y="969368"/>
                </a:lnTo>
                <a:lnTo>
                  <a:pt x="1101591" y="1005729"/>
                </a:lnTo>
                <a:lnTo>
                  <a:pt x="1072000" y="1039973"/>
                </a:lnTo>
                <a:lnTo>
                  <a:pt x="1040016" y="1071961"/>
                </a:lnTo>
                <a:lnTo>
                  <a:pt x="1005775" y="1101556"/>
                </a:lnTo>
                <a:lnTo>
                  <a:pt x="969416" y="1128620"/>
                </a:lnTo>
                <a:lnTo>
                  <a:pt x="931075" y="1153016"/>
                </a:lnTo>
                <a:lnTo>
                  <a:pt x="890890" y="1174606"/>
                </a:lnTo>
                <a:lnTo>
                  <a:pt x="848998" y="1193251"/>
                </a:lnTo>
                <a:lnTo>
                  <a:pt x="805538" y="1208816"/>
                </a:lnTo>
                <a:lnTo>
                  <a:pt x="760645" y="1221161"/>
                </a:lnTo>
                <a:lnTo>
                  <a:pt x="714459" y="1230149"/>
                </a:lnTo>
                <a:lnTo>
                  <a:pt x="667115" y="1235643"/>
                </a:lnTo>
                <a:lnTo>
                  <a:pt x="618752" y="1237505"/>
                </a:lnTo>
                <a:close/>
              </a:path>
            </a:pathLst>
          </a:custGeom>
          <a:solidFill>
            <a:srgbClr val="9416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1923373" y="9183729"/>
            <a:ext cx="774065" cy="544195"/>
          </a:xfrm>
          <a:custGeom>
            <a:avLst/>
            <a:gdLst/>
            <a:ahLst/>
            <a:cxnLst/>
            <a:rect l="l" t="t" r="r" b="b"/>
            <a:pathLst>
              <a:path w="774065" h="544195">
                <a:moveTo>
                  <a:pt x="386720" y="543923"/>
                </a:moveTo>
                <a:lnTo>
                  <a:pt x="278449" y="542248"/>
                </a:lnTo>
                <a:lnTo>
                  <a:pt x="190943" y="539844"/>
                </a:lnTo>
                <a:lnTo>
                  <a:pt x="123706" y="536123"/>
                </a:lnTo>
                <a:lnTo>
                  <a:pt x="85693" y="529970"/>
                </a:lnTo>
                <a:lnTo>
                  <a:pt x="38452" y="503054"/>
                </a:lnTo>
                <a:lnTo>
                  <a:pt x="14378" y="455881"/>
                </a:lnTo>
                <a:lnTo>
                  <a:pt x="6488" y="415513"/>
                </a:lnTo>
                <a:lnTo>
                  <a:pt x="1201" y="347095"/>
                </a:lnTo>
                <a:lnTo>
                  <a:pt x="0" y="301124"/>
                </a:lnTo>
                <a:lnTo>
                  <a:pt x="0" y="242457"/>
                </a:lnTo>
                <a:lnTo>
                  <a:pt x="1201" y="196469"/>
                </a:lnTo>
                <a:lnTo>
                  <a:pt x="3845" y="156351"/>
                </a:lnTo>
                <a:lnTo>
                  <a:pt x="7693" y="117193"/>
                </a:lnTo>
                <a:lnTo>
                  <a:pt x="23866" y="62382"/>
                </a:lnTo>
                <a:lnTo>
                  <a:pt x="60859" y="22633"/>
                </a:lnTo>
                <a:lnTo>
                  <a:pt x="101594" y="9257"/>
                </a:lnTo>
                <a:lnTo>
                  <a:pt x="203840" y="3168"/>
                </a:lnTo>
                <a:lnTo>
                  <a:pt x="291784" y="853"/>
                </a:lnTo>
                <a:lnTo>
                  <a:pt x="359438" y="0"/>
                </a:lnTo>
                <a:lnTo>
                  <a:pt x="414002" y="0"/>
                </a:lnTo>
                <a:lnTo>
                  <a:pt x="481656" y="853"/>
                </a:lnTo>
                <a:lnTo>
                  <a:pt x="569600" y="3168"/>
                </a:lnTo>
                <a:lnTo>
                  <a:pt x="657534" y="7678"/>
                </a:lnTo>
                <a:lnTo>
                  <a:pt x="712581" y="22633"/>
                </a:lnTo>
                <a:lnTo>
                  <a:pt x="749574" y="62382"/>
                </a:lnTo>
                <a:lnTo>
                  <a:pt x="764204" y="108521"/>
                </a:lnTo>
                <a:lnTo>
                  <a:pt x="768437" y="144678"/>
                </a:lnTo>
                <a:lnTo>
                  <a:pt x="297071" y="144678"/>
                </a:lnTo>
                <a:lnTo>
                  <a:pt x="297071" y="382314"/>
                </a:lnTo>
                <a:lnTo>
                  <a:pt x="769916" y="382314"/>
                </a:lnTo>
                <a:lnTo>
                  <a:pt x="769595" y="387175"/>
                </a:lnTo>
                <a:lnTo>
                  <a:pt x="765750" y="426259"/>
                </a:lnTo>
                <a:lnTo>
                  <a:pt x="749574" y="481182"/>
                </a:lnTo>
                <a:lnTo>
                  <a:pt x="712628" y="520948"/>
                </a:lnTo>
                <a:lnTo>
                  <a:pt x="671861" y="534324"/>
                </a:lnTo>
                <a:lnTo>
                  <a:pt x="569566" y="540447"/>
                </a:lnTo>
                <a:lnTo>
                  <a:pt x="481546" y="542838"/>
                </a:lnTo>
                <a:lnTo>
                  <a:pt x="386720" y="543923"/>
                </a:lnTo>
                <a:close/>
              </a:path>
              <a:path w="774065" h="544195">
                <a:moveTo>
                  <a:pt x="769916" y="382314"/>
                </a:moveTo>
                <a:lnTo>
                  <a:pt x="297071" y="382314"/>
                </a:lnTo>
                <a:lnTo>
                  <a:pt x="525588" y="263990"/>
                </a:lnTo>
                <a:lnTo>
                  <a:pt x="297071" y="144678"/>
                </a:lnTo>
                <a:lnTo>
                  <a:pt x="768437" y="144678"/>
                </a:lnTo>
                <a:lnTo>
                  <a:pt x="769540" y="156351"/>
                </a:lnTo>
                <a:lnTo>
                  <a:pt x="772222" y="196469"/>
                </a:lnTo>
                <a:lnTo>
                  <a:pt x="773441" y="242457"/>
                </a:lnTo>
                <a:lnTo>
                  <a:pt x="773441" y="301124"/>
                </a:lnTo>
                <a:lnTo>
                  <a:pt x="772239" y="347095"/>
                </a:lnTo>
                <a:lnTo>
                  <a:pt x="769916" y="3823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0"/>
            <a:ext cx="18288000" cy="5537835"/>
          </a:xfrm>
          <a:custGeom>
            <a:avLst/>
            <a:gdLst/>
            <a:ahLst/>
            <a:cxnLst/>
            <a:rect l="l" t="t" r="r" b="b"/>
            <a:pathLst>
              <a:path w="18288000" h="5537835">
                <a:moveTo>
                  <a:pt x="18288000" y="5537534"/>
                </a:moveTo>
                <a:lnTo>
                  <a:pt x="0" y="5537534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5537534"/>
                </a:lnTo>
                <a:close/>
              </a:path>
            </a:pathLst>
          </a:custGeom>
          <a:solidFill>
            <a:srgbClr val="E7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65839" y="146023"/>
            <a:ext cx="3356078" cy="281282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65245" y="238628"/>
            <a:ext cx="1364161" cy="2112639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29249" y="555516"/>
            <a:ext cx="663972" cy="150902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7086600" y="419701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799" y="4114799"/>
                </a:moveTo>
                <a:lnTo>
                  <a:pt x="0" y="4114799"/>
                </a:lnTo>
                <a:lnTo>
                  <a:pt x="0" y="0"/>
                </a:lnTo>
                <a:lnTo>
                  <a:pt x="4114799" y="0"/>
                </a:lnTo>
                <a:lnTo>
                  <a:pt x="4114799" y="4114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086587" y="4197019"/>
            <a:ext cx="4114800" cy="1419225"/>
          </a:xfrm>
          <a:custGeom>
            <a:avLst/>
            <a:gdLst/>
            <a:ahLst/>
            <a:cxnLst/>
            <a:rect l="l" t="t" r="r" b="b"/>
            <a:pathLst>
              <a:path w="4114800" h="1419225">
                <a:moveTo>
                  <a:pt x="141897" y="1135113"/>
                </a:moveTo>
                <a:lnTo>
                  <a:pt x="0" y="1135113"/>
                </a:lnTo>
                <a:lnTo>
                  <a:pt x="0" y="1277010"/>
                </a:lnTo>
                <a:lnTo>
                  <a:pt x="141897" y="1277010"/>
                </a:lnTo>
                <a:lnTo>
                  <a:pt x="141897" y="1135113"/>
                </a:lnTo>
                <a:close/>
              </a:path>
              <a:path w="4114800" h="1419225">
                <a:moveTo>
                  <a:pt x="709460" y="283781"/>
                </a:moveTo>
                <a:lnTo>
                  <a:pt x="283781" y="283781"/>
                </a:lnTo>
                <a:lnTo>
                  <a:pt x="283781" y="425665"/>
                </a:lnTo>
                <a:lnTo>
                  <a:pt x="283781" y="567563"/>
                </a:lnTo>
                <a:lnTo>
                  <a:pt x="283781" y="709447"/>
                </a:lnTo>
                <a:lnTo>
                  <a:pt x="709460" y="709447"/>
                </a:lnTo>
                <a:lnTo>
                  <a:pt x="709460" y="567563"/>
                </a:lnTo>
                <a:lnTo>
                  <a:pt x="709460" y="425665"/>
                </a:lnTo>
                <a:lnTo>
                  <a:pt x="709460" y="283781"/>
                </a:lnTo>
                <a:close/>
              </a:path>
              <a:path w="4114800" h="1419225">
                <a:moveTo>
                  <a:pt x="993228" y="1135113"/>
                </a:moveTo>
                <a:lnTo>
                  <a:pt x="283781" y="1135113"/>
                </a:lnTo>
                <a:lnTo>
                  <a:pt x="283781" y="1277010"/>
                </a:lnTo>
                <a:lnTo>
                  <a:pt x="141897" y="1277010"/>
                </a:lnTo>
                <a:lnTo>
                  <a:pt x="141897" y="1418894"/>
                </a:lnTo>
                <a:lnTo>
                  <a:pt x="425678" y="1418894"/>
                </a:lnTo>
                <a:lnTo>
                  <a:pt x="425678" y="1277010"/>
                </a:lnTo>
                <a:lnTo>
                  <a:pt x="709460" y="1277010"/>
                </a:lnTo>
                <a:lnTo>
                  <a:pt x="709460" y="1418894"/>
                </a:lnTo>
                <a:lnTo>
                  <a:pt x="851344" y="1418894"/>
                </a:lnTo>
                <a:lnTo>
                  <a:pt x="851344" y="1277010"/>
                </a:lnTo>
                <a:lnTo>
                  <a:pt x="993228" y="1277010"/>
                </a:lnTo>
                <a:lnTo>
                  <a:pt x="993228" y="1135113"/>
                </a:lnTo>
                <a:close/>
              </a:path>
              <a:path w="4114800" h="1419225">
                <a:moveTo>
                  <a:pt x="993228" y="0"/>
                </a:moveTo>
                <a:lnTo>
                  <a:pt x="851344" y="0"/>
                </a:lnTo>
                <a:lnTo>
                  <a:pt x="851344" y="141897"/>
                </a:lnTo>
                <a:lnTo>
                  <a:pt x="851344" y="283781"/>
                </a:lnTo>
                <a:lnTo>
                  <a:pt x="851344" y="425665"/>
                </a:lnTo>
                <a:lnTo>
                  <a:pt x="851344" y="567563"/>
                </a:lnTo>
                <a:lnTo>
                  <a:pt x="851344" y="709447"/>
                </a:lnTo>
                <a:lnTo>
                  <a:pt x="851344" y="851344"/>
                </a:lnTo>
                <a:lnTo>
                  <a:pt x="141897" y="851344"/>
                </a:lnTo>
                <a:lnTo>
                  <a:pt x="141897" y="141897"/>
                </a:lnTo>
                <a:lnTo>
                  <a:pt x="851344" y="141897"/>
                </a:lnTo>
                <a:lnTo>
                  <a:pt x="851344" y="0"/>
                </a:lnTo>
                <a:lnTo>
                  <a:pt x="0" y="0"/>
                </a:lnTo>
                <a:lnTo>
                  <a:pt x="0" y="141897"/>
                </a:lnTo>
                <a:lnTo>
                  <a:pt x="0" y="283781"/>
                </a:lnTo>
                <a:lnTo>
                  <a:pt x="0" y="993228"/>
                </a:lnTo>
                <a:lnTo>
                  <a:pt x="993228" y="993228"/>
                </a:lnTo>
                <a:lnTo>
                  <a:pt x="993228" y="141897"/>
                </a:lnTo>
                <a:lnTo>
                  <a:pt x="993228" y="0"/>
                </a:lnTo>
                <a:close/>
              </a:path>
              <a:path w="4114800" h="1419225">
                <a:moveTo>
                  <a:pt x="1844573" y="1135113"/>
                </a:moveTo>
                <a:lnTo>
                  <a:pt x="1702676" y="1135113"/>
                </a:lnTo>
                <a:lnTo>
                  <a:pt x="1702676" y="993228"/>
                </a:lnTo>
                <a:lnTo>
                  <a:pt x="1560791" y="993228"/>
                </a:lnTo>
                <a:lnTo>
                  <a:pt x="1560791" y="851344"/>
                </a:lnTo>
                <a:lnTo>
                  <a:pt x="1418907" y="851344"/>
                </a:lnTo>
                <a:lnTo>
                  <a:pt x="1418907" y="993228"/>
                </a:lnTo>
                <a:lnTo>
                  <a:pt x="1277010" y="993228"/>
                </a:lnTo>
                <a:lnTo>
                  <a:pt x="1277010" y="851344"/>
                </a:lnTo>
                <a:lnTo>
                  <a:pt x="1418907" y="851344"/>
                </a:lnTo>
                <a:lnTo>
                  <a:pt x="1418907" y="709447"/>
                </a:lnTo>
                <a:lnTo>
                  <a:pt x="1418907" y="567563"/>
                </a:lnTo>
                <a:lnTo>
                  <a:pt x="1277010" y="567563"/>
                </a:lnTo>
                <a:lnTo>
                  <a:pt x="1277010" y="425665"/>
                </a:lnTo>
                <a:lnTo>
                  <a:pt x="1277010" y="283781"/>
                </a:lnTo>
                <a:lnTo>
                  <a:pt x="1135126" y="283781"/>
                </a:lnTo>
                <a:lnTo>
                  <a:pt x="1135126" y="425665"/>
                </a:lnTo>
                <a:lnTo>
                  <a:pt x="1135126" y="567563"/>
                </a:lnTo>
                <a:lnTo>
                  <a:pt x="1135126" y="709447"/>
                </a:lnTo>
                <a:lnTo>
                  <a:pt x="1135126" y="851344"/>
                </a:lnTo>
                <a:lnTo>
                  <a:pt x="1135126" y="993228"/>
                </a:lnTo>
                <a:lnTo>
                  <a:pt x="1135126" y="1135113"/>
                </a:lnTo>
                <a:lnTo>
                  <a:pt x="1277010" y="1135113"/>
                </a:lnTo>
                <a:lnTo>
                  <a:pt x="1277010" y="1277010"/>
                </a:lnTo>
                <a:lnTo>
                  <a:pt x="1560791" y="1277010"/>
                </a:lnTo>
                <a:lnTo>
                  <a:pt x="1560791" y="1418894"/>
                </a:lnTo>
                <a:lnTo>
                  <a:pt x="1702676" y="1418894"/>
                </a:lnTo>
                <a:lnTo>
                  <a:pt x="1702676" y="1277010"/>
                </a:lnTo>
                <a:lnTo>
                  <a:pt x="1844573" y="1277010"/>
                </a:lnTo>
                <a:lnTo>
                  <a:pt x="1844573" y="1135113"/>
                </a:lnTo>
                <a:close/>
              </a:path>
              <a:path w="4114800" h="1419225">
                <a:moveTo>
                  <a:pt x="1844573" y="851344"/>
                </a:moveTo>
                <a:lnTo>
                  <a:pt x="1702676" y="851344"/>
                </a:lnTo>
                <a:lnTo>
                  <a:pt x="1702676" y="993228"/>
                </a:lnTo>
                <a:lnTo>
                  <a:pt x="1844573" y="993228"/>
                </a:lnTo>
                <a:lnTo>
                  <a:pt x="1844573" y="851344"/>
                </a:lnTo>
                <a:close/>
              </a:path>
              <a:path w="4114800" h="1419225">
                <a:moveTo>
                  <a:pt x="1986457" y="993228"/>
                </a:moveTo>
                <a:lnTo>
                  <a:pt x="1844573" y="993228"/>
                </a:lnTo>
                <a:lnTo>
                  <a:pt x="1844573" y="1135113"/>
                </a:lnTo>
                <a:lnTo>
                  <a:pt x="1986457" y="1135113"/>
                </a:lnTo>
                <a:lnTo>
                  <a:pt x="1986457" y="993228"/>
                </a:lnTo>
                <a:close/>
              </a:path>
              <a:path w="4114800" h="1419225">
                <a:moveTo>
                  <a:pt x="2128355" y="283781"/>
                </a:moveTo>
                <a:lnTo>
                  <a:pt x="1986457" y="283781"/>
                </a:lnTo>
                <a:lnTo>
                  <a:pt x="1986457" y="425665"/>
                </a:lnTo>
                <a:lnTo>
                  <a:pt x="2128355" y="425665"/>
                </a:lnTo>
                <a:lnTo>
                  <a:pt x="2128355" y="283781"/>
                </a:lnTo>
                <a:close/>
              </a:path>
              <a:path w="4114800" h="1419225">
                <a:moveTo>
                  <a:pt x="2412123" y="1277010"/>
                </a:moveTo>
                <a:lnTo>
                  <a:pt x="2270239" y="1277010"/>
                </a:lnTo>
                <a:lnTo>
                  <a:pt x="2270239" y="1135113"/>
                </a:lnTo>
                <a:lnTo>
                  <a:pt x="2270239" y="993228"/>
                </a:lnTo>
                <a:lnTo>
                  <a:pt x="2128355" y="993228"/>
                </a:lnTo>
                <a:lnTo>
                  <a:pt x="2128355" y="1135113"/>
                </a:lnTo>
                <a:lnTo>
                  <a:pt x="1986457" y="1135113"/>
                </a:lnTo>
                <a:lnTo>
                  <a:pt x="1986457" y="1277010"/>
                </a:lnTo>
                <a:lnTo>
                  <a:pt x="2128355" y="1277010"/>
                </a:lnTo>
                <a:lnTo>
                  <a:pt x="2128355" y="1418894"/>
                </a:lnTo>
                <a:lnTo>
                  <a:pt x="2412123" y="1418894"/>
                </a:lnTo>
                <a:lnTo>
                  <a:pt x="2412123" y="1277010"/>
                </a:lnTo>
                <a:close/>
              </a:path>
              <a:path w="4114800" h="1419225">
                <a:moveTo>
                  <a:pt x="2412123" y="709447"/>
                </a:moveTo>
                <a:lnTo>
                  <a:pt x="2270239" y="709447"/>
                </a:lnTo>
                <a:lnTo>
                  <a:pt x="2270239" y="567563"/>
                </a:lnTo>
                <a:lnTo>
                  <a:pt x="1844573" y="567563"/>
                </a:lnTo>
                <a:lnTo>
                  <a:pt x="1844573" y="425665"/>
                </a:lnTo>
                <a:lnTo>
                  <a:pt x="1844573" y="283781"/>
                </a:lnTo>
                <a:lnTo>
                  <a:pt x="1702676" y="283781"/>
                </a:lnTo>
                <a:lnTo>
                  <a:pt x="1702676" y="425665"/>
                </a:lnTo>
                <a:lnTo>
                  <a:pt x="1560791" y="425665"/>
                </a:lnTo>
                <a:lnTo>
                  <a:pt x="1560791" y="283781"/>
                </a:lnTo>
                <a:lnTo>
                  <a:pt x="1702676" y="283781"/>
                </a:lnTo>
                <a:lnTo>
                  <a:pt x="1702676" y="141897"/>
                </a:lnTo>
                <a:lnTo>
                  <a:pt x="1560791" y="141897"/>
                </a:lnTo>
                <a:lnTo>
                  <a:pt x="1560791" y="0"/>
                </a:lnTo>
                <a:lnTo>
                  <a:pt x="1418907" y="0"/>
                </a:lnTo>
                <a:lnTo>
                  <a:pt x="1418907" y="141897"/>
                </a:lnTo>
                <a:lnTo>
                  <a:pt x="1277010" y="141897"/>
                </a:lnTo>
                <a:lnTo>
                  <a:pt x="1277010" y="283781"/>
                </a:lnTo>
                <a:lnTo>
                  <a:pt x="1418907" y="283781"/>
                </a:lnTo>
                <a:lnTo>
                  <a:pt x="1418907" y="425665"/>
                </a:lnTo>
                <a:lnTo>
                  <a:pt x="1418907" y="567563"/>
                </a:lnTo>
                <a:lnTo>
                  <a:pt x="1560791" y="567563"/>
                </a:lnTo>
                <a:lnTo>
                  <a:pt x="1560791" y="709447"/>
                </a:lnTo>
                <a:lnTo>
                  <a:pt x="1844573" y="709447"/>
                </a:lnTo>
                <a:lnTo>
                  <a:pt x="1844573" y="851344"/>
                </a:lnTo>
                <a:lnTo>
                  <a:pt x="1986457" y="851344"/>
                </a:lnTo>
                <a:lnTo>
                  <a:pt x="1986457" y="993228"/>
                </a:lnTo>
                <a:lnTo>
                  <a:pt x="2128355" y="993228"/>
                </a:lnTo>
                <a:lnTo>
                  <a:pt x="2128355" y="851344"/>
                </a:lnTo>
                <a:lnTo>
                  <a:pt x="2270239" y="851344"/>
                </a:lnTo>
                <a:lnTo>
                  <a:pt x="2270239" y="993228"/>
                </a:lnTo>
                <a:lnTo>
                  <a:pt x="2412123" y="993228"/>
                </a:lnTo>
                <a:lnTo>
                  <a:pt x="2412123" y="851344"/>
                </a:lnTo>
                <a:lnTo>
                  <a:pt x="2412123" y="709447"/>
                </a:lnTo>
                <a:close/>
              </a:path>
              <a:path w="4114800" h="1419225">
                <a:moveTo>
                  <a:pt x="2554020" y="1135113"/>
                </a:moveTo>
                <a:lnTo>
                  <a:pt x="2412123" y="1135113"/>
                </a:lnTo>
                <a:lnTo>
                  <a:pt x="2412123" y="1277010"/>
                </a:lnTo>
                <a:lnTo>
                  <a:pt x="2554020" y="1277010"/>
                </a:lnTo>
                <a:lnTo>
                  <a:pt x="2554020" y="1135113"/>
                </a:lnTo>
                <a:close/>
              </a:path>
              <a:path w="4114800" h="1419225">
                <a:moveTo>
                  <a:pt x="2979686" y="851344"/>
                </a:moveTo>
                <a:lnTo>
                  <a:pt x="2837802" y="851344"/>
                </a:lnTo>
                <a:lnTo>
                  <a:pt x="2837802" y="993228"/>
                </a:lnTo>
                <a:lnTo>
                  <a:pt x="2695905" y="993228"/>
                </a:lnTo>
                <a:lnTo>
                  <a:pt x="2695905" y="1135113"/>
                </a:lnTo>
                <a:lnTo>
                  <a:pt x="2979686" y="1135113"/>
                </a:lnTo>
                <a:lnTo>
                  <a:pt x="2979686" y="993228"/>
                </a:lnTo>
                <a:lnTo>
                  <a:pt x="2979686" y="851344"/>
                </a:lnTo>
                <a:close/>
              </a:path>
              <a:path w="4114800" h="1419225">
                <a:moveTo>
                  <a:pt x="2979686" y="0"/>
                </a:moveTo>
                <a:lnTo>
                  <a:pt x="2128355" y="0"/>
                </a:lnTo>
                <a:lnTo>
                  <a:pt x="2128355" y="141897"/>
                </a:lnTo>
                <a:lnTo>
                  <a:pt x="2837802" y="141897"/>
                </a:lnTo>
                <a:lnTo>
                  <a:pt x="2837802" y="283781"/>
                </a:lnTo>
                <a:lnTo>
                  <a:pt x="2554020" y="283781"/>
                </a:lnTo>
                <a:lnTo>
                  <a:pt x="2554020" y="425665"/>
                </a:lnTo>
                <a:lnTo>
                  <a:pt x="2695905" y="425665"/>
                </a:lnTo>
                <a:lnTo>
                  <a:pt x="2695905" y="567563"/>
                </a:lnTo>
                <a:lnTo>
                  <a:pt x="2554020" y="567563"/>
                </a:lnTo>
                <a:lnTo>
                  <a:pt x="2554020" y="425665"/>
                </a:lnTo>
                <a:lnTo>
                  <a:pt x="2412123" y="425665"/>
                </a:lnTo>
                <a:lnTo>
                  <a:pt x="2412123" y="283781"/>
                </a:lnTo>
                <a:lnTo>
                  <a:pt x="2270239" y="283781"/>
                </a:lnTo>
                <a:lnTo>
                  <a:pt x="2270239" y="425665"/>
                </a:lnTo>
                <a:lnTo>
                  <a:pt x="2270239" y="567563"/>
                </a:lnTo>
                <a:lnTo>
                  <a:pt x="2412123" y="567563"/>
                </a:lnTo>
                <a:lnTo>
                  <a:pt x="2412123" y="709447"/>
                </a:lnTo>
                <a:lnTo>
                  <a:pt x="2554020" y="709447"/>
                </a:lnTo>
                <a:lnTo>
                  <a:pt x="2554020" y="851344"/>
                </a:lnTo>
                <a:lnTo>
                  <a:pt x="2554020" y="993228"/>
                </a:lnTo>
                <a:lnTo>
                  <a:pt x="2695905" y="993228"/>
                </a:lnTo>
                <a:lnTo>
                  <a:pt x="2695905" y="851344"/>
                </a:lnTo>
                <a:lnTo>
                  <a:pt x="2695905" y="709447"/>
                </a:lnTo>
                <a:lnTo>
                  <a:pt x="2979686" y="709447"/>
                </a:lnTo>
                <a:lnTo>
                  <a:pt x="2979686" y="567563"/>
                </a:lnTo>
                <a:lnTo>
                  <a:pt x="2837802" y="567563"/>
                </a:lnTo>
                <a:lnTo>
                  <a:pt x="2837802" y="425665"/>
                </a:lnTo>
                <a:lnTo>
                  <a:pt x="2979686" y="425665"/>
                </a:lnTo>
                <a:lnTo>
                  <a:pt x="2979686" y="283781"/>
                </a:lnTo>
                <a:lnTo>
                  <a:pt x="2979686" y="141897"/>
                </a:lnTo>
                <a:lnTo>
                  <a:pt x="2979686" y="0"/>
                </a:lnTo>
                <a:close/>
              </a:path>
              <a:path w="4114800" h="1419225">
                <a:moveTo>
                  <a:pt x="3831031" y="1135113"/>
                </a:moveTo>
                <a:lnTo>
                  <a:pt x="3121583" y="1135113"/>
                </a:lnTo>
                <a:lnTo>
                  <a:pt x="3121583" y="1277010"/>
                </a:lnTo>
                <a:lnTo>
                  <a:pt x="3831031" y="1277010"/>
                </a:lnTo>
                <a:lnTo>
                  <a:pt x="3831031" y="1135113"/>
                </a:lnTo>
                <a:close/>
              </a:path>
              <a:path w="4114800" h="1419225">
                <a:moveTo>
                  <a:pt x="3831031" y="283781"/>
                </a:moveTo>
                <a:lnTo>
                  <a:pt x="3405352" y="283781"/>
                </a:lnTo>
                <a:lnTo>
                  <a:pt x="3405352" y="425665"/>
                </a:lnTo>
                <a:lnTo>
                  <a:pt x="3405352" y="567563"/>
                </a:lnTo>
                <a:lnTo>
                  <a:pt x="3405352" y="709447"/>
                </a:lnTo>
                <a:lnTo>
                  <a:pt x="3831031" y="709447"/>
                </a:lnTo>
                <a:lnTo>
                  <a:pt x="3831031" y="567563"/>
                </a:lnTo>
                <a:lnTo>
                  <a:pt x="3831031" y="425665"/>
                </a:lnTo>
                <a:lnTo>
                  <a:pt x="3831031" y="283781"/>
                </a:lnTo>
                <a:close/>
              </a:path>
              <a:path w="4114800" h="1419225">
                <a:moveTo>
                  <a:pt x="4114800" y="0"/>
                </a:moveTo>
                <a:lnTo>
                  <a:pt x="3972915" y="0"/>
                </a:lnTo>
                <a:lnTo>
                  <a:pt x="3972915" y="141897"/>
                </a:lnTo>
                <a:lnTo>
                  <a:pt x="3972915" y="283781"/>
                </a:lnTo>
                <a:lnTo>
                  <a:pt x="3972915" y="425665"/>
                </a:lnTo>
                <a:lnTo>
                  <a:pt x="3972915" y="567563"/>
                </a:lnTo>
                <a:lnTo>
                  <a:pt x="3972915" y="709447"/>
                </a:lnTo>
                <a:lnTo>
                  <a:pt x="3972915" y="851344"/>
                </a:lnTo>
                <a:lnTo>
                  <a:pt x="3263468" y="851344"/>
                </a:lnTo>
                <a:lnTo>
                  <a:pt x="3263468" y="141897"/>
                </a:lnTo>
                <a:lnTo>
                  <a:pt x="3972915" y="141897"/>
                </a:lnTo>
                <a:lnTo>
                  <a:pt x="3972915" y="0"/>
                </a:lnTo>
                <a:lnTo>
                  <a:pt x="3121583" y="0"/>
                </a:lnTo>
                <a:lnTo>
                  <a:pt x="3121583" y="141897"/>
                </a:lnTo>
                <a:lnTo>
                  <a:pt x="3121583" y="283781"/>
                </a:lnTo>
                <a:lnTo>
                  <a:pt x="3121583" y="993228"/>
                </a:lnTo>
                <a:lnTo>
                  <a:pt x="4114800" y="993228"/>
                </a:lnTo>
                <a:lnTo>
                  <a:pt x="4114800" y="141897"/>
                </a:lnTo>
                <a:lnTo>
                  <a:pt x="4114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7086587" y="5474029"/>
            <a:ext cx="4114800" cy="1560830"/>
          </a:xfrm>
          <a:custGeom>
            <a:avLst/>
            <a:gdLst/>
            <a:ahLst/>
            <a:cxnLst/>
            <a:rect l="l" t="t" r="r" b="b"/>
            <a:pathLst>
              <a:path w="4114800" h="1560829">
                <a:moveTo>
                  <a:pt x="141897" y="1135113"/>
                </a:moveTo>
                <a:lnTo>
                  <a:pt x="0" y="1135113"/>
                </a:lnTo>
                <a:lnTo>
                  <a:pt x="0" y="1277010"/>
                </a:lnTo>
                <a:lnTo>
                  <a:pt x="0" y="1418894"/>
                </a:lnTo>
                <a:lnTo>
                  <a:pt x="0" y="1560779"/>
                </a:lnTo>
                <a:lnTo>
                  <a:pt x="141897" y="1560779"/>
                </a:lnTo>
                <a:lnTo>
                  <a:pt x="141897" y="1418894"/>
                </a:lnTo>
                <a:lnTo>
                  <a:pt x="141897" y="1277010"/>
                </a:lnTo>
                <a:lnTo>
                  <a:pt x="141897" y="1135113"/>
                </a:lnTo>
                <a:close/>
              </a:path>
              <a:path w="4114800" h="1560829">
                <a:moveTo>
                  <a:pt x="425678" y="1277010"/>
                </a:moveTo>
                <a:lnTo>
                  <a:pt x="283781" y="1277010"/>
                </a:lnTo>
                <a:lnTo>
                  <a:pt x="283781" y="1418894"/>
                </a:lnTo>
                <a:lnTo>
                  <a:pt x="283781" y="1560779"/>
                </a:lnTo>
                <a:lnTo>
                  <a:pt x="425678" y="1560779"/>
                </a:lnTo>
                <a:lnTo>
                  <a:pt x="425678" y="1418894"/>
                </a:lnTo>
                <a:lnTo>
                  <a:pt x="425678" y="1277010"/>
                </a:lnTo>
                <a:close/>
              </a:path>
              <a:path w="4114800" h="1560829">
                <a:moveTo>
                  <a:pt x="425678" y="283781"/>
                </a:moveTo>
                <a:lnTo>
                  <a:pt x="0" y="283781"/>
                </a:lnTo>
                <a:lnTo>
                  <a:pt x="0" y="425665"/>
                </a:lnTo>
                <a:lnTo>
                  <a:pt x="0" y="567550"/>
                </a:lnTo>
                <a:lnTo>
                  <a:pt x="0" y="709447"/>
                </a:lnTo>
                <a:lnTo>
                  <a:pt x="141897" y="709447"/>
                </a:lnTo>
                <a:lnTo>
                  <a:pt x="141897" y="567550"/>
                </a:lnTo>
                <a:lnTo>
                  <a:pt x="283781" y="567550"/>
                </a:lnTo>
                <a:lnTo>
                  <a:pt x="283781" y="425665"/>
                </a:lnTo>
                <a:lnTo>
                  <a:pt x="425678" y="425665"/>
                </a:lnTo>
                <a:lnTo>
                  <a:pt x="425678" y="283781"/>
                </a:lnTo>
                <a:close/>
              </a:path>
              <a:path w="4114800" h="1560829">
                <a:moveTo>
                  <a:pt x="709460" y="1418894"/>
                </a:moveTo>
                <a:lnTo>
                  <a:pt x="567563" y="1418894"/>
                </a:lnTo>
                <a:lnTo>
                  <a:pt x="567563" y="1560779"/>
                </a:lnTo>
                <a:lnTo>
                  <a:pt x="709460" y="1560779"/>
                </a:lnTo>
                <a:lnTo>
                  <a:pt x="709460" y="1418894"/>
                </a:lnTo>
                <a:close/>
              </a:path>
              <a:path w="4114800" h="1560829">
                <a:moveTo>
                  <a:pt x="993228" y="141884"/>
                </a:moveTo>
                <a:lnTo>
                  <a:pt x="851344" y="141884"/>
                </a:lnTo>
                <a:lnTo>
                  <a:pt x="851344" y="283781"/>
                </a:lnTo>
                <a:lnTo>
                  <a:pt x="993228" y="283781"/>
                </a:lnTo>
                <a:lnTo>
                  <a:pt x="993228" y="141884"/>
                </a:lnTo>
                <a:close/>
              </a:path>
              <a:path w="4114800" h="1560829">
                <a:moveTo>
                  <a:pt x="1135126" y="425665"/>
                </a:moveTo>
                <a:lnTo>
                  <a:pt x="567563" y="425665"/>
                </a:lnTo>
                <a:lnTo>
                  <a:pt x="567563" y="567550"/>
                </a:lnTo>
                <a:lnTo>
                  <a:pt x="425678" y="567550"/>
                </a:lnTo>
                <a:lnTo>
                  <a:pt x="425678" y="709447"/>
                </a:lnTo>
                <a:lnTo>
                  <a:pt x="141897" y="709447"/>
                </a:lnTo>
                <a:lnTo>
                  <a:pt x="141897" y="851331"/>
                </a:lnTo>
                <a:lnTo>
                  <a:pt x="141897" y="993228"/>
                </a:lnTo>
                <a:lnTo>
                  <a:pt x="141897" y="1135113"/>
                </a:lnTo>
                <a:lnTo>
                  <a:pt x="283781" y="1135113"/>
                </a:lnTo>
                <a:lnTo>
                  <a:pt x="283781" y="993228"/>
                </a:lnTo>
                <a:lnTo>
                  <a:pt x="425678" y="993228"/>
                </a:lnTo>
                <a:lnTo>
                  <a:pt x="425678" y="1135113"/>
                </a:lnTo>
                <a:lnTo>
                  <a:pt x="425678" y="1277010"/>
                </a:lnTo>
                <a:lnTo>
                  <a:pt x="567563" y="1277010"/>
                </a:lnTo>
                <a:lnTo>
                  <a:pt x="567563" y="1135113"/>
                </a:lnTo>
                <a:lnTo>
                  <a:pt x="709460" y="1135113"/>
                </a:lnTo>
                <a:lnTo>
                  <a:pt x="709460" y="993228"/>
                </a:lnTo>
                <a:lnTo>
                  <a:pt x="709460" y="851331"/>
                </a:lnTo>
                <a:lnTo>
                  <a:pt x="993228" y="851331"/>
                </a:lnTo>
                <a:lnTo>
                  <a:pt x="993228" y="709447"/>
                </a:lnTo>
                <a:lnTo>
                  <a:pt x="709460" y="709447"/>
                </a:lnTo>
                <a:lnTo>
                  <a:pt x="709460" y="567550"/>
                </a:lnTo>
                <a:lnTo>
                  <a:pt x="1135126" y="567550"/>
                </a:lnTo>
                <a:lnTo>
                  <a:pt x="1135126" y="425665"/>
                </a:lnTo>
                <a:close/>
              </a:path>
              <a:path w="4114800" h="1560829">
                <a:moveTo>
                  <a:pt x="1277010" y="141884"/>
                </a:moveTo>
                <a:lnTo>
                  <a:pt x="1135126" y="141884"/>
                </a:lnTo>
                <a:lnTo>
                  <a:pt x="1135126" y="283781"/>
                </a:lnTo>
                <a:lnTo>
                  <a:pt x="1277010" y="283781"/>
                </a:lnTo>
                <a:lnTo>
                  <a:pt x="1277010" y="141884"/>
                </a:lnTo>
                <a:close/>
              </a:path>
              <a:path w="4114800" h="1560829">
                <a:moveTo>
                  <a:pt x="1560791" y="1418894"/>
                </a:moveTo>
                <a:lnTo>
                  <a:pt x="1418907" y="1418894"/>
                </a:lnTo>
                <a:lnTo>
                  <a:pt x="1418907" y="1560779"/>
                </a:lnTo>
                <a:lnTo>
                  <a:pt x="1560791" y="1560779"/>
                </a:lnTo>
                <a:lnTo>
                  <a:pt x="1560791" y="1418894"/>
                </a:lnTo>
                <a:close/>
              </a:path>
              <a:path w="4114800" h="1560829">
                <a:moveTo>
                  <a:pt x="1844573" y="1418894"/>
                </a:moveTo>
                <a:lnTo>
                  <a:pt x="1702676" y="1418894"/>
                </a:lnTo>
                <a:lnTo>
                  <a:pt x="1702676" y="1560779"/>
                </a:lnTo>
                <a:lnTo>
                  <a:pt x="1844573" y="1560779"/>
                </a:lnTo>
                <a:lnTo>
                  <a:pt x="1844573" y="1418894"/>
                </a:lnTo>
                <a:close/>
              </a:path>
              <a:path w="4114800" h="1560829">
                <a:moveTo>
                  <a:pt x="2128355" y="283781"/>
                </a:moveTo>
                <a:lnTo>
                  <a:pt x="1986457" y="283781"/>
                </a:lnTo>
                <a:lnTo>
                  <a:pt x="1986457" y="425665"/>
                </a:lnTo>
                <a:lnTo>
                  <a:pt x="2128355" y="425665"/>
                </a:lnTo>
                <a:lnTo>
                  <a:pt x="2128355" y="283781"/>
                </a:lnTo>
                <a:close/>
              </a:path>
              <a:path w="4114800" h="1560829">
                <a:moveTo>
                  <a:pt x="2412123" y="0"/>
                </a:moveTo>
                <a:lnTo>
                  <a:pt x="2128355" y="0"/>
                </a:lnTo>
                <a:lnTo>
                  <a:pt x="2128355" y="141884"/>
                </a:lnTo>
                <a:lnTo>
                  <a:pt x="2412123" y="141884"/>
                </a:lnTo>
                <a:lnTo>
                  <a:pt x="2412123" y="0"/>
                </a:lnTo>
                <a:close/>
              </a:path>
              <a:path w="4114800" h="1560829">
                <a:moveTo>
                  <a:pt x="2554020" y="425665"/>
                </a:moveTo>
                <a:lnTo>
                  <a:pt x="2412123" y="425665"/>
                </a:lnTo>
                <a:lnTo>
                  <a:pt x="2412123" y="283781"/>
                </a:lnTo>
                <a:lnTo>
                  <a:pt x="2270239" y="283781"/>
                </a:lnTo>
                <a:lnTo>
                  <a:pt x="2270239" y="425665"/>
                </a:lnTo>
                <a:lnTo>
                  <a:pt x="2270239" y="567550"/>
                </a:lnTo>
                <a:lnTo>
                  <a:pt x="2554020" y="567550"/>
                </a:lnTo>
                <a:lnTo>
                  <a:pt x="2554020" y="425665"/>
                </a:lnTo>
                <a:close/>
              </a:path>
              <a:path w="4114800" h="1560829">
                <a:moveTo>
                  <a:pt x="2979686" y="0"/>
                </a:moveTo>
                <a:lnTo>
                  <a:pt x="2554020" y="0"/>
                </a:lnTo>
                <a:lnTo>
                  <a:pt x="2554020" y="141884"/>
                </a:lnTo>
                <a:lnTo>
                  <a:pt x="2412123" y="141884"/>
                </a:lnTo>
                <a:lnTo>
                  <a:pt x="2412123" y="283781"/>
                </a:lnTo>
                <a:lnTo>
                  <a:pt x="2695905" y="283781"/>
                </a:lnTo>
                <a:lnTo>
                  <a:pt x="2695905" y="141884"/>
                </a:lnTo>
                <a:lnTo>
                  <a:pt x="2979686" y="141884"/>
                </a:lnTo>
                <a:lnTo>
                  <a:pt x="2979686" y="0"/>
                </a:lnTo>
                <a:close/>
              </a:path>
              <a:path w="4114800" h="1560829">
                <a:moveTo>
                  <a:pt x="3547249" y="1135113"/>
                </a:moveTo>
                <a:lnTo>
                  <a:pt x="3121583" y="1135113"/>
                </a:lnTo>
                <a:lnTo>
                  <a:pt x="3121583" y="993228"/>
                </a:lnTo>
                <a:lnTo>
                  <a:pt x="3405352" y="993228"/>
                </a:lnTo>
                <a:lnTo>
                  <a:pt x="3405352" y="851331"/>
                </a:lnTo>
                <a:lnTo>
                  <a:pt x="3121583" y="851331"/>
                </a:lnTo>
                <a:lnTo>
                  <a:pt x="3121583" y="709447"/>
                </a:lnTo>
                <a:lnTo>
                  <a:pt x="2979686" y="709447"/>
                </a:lnTo>
                <a:lnTo>
                  <a:pt x="2979686" y="567550"/>
                </a:lnTo>
                <a:lnTo>
                  <a:pt x="2837802" y="567550"/>
                </a:lnTo>
                <a:lnTo>
                  <a:pt x="2837802" y="425665"/>
                </a:lnTo>
                <a:lnTo>
                  <a:pt x="3121583" y="425665"/>
                </a:lnTo>
                <a:lnTo>
                  <a:pt x="3121583" y="283781"/>
                </a:lnTo>
                <a:lnTo>
                  <a:pt x="2695905" y="283781"/>
                </a:lnTo>
                <a:lnTo>
                  <a:pt x="2695905" y="425665"/>
                </a:lnTo>
                <a:lnTo>
                  <a:pt x="2695905" y="567550"/>
                </a:lnTo>
                <a:lnTo>
                  <a:pt x="2554020" y="567550"/>
                </a:lnTo>
                <a:lnTo>
                  <a:pt x="2554020" y="709447"/>
                </a:lnTo>
                <a:lnTo>
                  <a:pt x="2554020" y="851331"/>
                </a:lnTo>
                <a:lnTo>
                  <a:pt x="2695905" y="851331"/>
                </a:lnTo>
                <a:lnTo>
                  <a:pt x="2695905" y="709447"/>
                </a:lnTo>
                <a:lnTo>
                  <a:pt x="2837802" y="709447"/>
                </a:lnTo>
                <a:lnTo>
                  <a:pt x="2837802" y="851331"/>
                </a:lnTo>
                <a:lnTo>
                  <a:pt x="2979686" y="851331"/>
                </a:lnTo>
                <a:lnTo>
                  <a:pt x="2979686" y="993228"/>
                </a:lnTo>
                <a:lnTo>
                  <a:pt x="2979686" y="1135113"/>
                </a:lnTo>
                <a:lnTo>
                  <a:pt x="2837802" y="1135113"/>
                </a:lnTo>
                <a:lnTo>
                  <a:pt x="2837802" y="993228"/>
                </a:lnTo>
                <a:lnTo>
                  <a:pt x="2695905" y="993228"/>
                </a:lnTo>
                <a:lnTo>
                  <a:pt x="2695905" y="1135113"/>
                </a:lnTo>
                <a:lnTo>
                  <a:pt x="2554020" y="1135113"/>
                </a:lnTo>
                <a:lnTo>
                  <a:pt x="2554020" y="993228"/>
                </a:lnTo>
                <a:lnTo>
                  <a:pt x="2412123" y="993228"/>
                </a:lnTo>
                <a:lnTo>
                  <a:pt x="2412123" y="1135113"/>
                </a:lnTo>
                <a:lnTo>
                  <a:pt x="2270239" y="1135113"/>
                </a:lnTo>
                <a:lnTo>
                  <a:pt x="2270239" y="993228"/>
                </a:lnTo>
                <a:lnTo>
                  <a:pt x="2270239" y="851331"/>
                </a:lnTo>
                <a:lnTo>
                  <a:pt x="2412123" y="851331"/>
                </a:lnTo>
                <a:lnTo>
                  <a:pt x="2412123" y="709447"/>
                </a:lnTo>
                <a:lnTo>
                  <a:pt x="2270239" y="709447"/>
                </a:lnTo>
                <a:lnTo>
                  <a:pt x="2270239" y="567550"/>
                </a:lnTo>
                <a:lnTo>
                  <a:pt x="1844573" y="567550"/>
                </a:lnTo>
                <a:lnTo>
                  <a:pt x="1844573" y="709447"/>
                </a:lnTo>
                <a:lnTo>
                  <a:pt x="1702676" y="709447"/>
                </a:lnTo>
                <a:lnTo>
                  <a:pt x="1702676" y="567550"/>
                </a:lnTo>
                <a:lnTo>
                  <a:pt x="1844573" y="567550"/>
                </a:lnTo>
                <a:lnTo>
                  <a:pt x="1844573" y="425665"/>
                </a:lnTo>
                <a:lnTo>
                  <a:pt x="1844573" y="283781"/>
                </a:lnTo>
                <a:lnTo>
                  <a:pt x="1844573" y="141884"/>
                </a:lnTo>
                <a:lnTo>
                  <a:pt x="1418907" y="141884"/>
                </a:lnTo>
                <a:lnTo>
                  <a:pt x="1418907" y="283781"/>
                </a:lnTo>
                <a:lnTo>
                  <a:pt x="1277010" y="283781"/>
                </a:lnTo>
                <a:lnTo>
                  <a:pt x="1277010" y="425665"/>
                </a:lnTo>
                <a:lnTo>
                  <a:pt x="1560791" y="425665"/>
                </a:lnTo>
                <a:lnTo>
                  <a:pt x="1560791" y="567550"/>
                </a:lnTo>
                <a:lnTo>
                  <a:pt x="1135126" y="567550"/>
                </a:lnTo>
                <a:lnTo>
                  <a:pt x="1135126" y="709447"/>
                </a:lnTo>
                <a:lnTo>
                  <a:pt x="1135126" y="851331"/>
                </a:lnTo>
                <a:lnTo>
                  <a:pt x="1135126" y="993228"/>
                </a:lnTo>
                <a:lnTo>
                  <a:pt x="851344" y="993228"/>
                </a:lnTo>
                <a:lnTo>
                  <a:pt x="851344" y="1135113"/>
                </a:lnTo>
                <a:lnTo>
                  <a:pt x="993228" y="1135113"/>
                </a:lnTo>
                <a:lnTo>
                  <a:pt x="993228" y="1277010"/>
                </a:lnTo>
                <a:lnTo>
                  <a:pt x="851344" y="1277010"/>
                </a:lnTo>
                <a:lnTo>
                  <a:pt x="851344" y="1135113"/>
                </a:lnTo>
                <a:lnTo>
                  <a:pt x="709460" y="1135113"/>
                </a:lnTo>
                <a:lnTo>
                  <a:pt x="709460" y="1277010"/>
                </a:lnTo>
                <a:lnTo>
                  <a:pt x="709460" y="1418894"/>
                </a:lnTo>
                <a:lnTo>
                  <a:pt x="993228" y="1418894"/>
                </a:lnTo>
                <a:lnTo>
                  <a:pt x="993228" y="1560779"/>
                </a:lnTo>
                <a:lnTo>
                  <a:pt x="1277010" y="1560779"/>
                </a:lnTo>
                <a:lnTo>
                  <a:pt x="1277010" y="1418894"/>
                </a:lnTo>
                <a:lnTo>
                  <a:pt x="1418907" y="1418894"/>
                </a:lnTo>
                <a:lnTo>
                  <a:pt x="1418907" y="1277010"/>
                </a:lnTo>
                <a:lnTo>
                  <a:pt x="1844573" y="1277010"/>
                </a:lnTo>
                <a:lnTo>
                  <a:pt x="1844573" y="1135113"/>
                </a:lnTo>
                <a:lnTo>
                  <a:pt x="1844573" y="993228"/>
                </a:lnTo>
                <a:lnTo>
                  <a:pt x="1560791" y="993228"/>
                </a:lnTo>
                <a:lnTo>
                  <a:pt x="1560791" y="851331"/>
                </a:lnTo>
                <a:lnTo>
                  <a:pt x="1418907" y="851331"/>
                </a:lnTo>
                <a:lnTo>
                  <a:pt x="1418907" y="993228"/>
                </a:lnTo>
                <a:lnTo>
                  <a:pt x="1418907" y="1135113"/>
                </a:lnTo>
                <a:lnTo>
                  <a:pt x="1277010" y="1135113"/>
                </a:lnTo>
                <a:lnTo>
                  <a:pt x="1277010" y="1277010"/>
                </a:lnTo>
                <a:lnTo>
                  <a:pt x="1135126" y="1277010"/>
                </a:lnTo>
                <a:lnTo>
                  <a:pt x="1135126" y="1135113"/>
                </a:lnTo>
                <a:lnTo>
                  <a:pt x="1277010" y="1135113"/>
                </a:lnTo>
                <a:lnTo>
                  <a:pt x="1277010" y="993228"/>
                </a:lnTo>
                <a:lnTo>
                  <a:pt x="1418907" y="993228"/>
                </a:lnTo>
                <a:lnTo>
                  <a:pt x="1418907" y="851331"/>
                </a:lnTo>
                <a:lnTo>
                  <a:pt x="1277010" y="851331"/>
                </a:lnTo>
                <a:lnTo>
                  <a:pt x="1277010" y="709447"/>
                </a:lnTo>
                <a:lnTo>
                  <a:pt x="1560791" y="709447"/>
                </a:lnTo>
                <a:lnTo>
                  <a:pt x="1560791" y="851331"/>
                </a:lnTo>
                <a:lnTo>
                  <a:pt x="1844573" y="851331"/>
                </a:lnTo>
                <a:lnTo>
                  <a:pt x="1844573" y="993228"/>
                </a:lnTo>
                <a:lnTo>
                  <a:pt x="1986457" y="993228"/>
                </a:lnTo>
                <a:lnTo>
                  <a:pt x="1986457" y="851331"/>
                </a:lnTo>
                <a:lnTo>
                  <a:pt x="2128355" y="851331"/>
                </a:lnTo>
                <a:lnTo>
                  <a:pt x="2128355" y="993228"/>
                </a:lnTo>
                <a:lnTo>
                  <a:pt x="1986457" y="993228"/>
                </a:lnTo>
                <a:lnTo>
                  <a:pt x="1986457" y="1135113"/>
                </a:lnTo>
                <a:lnTo>
                  <a:pt x="2128355" y="1135113"/>
                </a:lnTo>
                <a:lnTo>
                  <a:pt x="2128355" y="1277010"/>
                </a:lnTo>
                <a:lnTo>
                  <a:pt x="2412123" y="1277010"/>
                </a:lnTo>
                <a:lnTo>
                  <a:pt x="2412123" y="1418894"/>
                </a:lnTo>
                <a:lnTo>
                  <a:pt x="2554020" y="1418894"/>
                </a:lnTo>
                <a:lnTo>
                  <a:pt x="2554020" y="1277010"/>
                </a:lnTo>
                <a:lnTo>
                  <a:pt x="2837802" y="1277010"/>
                </a:lnTo>
                <a:lnTo>
                  <a:pt x="2837802" y="1418894"/>
                </a:lnTo>
                <a:lnTo>
                  <a:pt x="2979686" y="1418894"/>
                </a:lnTo>
                <a:lnTo>
                  <a:pt x="2979686" y="1277010"/>
                </a:lnTo>
                <a:lnTo>
                  <a:pt x="3121583" y="1277010"/>
                </a:lnTo>
                <a:lnTo>
                  <a:pt x="3121583" y="1418894"/>
                </a:lnTo>
                <a:lnTo>
                  <a:pt x="3547249" y="1418894"/>
                </a:lnTo>
                <a:lnTo>
                  <a:pt x="3547249" y="1277010"/>
                </a:lnTo>
                <a:lnTo>
                  <a:pt x="3547249" y="1135113"/>
                </a:lnTo>
                <a:close/>
              </a:path>
              <a:path w="4114800" h="1560829">
                <a:moveTo>
                  <a:pt x="3547249" y="567550"/>
                </a:moveTo>
                <a:lnTo>
                  <a:pt x="3121583" y="567550"/>
                </a:lnTo>
                <a:lnTo>
                  <a:pt x="3121583" y="709447"/>
                </a:lnTo>
                <a:lnTo>
                  <a:pt x="3547249" y="709447"/>
                </a:lnTo>
                <a:lnTo>
                  <a:pt x="3547249" y="567550"/>
                </a:lnTo>
                <a:close/>
              </a:path>
              <a:path w="4114800" h="1560829">
                <a:moveTo>
                  <a:pt x="3547249" y="0"/>
                </a:moveTo>
                <a:lnTo>
                  <a:pt x="3121583" y="0"/>
                </a:lnTo>
                <a:lnTo>
                  <a:pt x="3121583" y="141884"/>
                </a:lnTo>
                <a:lnTo>
                  <a:pt x="3263468" y="141884"/>
                </a:lnTo>
                <a:lnTo>
                  <a:pt x="3263468" y="283781"/>
                </a:lnTo>
                <a:lnTo>
                  <a:pt x="3405352" y="283781"/>
                </a:lnTo>
                <a:lnTo>
                  <a:pt x="3405352" y="141884"/>
                </a:lnTo>
                <a:lnTo>
                  <a:pt x="3547249" y="141884"/>
                </a:lnTo>
                <a:lnTo>
                  <a:pt x="3547249" y="0"/>
                </a:lnTo>
                <a:close/>
              </a:path>
              <a:path w="4114800" h="1560829">
                <a:moveTo>
                  <a:pt x="3831031" y="993228"/>
                </a:moveTo>
                <a:lnTo>
                  <a:pt x="3547249" y="993228"/>
                </a:lnTo>
                <a:lnTo>
                  <a:pt x="3547249" y="1135113"/>
                </a:lnTo>
                <a:lnTo>
                  <a:pt x="3689134" y="1135113"/>
                </a:lnTo>
                <a:lnTo>
                  <a:pt x="3689134" y="1277010"/>
                </a:lnTo>
                <a:lnTo>
                  <a:pt x="3689134" y="1418894"/>
                </a:lnTo>
                <a:lnTo>
                  <a:pt x="3831031" y="1418894"/>
                </a:lnTo>
                <a:lnTo>
                  <a:pt x="3831031" y="1277010"/>
                </a:lnTo>
                <a:lnTo>
                  <a:pt x="3831031" y="1135113"/>
                </a:lnTo>
                <a:lnTo>
                  <a:pt x="3831031" y="993228"/>
                </a:lnTo>
                <a:close/>
              </a:path>
              <a:path w="4114800" h="1560829">
                <a:moveTo>
                  <a:pt x="3831031" y="709447"/>
                </a:moveTo>
                <a:lnTo>
                  <a:pt x="3547249" y="709447"/>
                </a:lnTo>
                <a:lnTo>
                  <a:pt x="3547249" y="851331"/>
                </a:lnTo>
                <a:lnTo>
                  <a:pt x="3831031" y="851331"/>
                </a:lnTo>
                <a:lnTo>
                  <a:pt x="3831031" y="709447"/>
                </a:lnTo>
                <a:close/>
              </a:path>
              <a:path w="4114800" h="1560829">
                <a:moveTo>
                  <a:pt x="3831031" y="425665"/>
                </a:moveTo>
                <a:lnTo>
                  <a:pt x="3689134" y="425665"/>
                </a:lnTo>
                <a:lnTo>
                  <a:pt x="3689134" y="283781"/>
                </a:lnTo>
                <a:lnTo>
                  <a:pt x="3547249" y="283781"/>
                </a:lnTo>
                <a:lnTo>
                  <a:pt x="3547249" y="425665"/>
                </a:lnTo>
                <a:lnTo>
                  <a:pt x="3547249" y="567550"/>
                </a:lnTo>
                <a:lnTo>
                  <a:pt x="3831031" y="567550"/>
                </a:lnTo>
                <a:lnTo>
                  <a:pt x="3831031" y="425665"/>
                </a:lnTo>
                <a:close/>
              </a:path>
              <a:path w="4114800" h="1560829">
                <a:moveTo>
                  <a:pt x="3972915" y="851331"/>
                </a:moveTo>
                <a:lnTo>
                  <a:pt x="3831031" y="851331"/>
                </a:lnTo>
                <a:lnTo>
                  <a:pt x="3831031" y="993228"/>
                </a:lnTo>
                <a:lnTo>
                  <a:pt x="3972915" y="993228"/>
                </a:lnTo>
                <a:lnTo>
                  <a:pt x="3972915" y="851331"/>
                </a:lnTo>
                <a:close/>
              </a:path>
              <a:path w="4114800" h="1560829">
                <a:moveTo>
                  <a:pt x="3972915" y="283781"/>
                </a:moveTo>
                <a:lnTo>
                  <a:pt x="3831031" y="283781"/>
                </a:lnTo>
                <a:lnTo>
                  <a:pt x="3831031" y="425665"/>
                </a:lnTo>
                <a:lnTo>
                  <a:pt x="3972915" y="425665"/>
                </a:lnTo>
                <a:lnTo>
                  <a:pt x="3972915" y="283781"/>
                </a:lnTo>
                <a:close/>
              </a:path>
              <a:path w="4114800" h="1560829">
                <a:moveTo>
                  <a:pt x="4114800" y="1135113"/>
                </a:moveTo>
                <a:lnTo>
                  <a:pt x="3972915" y="1135113"/>
                </a:lnTo>
                <a:lnTo>
                  <a:pt x="3972915" y="1277010"/>
                </a:lnTo>
                <a:lnTo>
                  <a:pt x="4114800" y="1277010"/>
                </a:lnTo>
                <a:lnTo>
                  <a:pt x="4114800" y="1135113"/>
                </a:lnTo>
                <a:close/>
              </a:path>
              <a:path w="4114800" h="1560829">
                <a:moveTo>
                  <a:pt x="4114800" y="567550"/>
                </a:moveTo>
                <a:lnTo>
                  <a:pt x="3972915" y="567550"/>
                </a:lnTo>
                <a:lnTo>
                  <a:pt x="3972915" y="709447"/>
                </a:lnTo>
                <a:lnTo>
                  <a:pt x="4114800" y="709447"/>
                </a:lnTo>
                <a:lnTo>
                  <a:pt x="4114800" y="567550"/>
                </a:lnTo>
                <a:close/>
              </a:path>
              <a:path w="4114800" h="1560829">
                <a:moveTo>
                  <a:pt x="4114800" y="0"/>
                </a:moveTo>
                <a:lnTo>
                  <a:pt x="3972915" y="0"/>
                </a:lnTo>
                <a:lnTo>
                  <a:pt x="3972915" y="141884"/>
                </a:lnTo>
                <a:lnTo>
                  <a:pt x="4114800" y="141884"/>
                </a:lnTo>
                <a:lnTo>
                  <a:pt x="4114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7086587" y="6892924"/>
            <a:ext cx="4114800" cy="1419225"/>
          </a:xfrm>
          <a:custGeom>
            <a:avLst/>
            <a:gdLst/>
            <a:ahLst/>
            <a:cxnLst/>
            <a:rect l="l" t="t" r="r" b="b"/>
            <a:pathLst>
              <a:path w="4114800" h="1419225">
                <a:moveTo>
                  <a:pt x="141897" y="141884"/>
                </a:moveTo>
                <a:lnTo>
                  <a:pt x="0" y="141884"/>
                </a:lnTo>
                <a:lnTo>
                  <a:pt x="0" y="283781"/>
                </a:lnTo>
                <a:lnTo>
                  <a:pt x="141897" y="283781"/>
                </a:lnTo>
                <a:lnTo>
                  <a:pt x="141897" y="141884"/>
                </a:lnTo>
                <a:close/>
              </a:path>
              <a:path w="4114800" h="1419225">
                <a:moveTo>
                  <a:pt x="567563" y="141884"/>
                </a:moveTo>
                <a:lnTo>
                  <a:pt x="283781" y="141884"/>
                </a:lnTo>
                <a:lnTo>
                  <a:pt x="283781" y="283781"/>
                </a:lnTo>
                <a:lnTo>
                  <a:pt x="567563" y="283781"/>
                </a:lnTo>
                <a:lnTo>
                  <a:pt x="567563" y="141884"/>
                </a:lnTo>
                <a:close/>
              </a:path>
              <a:path w="4114800" h="1419225">
                <a:moveTo>
                  <a:pt x="709460" y="709447"/>
                </a:moveTo>
                <a:lnTo>
                  <a:pt x="283781" y="709447"/>
                </a:lnTo>
                <a:lnTo>
                  <a:pt x="283781" y="851331"/>
                </a:lnTo>
                <a:lnTo>
                  <a:pt x="283781" y="993228"/>
                </a:lnTo>
                <a:lnTo>
                  <a:pt x="283781" y="1135113"/>
                </a:lnTo>
                <a:lnTo>
                  <a:pt x="709460" y="1135113"/>
                </a:lnTo>
                <a:lnTo>
                  <a:pt x="709460" y="993228"/>
                </a:lnTo>
                <a:lnTo>
                  <a:pt x="709460" y="851331"/>
                </a:lnTo>
                <a:lnTo>
                  <a:pt x="709460" y="709447"/>
                </a:lnTo>
                <a:close/>
              </a:path>
              <a:path w="4114800" h="1419225">
                <a:moveTo>
                  <a:pt x="993228" y="425665"/>
                </a:moveTo>
                <a:lnTo>
                  <a:pt x="851344" y="425665"/>
                </a:lnTo>
                <a:lnTo>
                  <a:pt x="851344" y="567563"/>
                </a:lnTo>
                <a:lnTo>
                  <a:pt x="851344" y="709447"/>
                </a:lnTo>
                <a:lnTo>
                  <a:pt x="851344" y="851331"/>
                </a:lnTo>
                <a:lnTo>
                  <a:pt x="851344" y="993228"/>
                </a:lnTo>
                <a:lnTo>
                  <a:pt x="851344" y="1135113"/>
                </a:lnTo>
                <a:lnTo>
                  <a:pt x="851344" y="1277010"/>
                </a:lnTo>
                <a:lnTo>
                  <a:pt x="141897" y="1277010"/>
                </a:lnTo>
                <a:lnTo>
                  <a:pt x="141897" y="567563"/>
                </a:lnTo>
                <a:lnTo>
                  <a:pt x="851344" y="567563"/>
                </a:lnTo>
                <a:lnTo>
                  <a:pt x="851344" y="425665"/>
                </a:lnTo>
                <a:lnTo>
                  <a:pt x="0" y="425665"/>
                </a:lnTo>
                <a:lnTo>
                  <a:pt x="0" y="567563"/>
                </a:lnTo>
                <a:lnTo>
                  <a:pt x="0" y="709447"/>
                </a:lnTo>
                <a:lnTo>
                  <a:pt x="0" y="1418894"/>
                </a:lnTo>
                <a:lnTo>
                  <a:pt x="993228" y="1418894"/>
                </a:lnTo>
                <a:lnTo>
                  <a:pt x="993228" y="567563"/>
                </a:lnTo>
                <a:lnTo>
                  <a:pt x="993228" y="425665"/>
                </a:lnTo>
                <a:close/>
              </a:path>
              <a:path w="4114800" h="1419225">
                <a:moveTo>
                  <a:pt x="993228" y="141884"/>
                </a:moveTo>
                <a:lnTo>
                  <a:pt x="851344" y="141884"/>
                </a:lnTo>
                <a:lnTo>
                  <a:pt x="851344" y="283781"/>
                </a:lnTo>
                <a:lnTo>
                  <a:pt x="993228" y="283781"/>
                </a:lnTo>
                <a:lnTo>
                  <a:pt x="993228" y="141884"/>
                </a:lnTo>
                <a:close/>
              </a:path>
              <a:path w="4114800" h="1419225">
                <a:moveTo>
                  <a:pt x="1277010" y="283781"/>
                </a:moveTo>
                <a:lnTo>
                  <a:pt x="1135126" y="283781"/>
                </a:lnTo>
                <a:lnTo>
                  <a:pt x="1135126" y="425665"/>
                </a:lnTo>
                <a:lnTo>
                  <a:pt x="1277010" y="425665"/>
                </a:lnTo>
                <a:lnTo>
                  <a:pt x="1277010" y="283781"/>
                </a:lnTo>
                <a:close/>
              </a:path>
              <a:path w="4114800" h="1419225">
                <a:moveTo>
                  <a:pt x="1418907" y="425665"/>
                </a:moveTo>
                <a:lnTo>
                  <a:pt x="1277010" y="425665"/>
                </a:lnTo>
                <a:lnTo>
                  <a:pt x="1277010" y="567563"/>
                </a:lnTo>
                <a:lnTo>
                  <a:pt x="1418907" y="567563"/>
                </a:lnTo>
                <a:lnTo>
                  <a:pt x="1418907" y="425665"/>
                </a:lnTo>
                <a:close/>
              </a:path>
              <a:path w="4114800" h="1419225">
                <a:moveTo>
                  <a:pt x="1702676" y="1277010"/>
                </a:moveTo>
                <a:lnTo>
                  <a:pt x="1560791" y="1277010"/>
                </a:lnTo>
                <a:lnTo>
                  <a:pt x="1560791" y="1418894"/>
                </a:lnTo>
                <a:lnTo>
                  <a:pt x="1702676" y="1418894"/>
                </a:lnTo>
                <a:lnTo>
                  <a:pt x="1702676" y="1277010"/>
                </a:lnTo>
                <a:close/>
              </a:path>
              <a:path w="4114800" h="1419225">
                <a:moveTo>
                  <a:pt x="1702676" y="851331"/>
                </a:moveTo>
                <a:lnTo>
                  <a:pt x="1560791" y="851331"/>
                </a:lnTo>
                <a:lnTo>
                  <a:pt x="1560791" y="993228"/>
                </a:lnTo>
                <a:lnTo>
                  <a:pt x="1702676" y="993228"/>
                </a:lnTo>
                <a:lnTo>
                  <a:pt x="1702676" y="851331"/>
                </a:lnTo>
                <a:close/>
              </a:path>
              <a:path w="4114800" h="1419225">
                <a:moveTo>
                  <a:pt x="1702676" y="567563"/>
                </a:moveTo>
                <a:lnTo>
                  <a:pt x="1418907" y="567563"/>
                </a:lnTo>
                <a:lnTo>
                  <a:pt x="1418907" y="709447"/>
                </a:lnTo>
                <a:lnTo>
                  <a:pt x="1277010" y="709447"/>
                </a:lnTo>
                <a:lnTo>
                  <a:pt x="1277010" y="567563"/>
                </a:lnTo>
                <a:lnTo>
                  <a:pt x="1135126" y="567563"/>
                </a:lnTo>
                <a:lnTo>
                  <a:pt x="1135126" y="709447"/>
                </a:lnTo>
                <a:lnTo>
                  <a:pt x="1135126" y="851331"/>
                </a:lnTo>
                <a:lnTo>
                  <a:pt x="1135126" y="993228"/>
                </a:lnTo>
                <a:lnTo>
                  <a:pt x="1135126" y="1135113"/>
                </a:lnTo>
                <a:lnTo>
                  <a:pt x="1277010" y="1135113"/>
                </a:lnTo>
                <a:lnTo>
                  <a:pt x="1277010" y="1277010"/>
                </a:lnTo>
                <a:lnTo>
                  <a:pt x="1135126" y="1277010"/>
                </a:lnTo>
                <a:lnTo>
                  <a:pt x="1135126" y="1418894"/>
                </a:lnTo>
                <a:lnTo>
                  <a:pt x="1418907" y="1418894"/>
                </a:lnTo>
                <a:lnTo>
                  <a:pt x="1418907" y="1277010"/>
                </a:lnTo>
                <a:lnTo>
                  <a:pt x="1560791" y="1277010"/>
                </a:lnTo>
                <a:lnTo>
                  <a:pt x="1560791" y="1135113"/>
                </a:lnTo>
                <a:lnTo>
                  <a:pt x="1560791" y="993228"/>
                </a:lnTo>
                <a:lnTo>
                  <a:pt x="1418907" y="993228"/>
                </a:lnTo>
                <a:lnTo>
                  <a:pt x="1418907" y="851331"/>
                </a:lnTo>
                <a:lnTo>
                  <a:pt x="1560791" y="851331"/>
                </a:lnTo>
                <a:lnTo>
                  <a:pt x="1560791" y="709447"/>
                </a:lnTo>
                <a:lnTo>
                  <a:pt x="1702676" y="709447"/>
                </a:lnTo>
                <a:lnTo>
                  <a:pt x="1702676" y="567563"/>
                </a:lnTo>
                <a:close/>
              </a:path>
              <a:path w="4114800" h="1419225">
                <a:moveTo>
                  <a:pt x="1702676" y="141884"/>
                </a:moveTo>
                <a:lnTo>
                  <a:pt x="1418907" y="141884"/>
                </a:lnTo>
                <a:lnTo>
                  <a:pt x="1418907" y="283781"/>
                </a:lnTo>
                <a:lnTo>
                  <a:pt x="1418907" y="425665"/>
                </a:lnTo>
                <a:lnTo>
                  <a:pt x="1560791" y="425665"/>
                </a:lnTo>
                <a:lnTo>
                  <a:pt x="1560791" y="283781"/>
                </a:lnTo>
                <a:lnTo>
                  <a:pt x="1702676" y="283781"/>
                </a:lnTo>
                <a:lnTo>
                  <a:pt x="1702676" y="141884"/>
                </a:lnTo>
                <a:close/>
              </a:path>
              <a:path w="4114800" h="1419225">
                <a:moveTo>
                  <a:pt x="1844573" y="1135113"/>
                </a:moveTo>
                <a:lnTo>
                  <a:pt x="1702676" y="1135113"/>
                </a:lnTo>
                <a:lnTo>
                  <a:pt x="1702676" y="1277010"/>
                </a:lnTo>
                <a:lnTo>
                  <a:pt x="1844573" y="1277010"/>
                </a:lnTo>
                <a:lnTo>
                  <a:pt x="1844573" y="1135113"/>
                </a:lnTo>
                <a:close/>
              </a:path>
              <a:path w="4114800" h="1419225">
                <a:moveTo>
                  <a:pt x="1844573" y="709447"/>
                </a:moveTo>
                <a:lnTo>
                  <a:pt x="1702676" y="709447"/>
                </a:lnTo>
                <a:lnTo>
                  <a:pt x="1702676" y="851331"/>
                </a:lnTo>
                <a:lnTo>
                  <a:pt x="1844573" y="851331"/>
                </a:lnTo>
                <a:lnTo>
                  <a:pt x="1844573" y="709447"/>
                </a:lnTo>
                <a:close/>
              </a:path>
              <a:path w="4114800" h="1419225">
                <a:moveTo>
                  <a:pt x="1844573" y="0"/>
                </a:moveTo>
                <a:lnTo>
                  <a:pt x="1702676" y="0"/>
                </a:lnTo>
                <a:lnTo>
                  <a:pt x="1702676" y="141884"/>
                </a:lnTo>
                <a:lnTo>
                  <a:pt x="1844573" y="141884"/>
                </a:lnTo>
                <a:lnTo>
                  <a:pt x="1844573" y="0"/>
                </a:lnTo>
                <a:close/>
              </a:path>
              <a:path w="4114800" h="1419225">
                <a:moveTo>
                  <a:pt x="1986457" y="851331"/>
                </a:moveTo>
                <a:lnTo>
                  <a:pt x="1844573" y="851331"/>
                </a:lnTo>
                <a:lnTo>
                  <a:pt x="1844573" y="993228"/>
                </a:lnTo>
                <a:lnTo>
                  <a:pt x="1844573" y="1135113"/>
                </a:lnTo>
                <a:lnTo>
                  <a:pt x="1986457" y="1135113"/>
                </a:lnTo>
                <a:lnTo>
                  <a:pt x="1986457" y="993228"/>
                </a:lnTo>
                <a:lnTo>
                  <a:pt x="1986457" y="851331"/>
                </a:lnTo>
                <a:close/>
              </a:path>
              <a:path w="4114800" h="1419225">
                <a:moveTo>
                  <a:pt x="2128355" y="1277010"/>
                </a:moveTo>
                <a:lnTo>
                  <a:pt x="1844573" y="1277010"/>
                </a:lnTo>
                <a:lnTo>
                  <a:pt x="1844573" y="1418894"/>
                </a:lnTo>
                <a:lnTo>
                  <a:pt x="2128355" y="1418894"/>
                </a:lnTo>
                <a:lnTo>
                  <a:pt x="2128355" y="1277010"/>
                </a:lnTo>
                <a:close/>
              </a:path>
              <a:path w="4114800" h="1419225">
                <a:moveTo>
                  <a:pt x="2128355" y="0"/>
                </a:moveTo>
                <a:lnTo>
                  <a:pt x="1986457" y="0"/>
                </a:lnTo>
                <a:lnTo>
                  <a:pt x="1986457" y="141884"/>
                </a:lnTo>
                <a:lnTo>
                  <a:pt x="2128355" y="141884"/>
                </a:lnTo>
                <a:lnTo>
                  <a:pt x="2128355" y="0"/>
                </a:lnTo>
                <a:close/>
              </a:path>
              <a:path w="4114800" h="1419225">
                <a:moveTo>
                  <a:pt x="2412123" y="1135113"/>
                </a:moveTo>
                <a:lnTo>
                  <a:pt x="2270239" y="1135113"/>
                </a:lnTo>
                <a:lnTo>
                  <a:pt x="2270239" y="1277010"/>
                </a:lnTo>
                <a:lnTo>
                  <a:pt x="2270239" y="1418894"/>
                </a:lnTo>
                <a:lnTo>
                  <a:pt x="2412123" y="1418894"/>
                </a:lnTo>
                <a:lnTo>
                  <a:pt x="2412123" y="1277010"/>
                </a:lnTo>
                <a:lnTo>
                  <a:pt x="2412123" y="1135113"/>
                </a:lnTo>
                <a:close/>
              </a:path>
              <a:path w="4114800" h="1419225">
                <a:moveTo>
                  <a:pt x="2412123" y="0"/>
                </a:moveTo>
                <a:lnTo>
                  <a:pt x="2270239" y="0"/>
                </a:lnTo>
                <a:lnTo>
                  <a:pt x="2270239" y="141884"/>
                </a:lnTo>
                <a:lnTo>
                  <a:pt x="2270239" y="283781"/>
                </a:lnTo>
                <a:lnTo>
                  <a:pt x="2412123" y="283781"/>
                </a:lnTo>
                <a:lnTo>
                  <a:pt x="2412123" y="141884"/>
                </a:lnTo>
                <a:lnTo>
                  <a:pt x="2412123" y="0"/>
                </a:lnTo>
                <a:close/>
              </a:path>
              <a:path w="4114800" h="1419225">
                <a:moveTo>
                  <a:pt x="2837802" y="851331"/>
                </a:moveTo>
                <a:lnTo>
                  <a:pt x="2554020" y="851331"/>
                </a:lnTo>
                <a:lnTo>
                  <a:pt x="2554020" y="993228"/>
                </a:lnTo>
                <a:lnTo>
                  <a:pt x="2554020" y="1135113"/>
                </a:lnTo>
                <a:lnTo>
                  <a:pt x="2837802" y="1135113"/>
                </a:lnTo>
                <a:lnTo>
                  <a:pt x="2837802" y="993228"/>
                </a:lnTo>
                <a:lnTo>
                  <a:pt x="2837802" y="851331"/>
                </a:lnTo>
                <a:close/>
              </a:path>
              <a:path w="4114800" h="1419225">
                <a:moveTo>
                  <a:pt x="2979686" y="1135113"/>
                </a:moveTo>
                <a:lnTo>
                  <a:pt x="2837802" y="1135113"/>
                </a:lnTo>
                <a:lnTo>
                  <a:pt x="2837802" y="1277010"/>
                </a:lnTo>
                <a:lnTo>
                  <a:pt x="2979686" y="1277010"/>
                </a:lnTo>
                <a:lnTo>
                  <a:pt x="2979686" y="1135113"/>
                </a:lnTo>
                <a:close/>
              </a:path>
              <a:path w="4114800" h="1419225">
                <a:moveTo>
                  <a:pt x="3263468" y="425665"/>
                </a:moveTo>
                <a:lnTo>
                  <a:pt x="3121583" y="425665"/>
                </a:lnTo>
                <a:lnTo>
                  <a:pt x="3121583" y="567563"/>
                </a:lnTo>
                <a:lnTo>
                  <a:pt x="3263468" y="567563"/>
                </a:lnTo>
                <a:lnTo>
                  <a:pt x="3263468" y="425665"/>
                </a:lnTo>
                <a:close/>
              </a:path>
              <a:path w="4114800" h="1419225">
                <a:moveTo>
                  <a:pt x="4114800" y="567563"/>
                </a:moveTo>
                <a:lnTo>
                  <a:pt x="3972915" y="567563"/>
                </a:lnTo>
                <a:lnTo>
                  <a:pt x="3972915" y="709447"/>
                </a:lnTo>
                <a:lnTo>
                  <a:pt x="3689134" y="709447"/>
                </a:lnTo>
                <a:lnTo>
                  <a:pt x="3689134" y="851331"/>
                </a:lnTo>
                <a:lnTo>
                  <a:pt x="3547249" y="851331"/>
                </a:lnTo>
                <a:lnTo>
                  <a:pt x="3547249" y="993228"/>
                </a:lnTo>
                <a:lnTo>
                  <a:pt x="2979686" y="993228"/>
                </a:lnTo>
                <a:lnTo>
                  <a:pt x="2979686" y="1135113"/>
                </a:lnTo>
                <a:lnTo>
                  <a:pt x="3405352" y="1135113"/>
                </a:lnTo>
                <a:lnTo>
                  <a:pt x="3405352" y="1277010"/>
                </a:lnTo>
                <a:lnTo>
                  <a:pt x="3689134" y="1277010"/>
                </a:lnTo>
                <a:lnTo>
                  <a:pt x="3689134" y="1135113"/>
                </a:lnTo>
                <a:lnTo>
                  <a:pt x="3831031" y="1135113"/>
                </a:lnTo>
                <a:lnTo>
                  <a:pt x="3831031" y="1277010"/>
                </a:lnTo>
                <a:lnTo>
                  <a:pt x="3972915" y="1277010"/>
                </a:lnTo>
                <a:lnTo>
                  <a:pt x="3972915" y="1135113"/>
                </a:lnTo>
                <a:lnTo>
                  <a:pt x="3972915" y="993228"/>
                </a:lnTo>
                <a:lnTo>
                  <a:pt x="3831031" y="993228"/>
                </a:lnTo>
                <a:lnTo>
                  <a:pt x="3831031" y="851331"/>
                </a:lnTo>
                <a:lnTo>
                  <a:pt x="4114800" y="851331"/>
                </a:lnTo>
                <a:lnTo>
                  <a:pt x="4114800" y="709447"/>
                </a:lnTo>
                <a:lnTo>
                  <a:pt x="4114800" y="567563"/>
                </a:lnTo>
                <a:close/>
              </a:path>
              <a:path w="4114800" h="1419225">
                <a:moveTo>
                  <a:pt x="4114800" y="141884"/>
                </a:moveTo>
                <a:lnTo>
                  <a:pt x="3972915" y="141884"/>
                </a:lnTo>
                <a:lnTo>
                  <a:pt x="3972915" y="0"/>
                </a:lnTo>
                <a:lnTo>
                  <a:pt x="3831031" y="0"/>
                </a:lnTo>
                <a:lnTo>
                  <a:pt x="3831031" y="141884"/>
                </a:lnTo>
                <a:lnTo>
                  <a:pt x="3689134" y="141884"/>
                </a:lnTo>
                <a:lnTo>
                  <a:pt x="3689134" y="283781"/>
                </a:lnTo>
                <a:lnTo>
                  <a:pt x="3547249" y="283781"/>
                </a:lnTo>
                <a:lnTo>
                  <a:pt x="3547249" y="141884"/>
                </a:lnTo>
                <a:lnTo>
                  <a:pt x="3405352" y="141884"/>
                </a:lnTo>
                <a:lnTo>
                  <a:pt x="3405352" y="283781"/>
                </a:lnTo>
                <a:lnTo>
                  <a:pt x="3405352" y="425665"/>
                </a:lnTo>
                <a:lnTo>
                  <a:pt x="3405352" y="567563"/>
                </a:lnTo>
                <a:lnTo>
                  <a:pt x="3405352" y="709447"/>
                </a:lnTo>
                <a:lnTo>
                  <a:pt x="2979686" y="709447"/>
                </a:lnTo>
                <a:lnTo>
                  <a:pt x="2979686" y="567563"/>
                </a:lnTo>
                <a:lnTo>
                  <a:pt x="2979686" y="425665"/>
                </a:lnTo>
                <a:lnTo>
                  <a:pt x="2979686" y="283781"/>
                </a:lnTo>
                <a:lnTo>
                  <a:pt x="3405352" y="283781"/>
                </a:lnTo>
                <a:lnTo>
                  <a:pt x="3405352" y="141884"/>
                </a:lnTo>
                <a:lnTo>
                  <a:pt x="3263468" y="141884"/>
                </a:lnTo>
                <a:lnTo>
                  <a:pt x="3263468" y="0"/>
                </a:lnTo>
                <a:lnTo>
                  <a:pt x="2695905" y="0"/>
                </a:lnTo>
                <a:lnTo>
                  <a:pt x="2695905" y="141884"/>
                </a:lnTo>
                <a:lnTo>
                  <a:pt x="2554020" y="141884"/>
                </a:lnTo>
                <a:lnTo>
                  <a:pt x="2554020" y="283781"/>
                </a:lnTo>
                <a:lnTo>
                  <a:pt x="2412123" y="283781"/>
                </a:lnTo>
                <a:lnTo>
                  <a:pt x="2412123" y="425665"/>
                </a:lnTo>
                <a:lnTo>
                  <a:pt x="2270239" y="425665"/>
                </a:lnTo>
                <a:lnTo>
                  <a:pt x="2270239" y="283781"/>
                </a:lnTo>
                <a:lnTo>
                  <a:pt x="1844573" y="283781"/>
                </a:lnTo>
                <a:lnTo>
                  <a:pt x="1844573" y="425665"/>
                </a:lnTo>
                <a:lnTo>
                  <a:pt x="1702676" y="425665"/>
                </a:lnTo>
                <a:lnTo>
                  <a:pt x="1702676" y="567563"/>
                </a:lnTo>
                <a:lnTo>
                  <a:pt x="1844573" y="567563"/>
                </a:lnTo>
                <a:lnTo>
                  <a:pt x="1844573" y="709447"/>
                </a:lnTo>
                <a:lnTo>
                  <a:pt x="1986457" y="709447"/>
                </a:lnTo>
                <a:lnTo>
                  <a:pt x="1986457" y="567563"/>
                </a:lnTo>
                <a:lnTo>
                  <a:pt x="2128355" y="567563"/>
                </a:lnTo>
                <a:lnTo>
                  <a:pt x="2128355" y="709447"/>
                </a:lnTo>
                <a:lnTo>
                  <a:pt x="1986457" y="709447"/>
                </a:lnTo>
                <a:lnTo>
                  <a:pt x="1986457" y="851331"/>
                </a:lnTo>
                <a:lnTo>
                  <a:pt x="2128355" y="851331"/>
                </a:lnTo>
                <a:lnTo>
                  <a:pt x="2128355" y="993228"/>
                </a:lnTo>
                <a:lnTo>
                  <a:pt x="2412123" y="993228"/>
                </a:lnTo>
                <a:lnTo>
                  <a:pt x="2412123" y="851331"/>
                </a:lnTo>
                <a:lnTo>
                  <a:pt x="2270239" y="851331"/>
                </a:lnTo>
                <a:lnTo>
                  <a:pt x="2270239" y="709447"/>
                </a:lnTo>
                <a:lnTo>
                  <a:pt x="2270239" y="567563"/>
                </a:lnTo>
                <a:lnTo>
                  <a:pt x="2412123" y="567563"/>
                </a:lnTo>
                <a:lnTo>
                  <a:pt x="2412123" y="709447"/>
                </a:lnTo>
                <a:lnTo>
                  <a:pt x="2695905" y="709447"/>
                </a:lnTo>
                <a:lnTo>
                  <a:pt x="2695905" y="567563"/>
                </a:lnTo>
                <a:lnTo>
                  <a:pt x="2554020" y="567563"/>
                </a:lnTo>
                <a:lnTo>
                  <a:pt x="2554020" y="425665"/>
                </a:lnTo>
                <a:lnTo>
                  <a:pt x="2695905" y="425665"/>
                </a:lnTo>
                <a:lnTo>
                  <a:pt x="2695905" y="283781"/>
                </a:lnTo>
                <a:lnTo>
                  <a:pt x="2837802" y="283781"/>
                </a:lnTo>
                <a:lnTo>
                  <a:pt x="2837802" y="425665"/>
                </a:lnTo>
                <a:lnTo>
                  <a:pt x="2695905" y="425665"/>
                </a:lnTo>
                <a:lnTo>
                  <a:pt x="2695905" y="567563"/>
                </a:lnTo>
                <a:lnTo>
                  <a:pt x="2837802" y="567563"/>
                </a:lnTo>
                <a:lnTo>
                  <a:pt x="2837802" y="709447"/>
                </a:lnTo>
                <a:lnTo>
                  <a:pt x="2837802" y="851331"/>
                </a:lnTo>
                <a:lnTo>
                  <a:pt x="3547249" y="851331"/>
                </a:lnTo>
                <a:lnTo>
                  <a:pt x="3547249" y="709447"/>
                </a:lnTo>
                <a:lnTo>
                  <a:pt x="3547249" y="567563"/>
                </a:lnTo>
                <a:lnTo>
                  <a:pt x="3831031" y="567563"/>
                </a:lnTo>
                <a:lnTo>
                  <a:pt x="3831031" y="425665"/>
                </a:lnTo>
                <a:lnTo>
                  <a:pt x="4114800" y="425665"/>
                </a:lnTo>
                <a:lnTo>
                  <a:pt x="4114800" y="283781"/>
                </a:lnTo>
                <a:lnTo>
                  <a:pt x="4114800" y="1418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9356827" y="8169935"/>
            <a:ext cx="1560830" cy="142240"/>
          </a:xfrm>
          <a:custGeom>
            <a:avLst/>
            <a:gdLst/>
            <a:ahLst/>
            <a:cxnLst/>
            <a:rect l="l" t="t" r="r" b="b"/>
            <a:pathLst>
              <a:path w="1560829" h="142240">
                <a:moveTo>
                  <a:pt x="141884" y="0"/>
                </a:moveTo>
                <a:lnTo>
                  <a:pt x="0" y="0"/>
                </a:lnTo>
                <a:lnTo>
                  <a:pt x="0" y="141884"/>
                </a:lnTo>
                <a:lnTo>
                  <a:pt x="141884" y="141884"/>
                </a:lnTo>
                <a:lnTo>
                  <a:pt x="141884" y="0"/>
                </a:lnTo>
                <a:close/>
              </a:path>
              <a:path w="1560829" h="142240">
                <a:moveTo>
                  <a:pt x="567563" y="0"/>
                </a:moveTo>
                <a:lnTo>
                  <a:pt x="283781" y="0"/>
                </a:lnTo>
                <a:lnTo>
                  <a:pt x="283781" y="141884"/>
                </a:lnTo>
                <a:lnTo>
                  <a:pt x="567563" y="141884"/>
                </a:lnTo>
                <a:lnTo>
                  <a:pt x="567563" y="0"/>
                </a:lnTo>
                <a:close/>
              </a:path>
              <a:path w="1560829" h="142240">
                <a:moveTo>
                  <a:pt x="1135113" y="0"/>
                </a:moveTo>
                <a:lnTo>
                  <a:pt x="993228" y="0"/>
                </a:lnTo>
                <a:lnTo>
                  <a:pt x="993228" y="141884"/>
                </a:lnTo>
                <a:lnTo>
                  <a:pt x="1135113" y="141884"/>
                </a:lnTo>
                <a:lnTo>
                  <a:pt x="1135113" y="0"/>
                </a:lnTo>
                <a:close/>
              </a:path>
              <a:path w="1560829" h="142240">
                <a:moveTo>
                  <a:pt x="1560791" y="0"/>
                </a:moveTo>
                <a:lnTo>
                  <a:pt x="1418894" y="0"/>
                </a:lnTo>
                <a:lnTo>
                  <a:pt x="1418894" y="141884"/>
                </a:lnTo>
                <a:lnTo>
                  <a:pt x="1560791" y="141884"/>
                </a:lnTo>
                <a:lnTo>
                  <a:pt x="15607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rgbClr val="EDE8E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746998"/>
            <a:ext cx="10479800" cy="554000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39725" y="5280127"/>
            <a:ext cx="9248274" cy="460057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13568"/>
            <a:ext cx="18288000" cy="7653655"/>
          </a:xfrm>
          <a:custGeom>
            <a:avLst/>
            <a:gdLst/>
            <a:ahLst/>
            <a:cxnLst/>
            <a:rect l="l" t="t" r="r" b="b"/>
            <a:pathLst>
              <a:path w="18288000" h="7653655">
                <a:moveTo>
                  <a:pt x="18287999" y="7653600"/>
                </a:moveTo>
                <a:lnTo>
                  <a:pt x="0" y="7653600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7653600"/>
                </a:lnTo>
                <a:close/>
              </a:path>
            </a:pathLst>
          </a:custGeom>
          <a:solidFill>
            <a:srgbClr val="4B2A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7999" cy="691277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11"/>
            <a:ext cx="17983200" cy="1557655"/>
          </a:xfrm>
          <a:custGeom>
            <a:avLst/>
            <a:gdLst/>
            <a:ahLst/>
            <a:cxnLst/>
            <a:rect l="l" t="t" r="r" b="b"/>
            <a:pathLst>
              <a:path w="17983200" h="1557655">
                <a:moveTo>
                  <a:pt x="4275239" y="0"/>
                </a:moveTo>
                <a:lnTo>
                  <a:pt x="0" y="0"/>
                </a:lnTo>
                <a:lnTo>
                  <a:pt x="0" y="818235"/>
                </a:lnTo>
                <a:lnTo>
                  <a:pt x="99136" y="818235"/>
                </a:lnTo>
                <a:lnTo>
                  <a:pt x="3326587" y="801243"/>
                </a:lnTo>
                <a:lnTo>
                  <a:pt x="3374910" y="799807"/>
                </a:lnTo>
                <a:lnTo>
                  <a:pt x="3422612" y="796036"/>
                </a:lnTo>
                <a:lnTo>
                  <a:pt x="3469627" y="789990"/>
                </a:lnTo>
                <a:lnTo>
                  <a:pt x="3515906" y="781735"/>
                </a:lnTo>
                <a:lnTo>
                  <a:pt x="3561397" y="771309"/>
                </a:lnTo>
                <a:lnTo>
                  <a:pt x="3606050" y="758774"/>
                </a:lnTo>
                <a:lnTo>
                  <a:pt x="3649789" y="744194"/>
                </a:lnTo>
                <a:lnTo>
                  <a:pt x="3692575" y="727621"/>
                </a:lnTo>
                <a:lnTo>
                  <a:pt x="3734346" y="709104"/>
                </a:lnTo>
                <a:lnTo>
                  <a:pt x="3775062" y="688695"/>
                </a:lnTo>
                <a:lnTo>
                  <a:pt x="3814648" y="666470"/>
                </a:lnTo>
                <a:lnTo>
                  <a:pt x="3853053" y="642467"/>
                </a:lnTo>
                <a:lnTo>
                  <a:pt x="3890226" y="616750"/>
                </a:lnTo>
                <a:lnTo>
                  <a:pt x="3926116" y="589381"/>
                </a:lnTo>
                <a:lnTo>
                  <a:pt x="3960660" y="560387"/>
                </a:lnTo>
                <a:lnTo>
                  <a:pt x="3993807" y="529856"/>
                </a:lnTo>
                <a:lnTo>
                  <a:pt x="4025493" y="497840"/>
                </a:lnTo>
                <a:lnTo>
                  <a:pt x="4055681" y="464375"/>
                </a:lnTo>
                <a:lnTo>
                  <a:pt x="4084294" y="429526"/>
                </a:lnTo>
                <a:lnTo>
                  <a:pt x="4111294" y="393357"/>
                </a:lnTo>
                <a:lnTo>
                  <a:pt x="4136618" y="355917"/>
                </a:lnTo>
                <a:lnTo>
                  <a:pt x="4160215" y="317258"/>
                </a:lnTo>
                <a:lnTo>
                  <a:pt x="4182033" y="277444"/>
                </a:lnTo>
                <a:lnTo>
                  <a:pt x="4201998" y="236524"/>
                </a:lnTo>
                <a:lnTo>
                  <a:pt x="4220070" y="194551"/>
                </a:lnTo>
                <a:lnTo>
                  <a:pt x="4236199" y="151587"/>
                </a:lnTo>
                <a:lnTo>
                  <a:pt x="4250321" y="107696"/>
                </a:lnTo>
                <a:lnTo>
                  <a:pt x="4262386" y="62915"/>
                </a:lnTo>
                <a:lnTo>
                  <a:pt x="4272331" y="17322"/>
                </a:lnTo>
                <a:lnTo>
                  <a:pt x="4275239" y="0"/>
                </a:lnTo>
                <a:close/>
              </a:path>
              <a:path w="17983200" h="1557655">
                <a:moveTo>
                  <a:pt x="17982629" y="300088"/>
                </a:moveTo>
                <a:lnTo>
                  <a:pt x="16725329" y="300088"/>
                </a:lnTo>
                <a:lnTo>
                  <a:pt x="16725329" y="1557388"/>
                </a:lnTo>
                <a:lnTo>
                  <a:pt x="17982629" y="1557388"/>
                </a:lnTo>
                <a:lnTo>
                  <a:pt x="17982629" y="3000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068699"/>
            <a:ext cx="18287998" cy="3943506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0" y="10014719"/>
            <a:ext cx="18288000" cy="272415"/>
          </a:xfrm>
          <a:custGeom>
            <a:avLst/>
            <a:gdLst/>
            <a:ahLst/>
            <a:cxnLst/>
            <a:rect l="l" t="t" r="r" b="b"/>
            <a:pathLst>
              <a:path w="18288000" h="272415">
                <a:moveTo>
                  <a:pt x="18287999" y="272279"/>
                </a:moveTo>
                <a:lnTo>
                  <a:pt x="0" y="27227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272279"/>
                </a:lnTo>
                <a:close/>
              </a:path>
            </a:pathLst>
          </a:custGeom>
          <a:solidFill>
            <a:srgbClr val="AB5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0"/>
            <a:ext cx="4275455" cy="818515"/>
          </a:xfrm>
          <a:custGeom>
            <a:avLst/>
            <a:gdLst/>
            <a:ahLst/>
            <a:cxnLst/>
            <a:rect l="l" t="t" r="r" b="b"/>
            <a:pathLst>
              <a:path w="4275455" h="818515">
                <a:moveTo>
                  <a:pt x="0" y="818244"/>
                </a:moveTo>
                <a:lnTo>
                  <a:pt x="99140" y="818244"/>
                </a:lnTo>
                <a:lnTo>
                  <a:pt x="3326588" y="801252"/>
                </a:lnTo>
                <a:lnTo>
                  <a:pt x="3374914" y="799812"/>
                </a:lnTo>
                <a:lnTo>
                  <a:pt x="3422614" y="796042"/>
                </a:lnTo>
                <a:lnTo>
                  <a:pt x="3469633" y="789998"/>
                </a:lnTo>
                <a:lnTo>
                  <a:pt x="3515915" y="781736"/>
                </a:lnTo>
                <a:lnTo>
                  <a:pt x="3561407" y="771311"/>
                </a:lnTo>
                <a:lnTo>
                  <a:pt x="3606052" y="758780"/>
                </a:lnTo>
                <a:lnTo>
                  <a:pt x="3649796" y="744198"/>
                </a:lnTo>
                <a:lnTo>
                  <a:pt x="3692582" y="727621"/>
                </a:lnTo>
                <a:lnTo>
                  <a:pt x="3734357" y="709105"/>
                </a:lnTo>
                <a:lnTo>
                  <a:pt x="3775064" y="688704"/>
                </a:lnTo>
                <a:lnTo>
                  <a:pt x="3814649" y="666476"/>
                </a:lnTo>
                <a:lnTo>
                  <a:pt x="3853057" y="642476"/>
                </a:lnTo>
                <a:lnTo>
                  <a:pt x="3890232" y="616759"/>
                </a:lnTo>
                <a:lnTo>
                  <a:pt x="3926118" y="589381"/>
                </a:lnTo>
                <a:lnTo>
                  <a:pt x="3960662" y="560399"/>
                </a:lnTo>
                <a:lnTo>
                  <a:pt x="3993807" y="529867"/>
                </a:lnTo>
                <a:lnTo>
                  <a:pt x="4025499" y="497841"/>
                </a:lnTo>
                <a:lnTo>
                  <a:pt x="4055681" y="464378"/>
                </a:lnTo>
                <a:lnTo>
                  <a:pt x="4084300" y="429532"/>
                </a:lnTo>
                <a:lnTo>
                  <a:pt x="4111300" y="393361"/>
                </a:lnTo>
                <a:lnTo>
                  <a:pt x="4136626" y="355918"/>
                </a:lnTo>
                <a:lnTo>
                  <a:pt x="4160222" y="317261"/>
                </a:lnTo>
                <a:lnTo>
                  <a:pt x="4182034" y="277445"/>
                </a:lnTo>
                <a:lnTo>
                  <a:pt x="4202005" y="236525"/>
                </a:lnTo>
                <a:lnTo>
                  <a:pt x="4220082" y="194558"/>
                </a:lnTo>
                <a:lnTo>
                  <a:pt x="4236208" y="151599"/>
                </a:lnTo>
                <a:lnTo>
                  <a:pt x="4250329" y="107703"/>
                </a:lnTo>
                <a:lnTo>
                  <a:pt x="4262389" y="62927"/>
                </a:lnTo>
                <a:lnTo>
                  <a:pt x="4272334" y="17327"/>
                </a:lnTo>
                <a:lnTo>
                  <a:pt x="4275239" y="0"/>
                </a:lnTo>
                <a:lnTo>
                  <a:pt x="0" y="0"/>
                </a:lnTo>
                <a:lnTo>
                  <a:pt x="0" y="818244"/>
                </a:lnTo>
                <a:close/>
              </a:path>
            </a:pathLst>
          </a:custGeom>
          <a:solidFill>
            <a:srgbClr val="FFFFF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62775" y="7667169"/>
            <a:ext cx="2533649" cy="2124074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6725329" y="321768"/>
            <a:ext cx="1257300" cy="0"/>
          </a:xfrm>
          <a:custGeom>
            <a:avLst/>
            <a:gdLst/>
            <a:ahLst/>
            <a:cxnLst/>
            <a:rect l="l" t="t" r="r" b="b"/>
            <a:pathLst>
              <a:path w="1257300">
                <a:moveTo>
                  <a:pt x="0" y="0"/>
                </a:moveTo>
                <a:lnTo>
                  <a:pt x="303486" y="0"/>
                </a:lnTo>
              </a:path>
              <a:path w="1257300">
                <a:moveTo>
                  <a:pt x="433551" y="0"/>
                </a:moveTo>
                <a:lnTo>
                  <a:pt x="476906" y="0"/>
                </a:lnTo>
              </a:path>
              <a:path w="1257300">
                <a:moveTo>
                  <a:pt x="650327" y="0"/>
                </a:moveTo>
                <a:lnTo>
                  <a:pt x="910458" y="0"/>
                </a:lnTo>
              </a:path>
              <a:path w="1257300">
                <a:moveTo>
                  <a:pt x="953813" y="0"/>
                </a:moveTo>
                <a:lnTo>
                  <a:pt x="1257299" y="0"/>
                </a:lnTo>
              </a:path>
            </a:pathLst>
          </a:custGeom>
          <a:ln w="43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6725329" y="343458"/>
            <a:ext cx="303530" cy="43815"/>
          </a:xfrm>
          <a:custGeom>
            <a:avLst/>
            <a:gdLst/>
            <a:ahLst/>
            <a:cxnLst/>
            <a:rect l="l" t="t" r="r" b="b"/>
            <a:pathLst>
              <a:path w="303530" h="43814">
                <a:moveTo>
                  <a:pt x="43345" y="0"/>
                </a:moveTo>
                <a:lnTo>
                  <a:pt x="0" y="0"/>
                </a:lnTo>
                <a:lnTo>
                  <a:pt x="0" y="43345"/>
                </a:lnTo>
                <a:lnTo>
                  <a:pt x="43345" y="43345"/>
                </a:lnTo>
                <a:lnTo>
                  <a:pt x="43345" y="0"/>
                </a:lnTo>
                <a:close/>
              </a:path>
              <a:path w="303530" h="43814">
                <a:moveTo>
                  <a:pt x="303479" y="0"/>
                </a:moveTo>
                <a:lnTo>
                  <a:pt x="260121" y="0"/>
                </a:lnTo>
                <a:lnTo>
                  <a:pt x="260121" y="43345"/>
                </a:lnTo>
                <a:lnTo>
                  <a:pt x="303479" y="43345"/>
                </a:lnTo>
                <a:lnTo>
                  <a:pt x="303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7115525" y="365123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>
                <a:moveTo>
                  <a:pt x="0" y="0"/>
                </a:moveTo>
                <a:lnTo>
                  <a:pt x="130065" y="0"/>
                </a:lnTo>
              </a:path>
              <a:path w="520700">
                <a:moveTo>
                  <a:pt x="476906" y="0"/>
                </a:moveTo>
                <a:lnTo>
                  <a:pt x="520262" y="0"/>
                </a:lnTo>
              </a:path>
            </a:pathLst>
          </a:custGeom>
          <a:ln w="43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6725329" y="343458"/>
            <a:ext cx="1257300" cy="86995"/>
          </a:xfrm>
          <a:custGeom>
            <a:avLst/>
            <a:gdLst/>
            <a:ahLst/>
            <a:cxnLst/>
            <a:rect l="l" t="t" r="r" b="b"/>
            <a:pathLst>
              <a:path w="1257300" h="86995">
                <a:moveTo>
                  <a:pt x="43345" y="43345"/>
                </a:moveTo>
                <a:lnTo>
                  <a:pt x="0" y="43345"/>
                </a:lnTo>
                <a:lnTo>
                  <a:pt x="0" y="86702"/>
                </a:lnTo>
                <a:lnTo>
                  <a:pt x="43345" y="86702"/>
                </a:lnTo>
                <a:lnTo>
                  <a:pt x="43345" y="43345"/>
                </a:lnTo>
                <a:close/>
              </a:path>
              <a:path w="1257300" h="86995">
                <a:moveTo>
                  <a:pt x="216776" y="43345"/>
                </a:moveTo>
                <a:lnTo>
                  <a:pt x="86702" y="43345"/>
                </a:lnTo>
                <a:lnTo>
                  <a:pt x="86702" y="86702"/>
                </a:lnTo>
                <a:lnTo>
                  <a:pt x="216776" y="86702"/>
                </a:lnTo>
                <a:lnTo>
                  <a:pt x="216776" y="43345"/>
                </a:lnTo>
                <a:close/>
              </a:path>
              <a:path w="1257300" h="86995">
                <a:moveTo>
                  <a:pt x="303479" y="43345"/>
                </a:moveTo>
                <a:lnTo>
                  <a:pt x="260121" y="43345"/>
                </a:lnTo>
                <a:lnTo>
                  <a:pt x="260121" y="86702"/>
                </a:lnTo>
                <a:lnTo>
                  <a:pt x="303479" y="86702"/>
                </a:lnTo>
                <a:lnTo>
                  <a:pt x="303479" y="43345"/>
                </a:lnTo>
                <a:close/>
              </a:path>
              <a:path w="1257300" h="86995">
                <a:moveTo>
                  <a:pt x="390194" y="43345"/>
                </a:moveTo>
                <a:lnTo>
                  <a:pt x="346837" y="43345"/>
                </a:lnTo>
                <a:lnTo>
                  <a:pt x="346837" y="86702"/>
                </a:lnTo>
                <a:lnTo>
                  <a:pt x="390194" y="86702"/>
                </a:lnTo>
                <a:lnTo>
                  <a:pt x="390194" y="43345"/>
                </a:lnTo>
                <a:close/>
              </a:path>
              <a:path w="1257300" h="86995">
                <a:moveTo>
                  <a:pt x="997165" y="0"/>
                </a:moveTo>
                <a:lnTo>
                  <a:pt x="953808" y="0"/>
                </a:lnTo>
                <a:lnTo>
                  <a:pt x="953808" y="43345"/>
                </a:lnTo>
                <a:lnTo>
                  <a:pt x="997165" y="43345"/>
                </a:lnTo>
                <a:lnTo>
                  <a:pt x="997165" y="0"/>
                </a:lnTo>
                <a:close/>
              </a:path>
              <a:path w="1257300" h="86995">
                <a:moveTo>
                  <a:pt x="1257300" y="0"/>
                </a:moveTo>
                <a:lnTo>
                  <a:pt x="1213942" y="0"/>
                </a:lnTo>
                <a:lnTo>
                  <a:pt x="1213942" y="43345"/>
                </a:lnTo>
                <a:lnTo>
                  <a:pt x="1257300" y="43345"/>
                </a:lnTo>
                <a:lnTo>
                  <a:pt x="1257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7158881" y="408478"/>
            <a:ext cx="477520" cy="0"/>
          </a:xfrm>
          <a:custGeom>
            <a:avLst/>
            <a:gdLst/>
            <a:ahLst/>
            <a:cxnLst/>
            <a:rect l="l" t="t" r="r" b="b"/>
            <a:pathLst>
              <a:path w="477519">
                <a:moveTo>
                  <a:pt x="0" y="0"/>
                </a:moveTo>
                <a:lnTo>
                  <a:pt x="43355" y="0"/>
                </a:lnTo>
              </a:path>
              <a:path w="477519">
                <a:moveTo>
                  <a:pt x="86710" y="0"/>
                </a:moveTo>
                <a:lnTo>
                  <a:pt x="130065" y="0"/>
                </a:lnTo>
              </a:path>
              <a:path w="477519">
                <a:moveTo>
                  <a:pt x="173420" y="0"/>
                </a:moveTo>
                <a:lnTo>
                  <a:pt x="216775" y="0"/>
                </a:lnTo>
              </a:path>
              <a:path w="477519">
                <a:moveTo>
                  <a:pt x="260131" y="0"/>
                </a:moveTo>
                <a:lnTo>
                  <a:pt x="303486" y="0"/>
                </a:lnTo>
              </a:path>
              <a:path w="477519">
                <a:moveTo>
                  <a:pt x="346841" y="0"/>
                </a:moveTo>
                <a:lnTo>
                  <a:pt x="476906" y="0"/>
                </a:lnTo>
              </a:path>
            </a:pathLst>
          </a:custGeom>
          <a:ln w="43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6725329" y="386803"/>
            <a:ext cx="1257300" cy="86995"/>
          </a:xfrm>
          <a:custGeom>
            <a:avLst/>
            <a:gdLst/>
            <a:ahLst/>
            <a:cxnLst/>
            <a:rect l="l" t="t" r="r" b="b"/>
            <a:pathLst>
              <a:path w="1257300" h="86995">
                <a:moveTo>
                  <a:pt x="43345" y="43357"/>
                </a:moveTo>
                <a:lnTo>
                  <a:pt x="0" y="43357"/>
                </a:lnTo>
                <a:lnTo>
                  <a:pt x="0" y="86715"/>
                </a:lnTo>
                <a:lnTo>
                  <a:pt x="43345" y="86715"/>
                </a:lnTo>
                <a:lnTo>
                  <a:pt x="43345" y="43357"/>
                </a:lnTo>
                <a:close/>
              </a:path>
              <a:path w="1257300" h="86995">
                <a:moveTo>
                  <a:pt x="216776" y="43357"/>
                </a:moveTo>
                <a:lnTo>
                  <a:pt x="86702" y="43357"/>
                </a:lnTo>
                <a:lnTo>
                  <a:pt x="86702" y="86715"/>
                </a:lnTo>
                <a:lnTo>
                  <a:pt x="216776" y="86715"/>
                </a:lnTo>
                <a:lnTo>
                  <a:pt x="216776" y="43357"/>
                </a:lnTo>
                <a:close/>
              </a:path>
              <a:path w="1257300" h="86995">
                <a:moveTo>
                  <a:pt x="303479" y="43357"/>
                </a:moveTo>
                <a:lnTo>
                  <a:pt x="260121" y="43357"/>
                </a:lnTo>
                <a:lnTo>
                  <a:pt x="260121" y="86715"/>
                </a:lnTo>
                <a:lnTo>
                  <a:pt x="303479" y="86715"/>
                </a:lnTo>
                <a:lnTo>
                  <a:pt x="303479" y="43357"/>
                </a:lnTo>
                <a:close/>
              </a:path>
              <a:path w="1257300" h="86995">
                <a:moveTo>
                  <a:pt x="390194" y="43357"/>
                </a:moveTo>
                <a:lnTo>
                  <a:pt x="346837" y="43357"/>
                </a:lnTo>
                <a:lnTo>
                  <a:pt x="346837" y="86715"/>
                </a:lnTo>
                <a:lnTo>
                  <a:pt x="390194" y="86715"/>
                </a:lnTo>
                <a:lnTo>
                  <a:pt x="390194" y="43357"/>
                </a:lnTo>
                <a:close/>
              </a:path>
              <a:path w="1257300" h="86995">
                <a:moveTo>
                  <a:pt x="997165" y="0"/>
                </a:moveTo>
                <a:lnTo>
                  <a:pt x="953808" y="0"/>
                </a:lnTo>
                <a:lnTo>
                  <a:pt x="953808" y="43357"/>
                </a:lnTo>
                <a:lnTo>
                  <a:pt x="997165" y="43357"/>
                </a:lnTo>
                <a:lnTo>
                  <a:pt x="997165" y="0"/>
                </a:lnTo>
                <a:close/>
              </a:path>
              <a:path w="1257300" h="86995">
                <a:moveTo>
                  <a:pt x="1170584" y="0"/>
                </a:moveTo>
                <a:lnTo>
                  <a:pt x="1040523" y="0"/>
                </a:lnTo>
                <a:lnTo>
                  <a:pt x="1040523" y="43357"/>
                </a:lnTo>
                <a:lnTo>
                  <a:pt x="1170584" y="43357"/>
                </a:lnTo>
                <a:lnTo>
                  <a:pt x="1170584" y="0"/>
                </a:lnTo>
                <a:close/>
              </a:path>
              <a:path w="1257300" h="86995">
                <a:moveTo>
                  <a:pt x="1257300" y="0"/>
                </a:moveTo>
                <a:lnTo>
                  <a:pt x="1213942" y="0"/>
                </a:lnTo>
                <a:lnTo>
                  <a:pt x="1213942" y="43357"/>
                </a:lnTo>
                <a:lnTo>
                  <a:pt x="1257300" y="43357"/>
                </a:lnTo>
                <a:lnTo>
                  <a:pt x="1257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7158881" y="451833"/>
            <a:ext cx="433705" cy="0"/>
          </a:xfrm>
          <a:custGeom>
            <a:avLst/>
            <a:gdLst/>
            <a:ahLst/>
            <a:cxnLst/>
            <a:rect l="l" t="t" r="r" b="b"/>
            <a:pathLst>
              <a:path w="433705">
                <a:moveTo>
                  <a:pt x="0" y="0"/>
                </a:moveTo>
                <a:lnTo>
                  <a:pt x="130065" y="0"/>
                </a:lnTo>
              </a:path>
              <a:path w="433705">
                <a:moveTo>
                  <a:pt x="260131" y="0"/>
                </a:moveTo>
                <a:lnTo>
                  <a:pt x="346841" y="0"/>
                </a:lnTo>
              </a:path>
              <a:path w="433705">
                <a:moveTo>
                  <a:pt x="390196" y="0"/>
                </a:moveTo>
                <a:lnTo>
                  <a:pt x="433551" y="0"/>
                </a:lnTo>
              </a:path>
            </a:pathLst>
          </a:custGeom>
          <a:ln w="43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6725329" y="430160"/>
            <a:ext cx="1257300" cy="86995"/>
          </a:xfrm>
          <a:custGeom>
            <a:avLst/>
            <a:gdLst/>
            <a:ahLst/>
            <a:cxnLst/>
            <a:rect l="l" t="t" r="r" b="b"/>
            <a:pathLst>
              <a:path w="1257300" h="86995">
                <a:moveTo>
                  <a:pt x="43345" y="43357"/>
                </a:moveTo>
                <a:lnTo>
                  <a:pt x="0" y="43357"/>
                </a:lnTo>
                <a:lnTo>
                  <a:pt x="0" y="86715"/>
                </a:lnTo>
                <a:lnTo>
                  <a:pt x="43345" y="86715"/>
                </a:lnTo>
                <a:lnTo>
                  <a:pt x="43345" y="43357"/>
                </a:lnTo>
                <a:close/>
              </a:path>
              <a:path w="1257300" h="86995">
                <a:moveTo>
                  <a:pt x="216776" y="43357"/>
                </a:moveTo>
                <a:lnTo>
                  <a:pt x="86702" y="43357"/>
                </a:lnTo>
                <a:lnTo>
                  <a:pt x="86702" y="86715"/>
                </a:lnTo>
                <a:lnTo>
                  <a:pt x="216776" y="86715"/>
                </a:lnTo>
                <a:lnTo>
                  <a:pt x="216776" y="43357"/>
                </a:lnTo>
                <a:close/>
              </a:path>
              <a:path w="1257300" h="86995">
                <a:moveTo>
                  <a:pt x="303479" y="43357"/>
                </a:moveTo>
                <a:lnTo>
                  <a:pt x="260121" y="43357"/>
                </a:lnTo>
                <a:lnTo>
                  <a:pt x="260121" y="86715"/>
                </a:lnTo>
                <a:lnTo>
                  <a:pt x="303479" y="86715"/>
                </a:lnTo>
                <a:lnTo>
                  <a:pt x="303479" y="43357"/>
                </a:lnTo>
                <a:close/>
              </a:path>
              <a:path w="1257300" h="86995">
                <a:moveTo>
                  <a:pt x="433539" y="43357"/>
                </a:moveTo>
                <a:lnTo>
                  <a:pt x="346837" y="43357"/>
                </a:lnTo>
                <a:lnTo>
                  <a:pt x="346837" y="86715"/>
                </a:lnTo>
                <a:lnTo>
                  <a:pt x="433539" y="86715"/>
                </a:lnTo>
                <a:lnTo>
                  <a:pt x="433539" y="43357"/>
                </a:lnTo>
                <a:close/>
              </a:path>
              <a:path w="1257300" h="86995">
                <a:moveTo>
                  <a:pt x="997165" y="0"/>
                </a:moveTo>
                <a:lnTo>
                  <a:pt x="953808" y="0"/>
                </a:lnTo>
                <a:lnTo>
                  <a:pt x="953808" y="43357"/>
                </a:lnTo>
                <a:lnTo>
                  <a:pt x="997165" y="43357"/>
                </a:lnTo>
                <a:lnTo>
                  <a:pt x="997165" y="0"/>
                </a:lnTo>
                <a:close/>
              </a:path>
              <a:path w="1257300" h="86995">
                <a:moveTo>
                  <a:pt x="1170584" y="0"/>
                </a:moveTo>
                <a:lnTo>
                  <a:pt x="1040523" y="0"/>
                </a:lnTo>
                <a:lnTo>
                  <a:pt x="1040523" y="43357"/>
                </a:lnTo>
                <a:lnTo>
                  <a:pt x="1170584" y="43357"/>
                </a:lnTo>
                <a:lnTo>
                  <a:pt x="1170584" y="0"/>
                </a:lnTo>
                <a:close/>
              </a:path>
              <a:path w="1257300" h="86995">
                <a:moveTo>
                  <a:pt x="1257300" y="0"/>
                </a:moveTo>
                <a:lnTo>
                  <a:pt x="1213942" y="0"/>
                </a:lnTo>
                <a:lnTo>
                  <a:pt x="1213942" y="43357"/>
                </a:lnTo>
                <a:lnTo>
                  <a:pt x="1257300" y="43357"/>
                </a:lnTo>
                <a:lnTo>
                  <a:pt x="1257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7202236" y="495189"/>
            <a:ext cx="433705" cy="0"/>
          </a:xfrm>
          <a:custGeom>
            <a:avLst/>
            <a:gdLst/>
            <a:ahLst/>
            <a:cxnLst/>
            <a:rect l="l" t="t" r="r" b="b"/>
            <a:pathLst>
              <a:path w="433705">
                <a:moveTo>
                  <a:pt x="0" y="0"/>
                </a:moveTo>
                <a:lnTo>
                  <a:pt x="216775" y="0"/>
                </a:lnTo>
              </a:path>
              <a:path w="433705">
                <a:moveTo>
                  <a:pt x="260131" y="0"/>
                </a:moveTo>
                <a:lnTo>
                  <a:pt x="433551" y="0"/>
                </a:lnTo>
              </a:path>
            </a:pathLst>
          </a:custGeom>
          <a:ln w="43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6725329" y="473518"/>
            <a:ext cx="1257300" cy="86995"/>
          </a:xfrm>
          <a:custGeom>
            <a:avLst/>
            <a:gdLst/>
            <a:ahLst/>
            <a:cxnLst/>
            <a:rect l="l" t="t" r="r" b="b"/>
            <a:pathLst>
              <a:path w="1257300" h="86995">
                <a:moveTo>
                  <a:pt x="43345" y="43357"/>
                </a:moveTo>
                <a:lnTo>
                  <a:pt x="0" y="43357"/>
                </a:lnTo>
                <a:lnTo>
                  <a:pt x="0" y="86702"/>
                </a:lnTo>
                <a:lnTo>
                  <a:pt x="43345" y="86702"/>
                </a:lnTo>
                <a:lnTo>
                  <a:pt x="43345" y="43357"/>
                </a:lnTo>
                <a:close/>
              </a:path>
              <a:path w="1257300" h="86995">
                <a:moveTo>
                  <a:pt x="303479" y="43357"/>
                </a:moveTo>
                <a:lnTo>
                  <a:pt x="260121" y="43357"/>
                </a:lnTo>
                <a:lnTo>
                  <a:pt x="260121" y="86702"/>
                </a:lnTo>
                <a:lnTo>
                  <a:pt x="303479" y="86702"/>
                </a:lnTo>
                <a:lnTo>
                  <a:pt x="303479" y="43357"/>
                </a:lnTo>
                <a:close/>
              </a:path>
              <a:path w="1257300" h="86995">
                <a:moveTo>
                  <a:pt x="433539" y="43357"/>
                </a:moveTo>
                <a:lnTo>
                  <a:pt x="346837" y="43357"/>
                </a:lnTo>
                <a:lnTo>
                  <a:pt x="346837" y="86702"/>
                </a:lnTo>
                <a:lnTo>
                  <a:pt x="433539" y="86702"/>
                </a:lnTo>
                <a:lnTo>
                  <a:pt x="433539" y="43357"/>
                </a:lnTo>
                <a:close/>
              </a:path>
              <a:path w="1257300" h="86995">
                <a:moveTo>
                  <a:pt x="997165" y="0"/>
                </a:moveTo>
                <a:lnTo>
                  <a:pt x="953808" y="0"/>
                </a:lnTo>
                <a:lnTo>
                  <a:pt x="953808" y="43357"/>
                </a:lnTo>
                <a:lnTo>
                  <a:pt x="997165" y="43357"/>
                </a:lnTo>
                <a:lnTo>
                  <a:pt x="997165" y="0"/>
                </a:lnTo>
                <a:close/>
              </a:path>
              <a:path w="1257300" h="86995">
                <a:moveTo>
                  <a:pt x="1170584" y="0"/>
                </a:moveTo>
                <a:lnTo>
                  <a:pt x="1040523" y="0"/>
                </a:lnTo>
                <a:lnTo>
                  <a:pt x="1040523" y="43357"/>
                </a:lnTo>
                <a:lnTo>
                  <a:pt x="1170584" y="43357"/>
                </a:lnTo>
                <a:lnTo>
                  <a:pt x="1170584" y="0"/>
                </a:lnTo>
                <a:close/>
              </a:path>
              <a:path w="1257300" h="86995">
                <a:moveTo>
                  <a:pt x="1257300" y="0"/>
                </a:moveTo>
                <a:lnTo>
                  <a:pt x="1213942" y="0"/>
                </a:lnTo>
                <a:lnTo>
                  <a:pt x="1213942" y="43357"/>
                </a:lnTo>
                <a:lnTo>
                  <a:pt x="1257300" y="43357"/>
                </a:lnTo>
                <a:lnTo>
                  <a:pt x="1257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7288946" y="538544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420" y="0"/>
                </a:lnTo>
              </a:path>
            </a:pathLst>
          </a:custGeom>
          <a:ln w="43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7505719" y="516876"/>
            <a:ext cx="477520" cy="43815"/>
          </a:xfrm>
          <a:custGeom>
            <a:avLst/>
            <a:gdLst/>
            <a:ahLst/>
            <a:cxnLst/>
            <a:rect l="l" t="t" r="r" b="b"/>
            <a:pathLst>
              <a:path w="477519" h="43815">
                <a:moveTo>
                  <a:pt x="43357" y="0"/>
                </a:moveTo>
                <a:lnTo>
                  <a:pt x="0" y="0"/>
                </a:lnTo>
                <a:lnTo>
                  <a:pt x="0" y="43345"/>
                </a:lnTo>
                <a:lnTo>
                  <a:pt x="43357" y="43345"/>
                </a:lnTo>
                <a:lnTo>
                  <a:pt x="43357" y="0"/>
                </a:lnTo>
                <a:close/>
              </a:path>
              <a:path w="477519" h="43815">
                <a:moveTo>
                  <a:pt x="216776" y="0"/>
                </a:moveTo>
                <a:lnTo>
                  <a:pt x="173418" y="0"/>
                </a:lnTo>
                <a:lnTo>
                  <a:pt x="173418" y="43345"/>
                </a:lnTo>
                <a:lnTo>
                  <a:pt x="216776" y="43345"/>
                </a:lnTo>
                <a:lnTo>
                  <a:pt x="216776" y="0"/>
                </a:lnTo>
                <a:close/>
              </a:path>
              <a:path w="477519" h="43815">
                <a:moveTo>
                  <a:pt x="476910" y="0"/>
                </a:moveTo>
                <a:lnTo>
                  <a:pt x="433552" y="0"/>
                </a:lnTo>
                <a:lnTo>
                  <a:pt x="433552" y="43345"/>
                </a:lnTo>
                <a:lnTo>
                  <a:pt x="476910" y="43345"/>
                </a:lnTo>
                <a:lnTo>
                  <a:pt x="476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6725329" y="581899"/>
            <a:ext cx="737235" cy="0"/>
          </a:xfrm>
          <a:custGeom>
            <a:avLst/>
            <a:gdLst/>
            <a:ahLst/>
            <a:cxnLst/>
            <a:rect l="l" t="t" r="r" b="b"/>
            <a:pathLst>
              <a:path w="737234">
                <a:moveTo>
                  <a:pt x="0" y="0"/>
                </a:moveTo>
                <a:lnTo>
                  <a:pt x="303486" y="0"/>
                </a:lnTo>
              </a:path>
              <a:path w="737234">
                <a:moveTo>
                  <a:pt x="346841" y="0"/>
                </a:moveTo>
                <a:lnTo>
                  <a:pt x="390196" y="0"/>
                </a:lnTo>
              </a:path>
              <a:path w="737234">
                <a:moveTo>
                  <a:pt x="433551" y="0"/>
                </a:moveTo>
                <a:lnTo>
                  <a:pt x="476906" y="0"/>
                </a:lnTo>
              </a:path>
              <a:path w="737234">
                <a:moveTo>
                  <a:pt x="520262" y="0"/>
                </a:moveTo>
                <a:lnTo>
                  <a:pt x="563617" y="0"/>
                </a:lnTo>
              </a:path>
              <a:path w="737234">
                <a:moveTo>
                  <a:pt x="606972" y="0"/>
                </a:moveTo>
                <a:lnTo>
                  <a:pt x="650327" y="0"/>
                </a:lnTo>
              </a:path>
              <a:path w="737234">
                <a:moveTo>
                  <a:pt x="693682" y="0"/>
                </a:moveTo>
                <a:lnTo>
                  <a:pt x="737037" y="0"/>
                </a:lnTo>
              </a:path>
            </a:pathLst>
          </a:custGeom>
          <a:ln w="43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7505722" y="560221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5">
                <a:moveTo>
                  <a:pt x="0" y="0"/>
                </a:moveTo>
                <a:lnTo>
                  <a:pt x="43355" y="0"/>
                </a:lnTo>
                <a:lnTo>
                  <a:pt x="43355" y="43355"/>
                </a:lnTo>
                <a:lnTo>
                  <a:pt x="0" y="433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6725329" y="581899"/>
            <a:ext cx="1257300" cy="433705"/>
          </a:xfrm>
          <a:custGeom>
            <a:avLst/>
            <a:gdLst/>
            <a:ahLst/>
            <a:cxnLst/>
            <a:rect l="l" t="t" r="r" b="b"/>
            <a:pathLst>
              <a:path w="1257300" h="433705">
                <a:moveTo>
                  <a:pt x="867103" y="0"/>
                </a:moveTo>
                <a:lnTo>
                  <a:pt x="910458" y="0"/>
                </a:lnTo>
              </a:path>
              <a:path w="1257300" h="433705">
                <a:moveTo>
                  <a:pt x="953813" y="0"/>
                </a:moveTo>
                <a:lnTo>
                  <a:pt x="1257299" y="0"/>
                </a:lnTo>
              </a:path>
              <a:path w="1257300" h="433705">
                <a:moveTo>
                  <a:pt x="346841" y="43355"/>
                </a:moveTo>
                <a:lnTo>
                  <a:pt x="520262" y="43355"/>
                </a:lnTo>
              </a:path>
              <a:path w="1257300" h="433705">
                <a:moveTo>
                  <a:pt x="563617" y="43355"/>
                </a:moveTo>
                <a:lnTo>
                  <a:pt x="606972" y="43355"/>
                </a:lnTo>
              </a:path>
              <a:path w="1257300" h="433705">
                <a:moveTo>
                  <a:pt x="650327" y="43355"/>
                </a:moveTo>
                <a:lnTo>
                  <a:pt x="693682" y="43355"/>
                </a:lnTo>
              </a:path>
              <a:path w="1257300" h="433705">
                <a:moveTo>
                  <a:pt x="823748" y="43355"/>
                </a:moveTo>
                <a:lnTo>
                  <a:pt x="910458" y="43355"/>
                </a:lnTo>
              </a:path>
              <a:path w="1257300" h="433705">
                <a:moveTo>
                  <a:pt x="0" y="86710"/>
                </a:moveTo>
                <a:lnTo>
                  <a:pt x="43355" y="86710"/>
                </a:lnTo>
              </a:path>
              <a:path w="1257300" h="433705">
                <a:moveTo>
                  <a:pt x="86710" y="86710"/>
                </a:moveTo>
                <a:lnTo>
                  <a:pt x="303486" y="86710"/>
                </a:lnTo>
              </a:path>
              <a:path w="1257300" h="433705">
                <a:moveTo>
                  <a:pt x="390196" y="86710"/>
                </a:moveTo>
                <a:lnTo>
                  <a:pt x="563617" y="86710"/>
                </a:lnTo>
              </a:path>
              <a:path w="1257300" h="433705">
                <a:moveTo>
                  <a:pt x="606972" y="86710"/>
                </a:moveTo>
                <a:lnTo>
                  <a:pt x="693682" y="86710"/>
                </a:lnTo>
              </a:path>
              <a:path w="1257300" h="433705">
                <a:moveTo>
                  <a:pt x="737037" y="86710"/>
                </a:moveTo>
                <a:lnTo>
                  <a:pt x="780393" y="86710"/>
                </a:lnTo>
              </a:path>
              <a:path w="1257300" h="433705">
                <a:moveTo>
                  <a:pt x="953813" y="86710"/>
                </a:moveTo>
                <a:lnTo>
                  <a:pt x="1170589" y="86710"/>
                </a:lnTo>
              </a:path>
              <a:path w="1257300" h="433705">
                <a:moveTo>
                  <a:pt x="43355" y="130065"/>
                </a:moveTo>
                <a:lnTo>
                  <a:pt x="130065" y="130065"/>
                </a:lnTo>
              </a:path>
              <a:path w="1257300" h="433705">
                <a:moveTo>
                  <a:pt x="216775" y="130065"/>
                </a:moveTo>
                <a:lnTo>
                  <a:pt x="260131" y="130065"/>
                </a:lnTo>
              </a:path>
              <a:path w="1257300" h="433705">
                <a:moveTo>
                  <a:pt x="476906" y="130065"/>
                </a:moveTo>
                <a:lnTo>
                  <a:pt x="520262" y="130065"/>
                </a:lnTo>
              </a:path>
              <a:path w="1257300" h="433705">
                <a:moveTo>
                  <a:pt x="650327" y="130065"/>
                </a:moveTo>
                <a:lnTo>
                  <a:pt x="737037" y="130065"/>
                </a:lnTo>
              </a:path>
              <a:path w="1257300" h="433705">
                <a:moveTo>
                  <a:pt x="780393" y="130065"/>
                </a:moveTo>
                <a:lnTo>
                  <a:pt x="910458" y="130065"/>
                </a:lnTo>
              </a:path>
              <a:path w="1257300" h="433705">
                <a:moveTo>
                  <a:pt x="953813" y="130065"/>
                </a:moveTo>
                <a:lnTo>
                  <a:pt x="1083879" y="130065"/>
                </a:lnTo>
              </a:path>
              <a:path w="1257300" h="433705">
                <a:moveTo>
                  <a:pt x="1213944" y="130065"/>
                </a:moveTo>
                <a:lnTo>
                  <a:pt x="1257299" y="130065"/>
                </a:lnTo>
              </a:path>
              <a:path w="1257300" h="433705">
                <a:moveTo>
                  <a:pt x="260131" y="173420"/>
                </a:moveTo>
                <a:lnTo>
                  <a:pt x="303486" y="173420"/>
                </a:lnTo>
              </a:path>
              <a:path w="1257300" h="433705">
                <a:moveTo>
                  <a:pt x="346841" y="173420"/>
                </a:moveTo>
                <a:lnTo>
                  <a:pt x="390196" y="173420"/>
                </a:lnTo>
              </a:path>
              <a:path w="1257300" h="433705">
                <a:moveTo>
                  <a:pt x="433551" y="173420"/>
                </a:moveTo>
                <a:lnTo>
                  <a:pt x="563617" y="173420"/>
                </a:lnTo>
              </a:path>
              <a:path w="1257300" h="433705">
                <a:moveTo>
                  <a:pt x="737037" y="173420"/>
                </a:moveTo>
                <a:lnTo>
                  <a:pt x="823748" y="173420"/>
                </a:lnTo>
              </a:path>
              <a:path w="1257300" h="433705">
                <a:moveTo>
                  <a:pt x="997168" y="173420"/>
                </a:moveTo>
                <a:lnTo>
                  <a:pt x="1040524" y="173420"/>
                </a:lnTo>
              </a:path>
              <a:path w="1257300" h="433705">
                <a:moveTo>
                  <a:pt x="0" y="216775"/>
                </a:moveTo>
                <a:lnTo>
                  <a:pt x="130065" y="216775"/>
                </a:lnTo>
              </a:path>
              <a:path w="1257300" h="433705">
                <a:moveTo>
                  <a:pt x="390196" y="216775"/>
                </a:moveTo>
                <a:lnTo>
                  <a:pt x="563617" y="216775"/>
                </a:lnTo>
              </a:path>
              <a:path w="1257300" h="433705">
                <a:moveTo>
                  <a:pt x="606972" y="216775"/>
                </a:moveTo>
                <a:lnTo>
                  <a:pt x="650327" y="216775"/>
                </a:lnTo>
              </a:path>
              <a:path w="1257300" h="433705">
                <a:moveTo>
                  <a:pt x="693682" y="216775"/>
                </a:moveTo>
                <a:lnTo>
                  <a:pt x="737037" y="216775"/>
                </a:lnTo>
              </a:path>
              <a:path w="1257300" h="433705">
                <a:moveTo>
                  <a:pt x="823748" y="216775"/>
                </a:moveTo>
                <a:lnTo>
                  <a:pt x="953813" y="216775"/>
                </a:lnTo>
              </a:path>
              <a:path w="1257300" h="433705">
                <a:moveTo>
                  <a:pt x="1083879" y="216775"/>
                </a:moveTo>
                <a:lnTo>
                  <a:pt x="1127234" y="216775"/>
                </a:lnTo>
              </a:path>
              <a:path w="1257300" h="433705">
                <a:moveTo>
                  <a:pt x="1170589" y="216775"/>
                </a:moveTo>
                <a:lnTo>
                  <a:pt x="1213944" y="216775"/>
                </a:lnTo>
              </a:path>
              <a:path w="1257300" h="433705">
                <a:moveTo>
                  <a:pt x="0" y="260131"/>
                </a:moveTo>
                <a:lnTo>
                  <a:pt x="86710" y="260131"/>
                </a:lnTo>
              </a:path>
              <a:path w="1257300" h="433705">
                <a:moveTo>
                  <a:pt x="173420" y="260131"/>
                </a:moveTo>
                <a:lnTo>
                  <a:pt x="346841" y="260131"/>
                </a:lnTo>
              </a:path>
              <a:path w="1257300" h="433705">
                <a:moveTo>
                  <a:pt x="476906" y="260131"/>
                </a:moveTo>
                <a:lnTo>
                  <a:pt x="563617" y="260131"/>
                </a:lnTo>
              </a:path>
              <a:path w="1257300" h="433705">
                <a:moveTo>
                  <a:pt x="693682" y="260131"/>
                </a:moveTo>
                <a:lnTo>
                  <a:pt x="780393" y="260131"/>
                </a:lnTo>
              </a:path>
              <a:path w="1257300" h="433705">
                <a:moveTo>
                  <a:pt x="823748" y="260131"/>
                </a:moveTo>
                <a:lnTo>
                  <a:pt x="867103" y="260131"/>
                </a:lnTo>
              </a:path>
              <a:path w="1257300" h="433705">
                <a:moveTo>
                  <a:pt x="1083879" y="260131"/>
                </a:moveTo>
                <a:lnTo>
                  <a:pt x="1170589" y="260131"/>
                </a:lnTo>
              </a:path>
              <a:path w="1257300" h="433705">
                <a:moveTo>
                  <a:pt x="0" y="303486"/>
                </a:moveTo>
                <a:lnTo>
                  <a:pt x="43355" y="303486"/>
                </a:lnTo>
              </a:path>
              <a:path w="1257300" h="433705">
                <a:moveTo>
                  <a:pt x="130065" y="303486"/>
                </a:moveTo>
                <a:lnTo>
                  <a:pt x="216775" y="303486"/>
                </a:lnTo>
              </a:path>
              <a:path w="1257300" h="433705">
                <a:moveTo>
                  <a:pt x="346841" y="303486"/>
                </a:moveTo>
                <a:lnTo>
                  <a:pt x="520262" y="303486"/>
                </a:lnTo>
              </a:path>
              <a:path w="1257300" h="433705">
                <a:moveTo>
                  <a:pt x="563617" y="303486"/>
                </a:moveTo>
                <a:lnTo>
                  <a:pt x="693682" y="303486"/>
                </a:lnTo>
              </a:path>
              <a:path w="1257300" h="433705">
                <a:moveTo>
                  <a:pt x="780393" y="303486"/>
                </a:moveTo>
                <a:lnTo>
                  <a:pt x="910458" y="303486"/>
                </a:lnTo>
              </a:path>
              <a:path w="1257300" h="433705">
                <a:moveTo>
                  <a:pt x="953813" y="303486"/>
                </a:moveTo>
                <a:lnTo>
                  <a:pt x="1083879" y="303486"/>
                </a:lnTo>
              </a:path>
              <a:path w="1257300" h="433705">
                <a:moveTo>
                  <a:pt x="1213944" y="303486"/>
                </a:moveTo>
                <a:lnTo>
                  <a:pt x="1257299" y="303486"/>
                </a:lnTo>
              </a:path>
              <a:path w="1257300" h="433705">
                <a:moveTo>
                  <a:pt x="43355" y="346841"/>
                </a:moveTo>
                <a:lnTo>
                  <a:pt x="303486" y="346841"/>
                </a:lnTo>
              </a:path>
              <a:path w="1257300" h="433705">
                <a:moveTo>
                  <a:pt x="346841" y="346841"/>
                </a:moveTo>
                <a:lnTo>
                  <a:pt x="390196" y="346841"/>
                </a:lnTo>
              </a:path>
              <a:path w="1257300" h="433705">
                <a:moveTo>
                  <a:pt x="476906" y="346841"/>
                </a:moveTo>
                <a:lnTo>
                  <a:pt x="737037" y="346841"/>
                </a:lnTo>
              </a:path>
              <a:path w="1257300" h="433705">
                <a:moveTo>
                  <a:pt x="780393" y="346841"/>
                </a:moveTo>
                <a:lnTo>
                  <a:pt x="823748" y="346841"/>
                </a:lnTo>
              </a:path>
              <a:path w="1257300" h="433705">
                <a:moveTo>
                  <a:pt x="867103" y="346841"/>
                </a:moveTo>
                <a:lnTo>
                  <a:pt x="953813" y="346841"/>
                </a:lnTo>
              </a:path>
              <a:path w="1257300" h="433705">
                <a:moveTo>
                  <a:pt x="1083879" y="346841"/>
                </a:moveTo>
                <a:lnTo>
                  <a:pt x="1170589" y="346841"/>
                </a:lnTo>
              </a:path>
              <a:path w="1257300" h="433705">
                <a:moveTo>
                  <a:pt x="43355" y="390196"/>
                </a:moveTo>
                <a:lnTo>
                  <a:pt x="216775" y="390196"/>
                </a:lnTo>
              </a:path>
              <a:path w="1257300" h="433705">
                <a:moveTo>
                  <a:pt x="346841" y="390196"/>
                </a:moveTo>
                <a:lnTo>
                  <a:pt x="476906" y="390196"/>
                </a:lnTo>
              </a:path>
              <a:path w="1257300" h="433705">
                <a:moveTo>
                  <a:pt x="563617" y="390196"/>
                </a:moveTo>
                <a:lnTo>
                  <a:pt x="606972" y="390196"/>
                </a:lnTo>
              </a:path>
              <a:path w="1257300" h="433705">
                <a:moveTo>
                  <a:pt x="650327" y="390196"/>
                </a:moveTo>
                <a:lnTo>
                  <a:pt x="693682" y="390196"/>
                </a:lnTo>
              </a:path>
              <a:path w="1257300" h="433705">
                <a:moveTo>
                  <a:pt x="910458" y="390196"/>
                </a:moveTo>
                <a:lnTo>
                  <a:pt x="1040524" y="390196"/>
                </a:lnTo>
              </a:path>
              <a:path w="1257300" h="433705">
                <a:moveTo>
                  <a:pt x="1170589" y="390196"/>
                </a:moveTo>
                <a:lnTo>
                  <a:pt x="1213944" y="390196"/>
                </a:lnTo>
              </a:path>
              <a:path w="1257300" h="433705">
                <a:moveTo>
                  <a:pt x="43355" y="433551"/>
                </a:moveTo>
                <a:lnTo>
                  <a:pt x="86710" y="433551"/>
                </a:lnTo>
              </a:path>
              <a:path w="1257300" h="433705">
                <a:moveTo>
                  <a:pt x="130065" y="433551"/>
                </a:moveTo>
                <a:lnTo>
                  <a:pt x="216775" y="433551"/>
                </a:lnTo>
              </a:path>
              <a:path w="1257300" h="433705">
                <a:moveTo>
                  <a:pt x="260131" y="433551"/>
                </a:moveTo>
                <a:lnTo>
                  <a:pt x="390196" y="433551"/>
                </a:lnTo>
              </a:path>
              <a:path w="1257300" h="433705">
                <a:moveTo>
                  <a:pt x="433551" y="433551"/>
                </a:moveTo>
                <a:lnTo>
                  <a:pt x="563617" y="433551"/>
                </a:lnTo>
              </a:path>
              <a:path w="1257300" h="433705">
                <a:moveTo>
                  <a:pt x="606972" y="433551"/>
                </a:moveTo>
                <a:lnTo>
                  <a:pt x="693682" y="433551"/>
                </a:lnTo>
              </a:path>
              <a:path w="1257300" h="433705">
                <a:moveTo>
                  <a:pt x="737037" y="433551"/>
                </a:moveTo>
                <a:lnTo>
                  <a:pt x="780393" y="433551"/>
                </a:lnTo>
              </a:path>
              <a:path w="1257300" h="433705">
                <a:moveTo>
                  <a:pt x="823748" y="433551"/>
                </a:moveTo>
                <a:lnTo>
                  <a:pt x="867103" y="433551"/>
                </a:lnTo>
              </a:path>
              <a:path w="1257300" h="433705">
                <a:moveTo>
                  <a:pt x="910458" y="433551"/>
                </a:moveTo>
                <a:lnTo>
                  <a:pt x="953813" y="433551"/>
                </a:lnTo>
              </a:path>
              <a:path w="1257300" h="433705">
                <a:moveTo>
                  <a:pt x="1083879" y="433551"/>
                </a:moveTo>
                <a:lnTo>
                  <a:pt x="1170589" y="433551"/>
                </a:lnTo>
              </a:path>
            </a:pathLst>
          </a:custGeom>
          <a:ln w="43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6725329" y="1037128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5">
                <a:moveTo>
                  <a:pt x="0" y="0"/>
                </a:moveTo>
                <a:lnTo>
                  <a:pt x="43355" y="0"/>
                </a:lnTo>
                <a:lnTo>
                  <a:pt x="43355" y="43355"/>
                </a:lnTo>
                <a:lnTo>
                  <a:pt x="0" y="433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855394" y="1058806"/>
            <a:ext cx="954405" cy="0"/>
          </a:xfrm>
          <a:custGeom>
            <a:avLst/>
            <a:gdLst/>
            <a:ahLst/>
            <a:cxnLst/>
            <a:rect l="l" t="t" r="r" b="b"/>
            <a:pathLst>
              <a:path w="954405">
                <a:moveTo>
                  <a:pt x="0" y="0"/>
                </a:moveTo>
                <a:lnTo>
                  <a:pt x="43355" y="0"/>
                </a:lnTo>
              </a:path>
              <a:path w="954405">
                <a:moveTo>
                  <a:pt x="86710" y="0"/>
                </a:moveTo>
                <a:lnTo>
                  <a:pt x="130065" y="0"/>
                </a:lnTo>
              </a:path>
              <a:path w="954405">
                <a:moveTo>
                  <a:pt x="173420" y="0"/>
                </a:moveTo>
                <a:lnTo>
                  <a:pt x="216775" y="0"/>
                </a:lnTo>
              </a:path>
              <a:path w="954405">
                <a:moveTo>
                  <a:pt x="260131" y="0"/>
                </a:moveTo>
                <a:lnTo>
                  <a:pt x="433551" y="0"/>
                </a:lnTo>
              </a:path>
              <a:path w="954405">
                <a:moveTo>
                  <a:pt x="520262" y="0"/>
                </a:moveTo>
                <a:lnTo>
                  <a:pt x="953813" y="0"/>
                </a:lnTo>
              </a:path>
            </a:pathLst>
          </a:custGeom>
          <a:ln w="43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7852562" y="1037128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5">
                <a:moveTo>
                  <a:pt x="0" y="0"/>
                </a:moveTo>
                <a:lnTo>
                  <a:pt x="43355" y="0"/>
                </a:lnTo>
                <a:lnTo>
                  <a:pt x="43355" y="43355"/>
                </a:lnTo>
                <a:lnTo>
                  <a:pt x="0" y="433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7939273" y="1058806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355" y="0"/>
                </a:lnTo>
              </a:path>
            </a:pathLst>
          </a:custGeom>
          <a:ln w="43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6725329" y="1080489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5">
                <a:moveTo>
                  <a:pt x="43345" y="0"/>
                </a:moveTo>
                <a:lnTo>
                  <a:pt x="0" y="0"/>
                </a:lnTo>
                <a:lnTo>
                  <a:pt x="0" y="43357"/>
                </a:lnTo>
                <a:lnTo>
                  <a:pt x="43345" y="43357"/>
                </a:lnTo>
                <a:lnTo>
                  <a:pt x="43345" y="0"/>
                </a:lnTo>
                <a:close/>
              </a:path>
              <a:path w="130175" h="43815">
                <a:moveTo>
                  <a:pt x="130060" y="0"/>
                </a:moveTo>
                <a:lnTo>
                  <a:pt x="86702" y="0"/>
                </a:lnTo>
                <a:lnTo>
                  <a:pt x="86702" y="43357"/>
                </a:lnTo>
                <a:lnTo>
                  <a:pt x="130060" y="43357"/>
                </a:lnTo>
                <a:lnTo>
                  <a:pt x="1300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6942105" y="1102161"/>
            <a:ext cx="867410" cy="0"/>
          </a:xfrm>
          <a:custGeom>
            <a:avLst/>
            <a:gdLst/>
            <a:ahLst/>
            <a:cxnLst/>
            <a:rect l="l" t="t" r="r" b="b"/>
            <a:pathLst>
              <a:path w="867409">
                <a:moveTo>
                  <a:pt x="0" y="0"/>
                </a:moveTo>
                <a:lnTo>
                  <a:pt x="216775" y="0"/>
                </a:lnTo>
              </a:path>
              <a:path w="867409">
                <a:moveTo>
                  <a:pt x="520262" y="0"/>
                </a:moveTo>
                <a:lnTo>
                  <a:pt x="563617" y="0"/>
                </a:lnTo>
              </a:path>
              <a:path w="867409">
                <a:moveTo>
                  <a:pt x="650327" y="0"/>
                </a:moveTo>
                <a:lnTo>
                  <a:pt x="693682" y="0"/>
                </a:lnTo>
              </a:path>
              <a:path w="867409">
                <a:moveTo>
                  <a:pt x="737037" y="0"/>
                </a:moveTo>
                <a:lnTo>
                  <a:pt x="867103" y="0"/>
                </a:lnTo>
              </a:path>
            </a:pathLst>
          </a:custGeom>
          <a:ln w="43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6725329" y="1080489"/>
            <a:ext cx="1170940" cy="86995"/>
          </a:xfrm>
          <a:custGeom>
            <a:avLst/>
            <a:gdLst/>
            <a:ahLst/>
            <a:cxnLst/>
            <a:rect l="l" t="t" r="r" b="b"/>
            <a:pathLst>
              <a:path w="1170940" h="86994">
                <a:moveTo>
                  <a:pt x="43345" y="43357"/>
                </a:moveTo>
                <a:lnTo>
                  <a:pt x="0" y="43357"/>
                </a:lnTo>
                <a:lnTo>
                  <a:pt x="0" y="86715"/>
                </a:lnTo>
                <a:lnTo>
                  <a:pt x="43345" y="86715"/>
                </a:lnTo>
                <a:lnTo>
                  <a:pt x="43345" y="43357"/>
                </a:lnTo>
                <a:close/>
              </a:path>
              <a:path w="1170940" h="86994">
                <a:moveTo>
                  <a:pt x="130060" y="43357"/>
                </a:moveTo>
                <a:lnTo>
                  <a:pt x="86702" y="43357"/>
                </a:lnTo>
                <a:lnTo>
                  <a:pt x="86702" y="86715"/>
                </a:lnTo>
                <a:lnTo>
                  <a:pt x="130060" y="86715"/>
                </a:lnTo>
                <a:lnTo>
                  <a:pt x="130060" y="43357"/>
                </a:lnTo>
                <a:close/>
              </a:path>
              <a:path w="1170940" h="86994">
                <a:moveTo>
                  <a:pt x="1170584" y="0"/>
                </a:moveTo>
                <a:lnTo>
                  <a:pt x="1127226" y="0"/>
                </a:lnTo>
                <a:lnTo>
                  <a:pt x="1127226" y="43357"/>
                </a:lnTo>
                <a:lnTo>
                  <a:pt x="1170584" y="43357"/>
                </a:lnTo>
                <a:lnTo>
                  <a:pt x="11705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6898749" y="1145516"/>
            <a:ext cx="477520" cy="0"/>
          </a:xfrm>
          <a:custGeom>
            <a:avLst/>
            <a:gdLst/>
            <a:ahLst/>
            <a:cxnLst/>
            <a:rect l="l" t="t" r="r" b="b"/>
            <a:pathLst>
              <a:path w="477519">
                <a:moveTo>
                  <a:pt x="0" y="0"/>
                </a:moveTo>
                <a:lnTo>
                  <a:pt x="43355" y="0"/>
                </a:lnTo>
              </a:path>
              <a:path w="477519">
                <a:moveTo>
                  <a:pt x="130065" y="0"/>
                </a:moveTo>
                <a:lnTo>
                  <a:pt x="216775" y="0"/>
                </a:lnTo>
              </a:path>
              <a:path w="477519">
                <a:moveTo>
                  <a:pt x="260131" y="0"/>
                </a:moveTo>
                <a:lnTo>
                  <a:pt x="303486" y="0"/>
                </a:lnTo>
              </a:path>
              <a:path w="477519">
                <a:moveTo>
                  <a:pt x="346841" y="0"/>
                </a:moveTo>
                <a:lnTo>
                  <a:pt x="390196" y="0"/>
                </a:lnTo>
              </a:path>
              <a:path w="477519">
                <a:moveTo>
                  <a:pt x="433551" y="0"/>
                </a:moveTo>
                <a:lnTo>
                  <a:pt x="476906" y="0"/>
                </a:lnTo>
              </a:path>
            </a:pathLst>
          </a:custGeom>
          <a:ln w="43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7419012" y="1123839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5">
                <a:moveTo>
                  <a:pt x="0" y="0"/>
                </a:moveTo>
                <a:lnTo>
                  <a:pt x="43355" y="0"/>
                </a:lnTo>
                <a:lnTo>
                  <a:pt x="43355" y="43355"/>
                </a:lnTo>
                <a:lnTo>
                  <a:pt x="0" y="433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7549077" y="1145516"/>
            <a:ext cx="390525" cy="0"/>
          </a:xfrm>
          <a:custGeom>
            <a:avLst/>
            <a:gdLst/>
            <a:ahLst/>
            <a:cxnLst/>
            <a:rect l="l" t="t" r="r" b="b"/>
            <a:pathLst>
              <a:path w="390525">
                <a:moveTo>
                  <a:pt x="0" y="0"/>
                </a:moveTo>
                <a:lnTo>
                  <a:pt x="173420" y="0"/>
                </a:lnTo>
              </a:path>
              <a:path w="390525">
                <a:moveTo>
                  <a:pt x="346841" y="0"/>
                </a:moveTo>
                <a:lnTo>
                  <a:pt x="390196" y="0"/>
                </a:lnTo>
              </a:path>
            </a:pathLst>
          </a:custGeom>
          <a:ln w="43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6725329" y="1167194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5">
                <a:moveTo>
                  <a:pt x="0" y="0"/>
                </a:moveTo>
                <a:lnTo>
                  <a:pt x="43355" y="0"/>
                </a:lnTo>
                <a:lnTo>
                  <a:pt x="43355" y="43355"/>
                </a:lnTo>
                <a:lnTo>
                  <a:pt x="0" y="433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6812040" y="1188871"/>
            <a:ext cx="433705" cy="0"/>
          </a:xfrm>
          <a:custGeom>
            <a:avLst/>
            <a:gdLst/>
            <a:ahLst/>
            <a:cxnLst/>
            <a:rect l="l" t="t" r="r" b="b"/>
            <a:pathLst>
              <a:path w="433705">
                <a:moveTo>
                  <a:pt x="0" y="0"/>
                </a:moveTo>
                <a:lnTo>
                  <a:pt x="86710" y="0"/>
                </a:lnTo>
              </a:path>
              <a:path w="433705">
                <a:moveTo>
                  <a:pt x="173420" y="0"/>
                </a:moveTo>
                <a:lnTo>
                  <a:pt x="216775" y="0"/>
                </a:lnTo>
              </a:path>
              <a:path w="433705">
                <a:moveTo>
                  <a:pt x="346841" y="0"/>
                </a:moveTo>
                <a:lnTo>
                  <a:pt x="433551" y="0"/>
                </a:lnTo>
              </a:path>
            </a:pathLst>
          </a:custGeom>
          <a:ln w="43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7419012" y="1167194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5">
                <a:moveTo>
                  <a:pt x="0" y="0"/>
                </a:moveTo>
                <a:lnTo>
                  <a:pt x="43355" y="0"/>
                </a:lnTo>
                <a:lnTo>
                  <a:pt x="43355" y="43355"/>
                </a:lnTo>
                <a:lnTo>
                  <a:pt x="0" y="433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6725329" y="1188871"/>
            <a:ext cx="1257300" cy="86995"/>
          </a:xfrm>
          <a:custGeom>
            <a:avLst/>
            <a:gdLst/>
            <a:ahLst/>
            <a:cxnLst/>
            <a:rect l="l" t="t" r="r" b="b"/>
            <a:pathLst>
              <a:path w="1257300" h="86994">
                <a:moveTo>
                  <a:pt x="780393" y="0"/>
                </a:moveTo>
                <a:lnTo>
                  <a:pt x="1083879" y="0"/>
                </a:lnTo>
              </a:path>
              <a:path w="1257300" h="86994">
                <a:moveTo>
                  <a:pt x="1127234" y="0"/>
                </a:moveTo>
                <a:lnTo>
                  <a:pt x="1257299" y="0"/>
                </a:lnTo>
              </a:path>
              <a:path w="1257300" h="86994">
                <a:moveTo>
                  <a:pt x="346841" y="43355"/>
                </a:moveTo>
                <a:lnTo>
                  <a:pt x="390196" y="43355"/>
                </a:lnTo>
              </a:path>
              <a:path w="1257300" h="86994">
                <a:moveTo>
                  <a:pt x="433551" y="43355"/>
                </a:moveTo>
                <a:lnTo>
                  <a:pt x="476906" y="43355"/>
                </a:lnTo>
              </a:path>
              <a:path w="1257300" h="86994">
                <a:moveTo>
                  <a:pt x="563617" y="43355"/>
                </a:moveTo>
                <a:lnTo>
                  <a:pt x="693682" y="43355"/>
                </a:lnTo>
              </a:path>
              <a:path w="1257300" h="86994">
                <a:moveTo>
                  <a:pt x="737037" y="43355"/>
                </a:moveTo>
                <a:lnTo>
                  <a:pt x="823748" y="43355"/>
                </a:lnTo>
              </a:path>
              <a:path w="1257300" h="86994">
                <a:moveTo>
                  <a:pt x="867103" y="43355"/>
                </a:moveTo>
                <a:lnTo>
                  <a:pt x="910458" y="43355"/>
                </a:lnTo>
              </a:path>
              <a:path w="1257300" h="86994">
                <a:moveTo>
                  <a:pt x="1040524" y="43355"/>
                </a:moveTo>
                <a:lnTo>
                  <a:pt x="1257299" y="43355"/>
                </a:lnTo>
              </a:path>
              <a:path w="1257300" h="86994">
                <a:moveTo>
                  <a:pt x="0" y="86710"/>
                </a:moveTo>
                <a:lnTo>
                  <a:pt x="303486" y="86710"/>
                </a:lnTo>
              </a:path>
              <a:path w="1257300" h="86994">
                <a:moveTo>
                  <a:pt x="390196" y="86710"/>
                </a:moveTo>
                <a:lnTo>
                  <a:pt x="433551" y="86710"/>
                </a:lnTo>
              </a:path>
              <a:path w="1257300" h="86994">
                <a:moveTo>
                  <a:pt x="520262" y="86710"/>
                </a:moveTo>
                <a:lnTo>
                  <a:pt x="780393" y="86710"/>
                </a:lnTo>
              </a:path>
              <a:path w="1257300" h="86994">
                <a:moveTo>
                  <a:pt x="823748" y="86710"/>
                </a:moveTo>
                <a:lnTo>
                  <a:pt x="910458" y="86710"/>
                </a:lnTo>
              </a:path>
              <a:path w="1257300" h="86994">
                <a:moveTo>
                  <a:pt x="953813" y="86710"/>
                </a:moveTo>
                <a:lnTo>
                  <a:pt x="997168" y="86710"/>
                </a:lnTo>
              </a:path>
              <a:path w="1257300" h="86994">
                <a:moveTo>
                  <a:pt x="1040524" y="86710"/>
                </a:moveTo>
                <a:lnTo>
                  <a:pt x="1170589" y="86710"/>
                </a:lnTo>
              </a:path>
            </a:pathLst>
          </a:custGeom>
          <a:ln w="43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16725329" y="1297266"/>
            <a:ext cx="303530" cy="43815"/>
          </a:xfrm>
          <a:custGeom>
            <a:avLst/>
            <a:gdLst/>
            <a:ahLst/>
            <a:cxnLst/>
            <a:rect l="l" t="t" r="r" b="b"/>
            <a:pathLst>
              <a:path w="303530" h="43815">
                <a:moveTo>
                  <a:pt x="43345" y="0"/>
                </a:moveTo>
                <a:lnTo>
                  <a:pt x="0" y="0"/>
                </a:lnTo>
                <a:lnTo>
                  <a:pt x="0" y="43357"/>
                </a:lnTo>
                <a:lnTo>
                  <a:pt x="43345" y="43357"/>
                </a:lnTo>
                <a:lnTo>
                  <a:pt x="43345" y="0"/>
                </a:lnTo>
                <a:close/>
              </a:path>
              <a:path w="303530" h="43815">
                <a:moveTo>
                  <a:pt x="303479" y="0"/>
                </a:moveTo>
                <a:lnTo>
                  <a:pt x="260121" y="0"/>
                </a:lnTo>
                <a:lnTo>
                  <a:pt x="260121" y="43357"/>
                </a:lnTo>
                <a:lnTo>
                  <a:pt x="303479" y="43357"/>
                </a:lnTo>
                <a:lnTo>
                  <a:pt x="303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7072170" y="1318937"/>
            <a:ext cx="910590" cy="0"/>
          </a:xfrm>
          <a:custGeom>
            <a:avLst/>
            <a:gdLst/>
            <a:ahLst/>
            <a:cxnLst/>
            <a:rect l="l" t="t" r="r" b="b"/>
            <a:pathLst>
              <a:path w="910590">
                <a:moveTo>
                  <a:pt x="0" y="0"/>
                </a:moveTo>
                <a:lnTo>
                  <a:pt x="43355" y="0"/>
                </a:lnTo>
              </a:path>
              <a:path w="910590">
                <a:moveTo>
                  <a:pt x="86710" y="0"/>
                </a:moveTo>
                <a:lnTo>
                  <a:pt x="173420" y="0"/>
                </a:lnTo>
              </a:path>
              <a:path w="910590">
                <a:moveTo>
                  <a:pt x="216775" y="0"/>
                </a:moveTo>
                <a:lnTo>
                  <a:pt x="260131" y="0"/>
                </a:lnTo>
              </a:path>
              <a:path w="910590">
                <a:moveTo>
                  <a:pt x="303486" y="0"/>
                </a:moveTo>
                <a:lnTo>
                  <a:pt x="346841" y="0"/>
                </a:lnTo>
              </a:path>
              <a:path w="910590">
                <a:moveTo>
                  <a:pt x="390196" y="0"/>
                </a:moveTo>
                <a:lnTo>
                  <a:pt x="476906" y="0"/>
                </a:lnTo>
              </a:path>
              <a:path w="910590">
                <a:moveTo>
                  <a:pt x="520262" y="0"/>
                </a:moveTo>
                <a:lnTo>
                  <a:pt x="563617" y="0"/>
                </a:lnTo>
              </a:path>
              <a:path w="910590">
                <a:moveTo>
                  <a:pt x="693682" y="0"/>
                </a:moveTo>
                <a:lnTo>
                  <a:pt x="737037" y="0"/>
                </a:lnTo>
              </a:path>
              <a:path w="910590">
                <a:moveTo>
                  <a:pt x="867103" y="0"/>
                </a:moveTo>
                <a:lnTo>
                  <a:pt x="910458" y="0"/>
                </a:lnTo>
              </a:path>
            </a:pathLst>
          </a:custGeom>
          <a:ln w="43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16725329" y="1340624"/>
            <a:ext cx="303530" cy="43815"/>
          </a:xfrm>
          <a:custGeom>
            <a:avLst/>
            <a:gdLst/>
            <a:ahLst/>
            <a:cxnLst/>
            <a:rect l="l" t="t" r="r" b="b"/>
            <a:pathLst>
              <a:path w="303530" h="43815">
                <a:moveTo>
                  <a:pt x="43345" y="0"/>
                </a:moveTo>
                <a:lnTo>
                  <a:pt x="0" y="0"/>
                </a:lnTo>
                <a:lnTo>
                  <a:pt x="0" y="43357"/>
                </a:lnTo>
                <a:lnTo>
                  <a:pt x="43345" y="43357"/>
                </a:lnTo>
                <a:lnTo>
                  <a:pt x="43345" y="0"/>
                </a:lnTo>
                <a:close/>
              </a:path>
              <a:path w="303530" h="43815">
                <a:moveTo>
                  <a:pt x="216776" y="0"/>
                </a:moveTo>
                <a:lnTo>
                  <a:pt x="86702" y="0"/>
                </a:lnTo>
                <a:lnTo>
                  <a:pt x="86702" y="43357"/>
                </a:lnTo>
                <a:lnTo>
                  <a:pt x="216776" y="43357"/>
                </a:lnTo>
                <a:lnTo>
                  <a:pt x="216776" y="0"/>
                </a:lnTo>
                <a:close/>
              </a:path>
              <a:path w="303530" h="43815">
                <a:moveTo>
                  <a:pt x="303479" y="0"/>
                </a:moveTo>
                <a:lnTo>
                  <a:pt x="260121" y="0"/>
                </a:lnTo>
                <a:lnTo>
                  <a:pt x="260121" y="43357"/>
                </a:lnTo>
                <a:lnTo>
                  <a:pt x="303479" y="43357"/>
                </a:lnTo>
                <a:lnTo>
                  <a:pt x="303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7072170" y="1362292"/>
            <a:ext cx="910590" cy="0"/>
          </a:xfrm>
          <a:custGeom>
            <a:avLst/>
            <a:gdLst/>
            <a:ahLst/>
            <a:cxnLst/>
            <a:rect l="l" t="t" r="r" b="b"/>
            <a:pathLst>
              <a:path w="910590">
                <a:moveTo>
                  <a:pt x="0" y="0"/>
                </a:moveTo>
                <a:lnTo>
                  <a:pt x="130065" y="0"/>
                </a:lnTo>
              </a:path>
              <a:path w="910590">
                <a:moveTo>
                  <a:pt x="173420" y="0"/>
                </a:moveTo>
                <a:lnTo>
                  <a:pt x="216775" y="0"/>
                </a:lnTo>
              </a:path>
              <a:path w="910590">
                <a:moveTo>
                  <a:pt x="260131" y="0"/>
                </a:moveTo>
                <a:lnTo>
                  <a:pt x="346841" y="0"/>
                </a:lnTo>
              </a:path>
              <a:path w="910590">
                <a:moveTo>
                  <a:pt x="520262" y="0"/>
                </a:moveTo>
                <a:lnTo>
                  <a:pt x="737037" y="0"/>
                </a:lnTo>
              </a:path>
              <a:path w="910590">
                <a:moveTo>
                  <a:pt x="780393" y="0"/>
                </a:moveTo>
                <a:lnTo>
                  <a:pt x="910458" y="0"/>
                </a:lnTo>
              </a:path>
            </a:pathLst>
          </a:custGeom>
          <a:ln w="43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6725329" y="1383981"/>
            <a:ext cx="303530" cy="43815"/>
          </a:xfrm>
          <a:custGeom>
            <a:avLst/>
            <a:gdLst/>
            <a:ahLst/>
            <a:cxnLst/>
            <a:rect l="l" t="t" r="r" b="b"/>
            <a:pathLst>
              <a:path w="303530" h="43815">
                <a:moveTo>
                  <a:pt x="43345" y="0"/>
                </a:moveTo>
                <a:lnTo>
                  <a:pt x="0" y="0"/>
                </a:lnTo>
                <a:lnTo>
                  <a:pt x="0" y="43345"/>
                </a:lnTo>
                <a:lnTo>
                  <a:pt x="43345" y="43345"/>
                </a:lnTo>
                <a:lnTo>
                  <a:pt x="43345" y="0"/>
                </a:lnTo>
                <a:close/>
              </a:path>
              <a:path w="303530" h="43815">
                <a:moveTo>
                  <a:pt x="216776" y="0"/>
                </a:moveTo>
                <a:lnTo>
                  <a:pt x="86702" y="0"/>
                </a:lnTo>
                <a:lnTo>
                  <a:pt x="86702" y="43345"/>
                </a:lnTo>
                <a:lnTo>
                  <a:pt x="216776" y="43345"/>
                </a:lnTo>
                <a:lnTo>
                  <a:pt x="216776" y="0"/>
                </a:lnTo>
                <a:close/>
              </a:path>
              <a:path w="303530" h="43815">
                <a:moveTo>
                  <a:pt x="303479" y="0"/>
                </a:moveTo>
                <a:lnTo>
                  <a:pt x="260121" y="0"/>
                </a:lnTo>
                <a:lnTo>
                  <a:pt x="260121" y="43345"/>
                </a:lnTo>
                <a:lnTo>
                  <a:pt x="303479" y="43345"/>
                </a:lnTo>
                <a:lnTo>
                  <a:pt x="303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17072170" y="1405647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86710" y="0"/>
                </a:lnTo>
              </a:path>
              <a:path w="173990">
                <a:moveTo>
                  <a:pt x="130065" y="0"/>
                </a:moveTo>
                <a:lnTo>
                  <a:pt x="173420" y="0"/>
                </a:lnTo>
              </a:path>
            </a:pathLst>
          </a:custGeom>
          <a:ln w="43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7288946" y="1383970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5">
                <a:moveTo>
                  <a:pt x="0" y="0"/>
                </a:moveTo>
                <a:lnTo>
                  <a:pt x="43355" y="0"/>
                </a:lnTo>
                <a:lnTo>
                  <a:pt x="43355" y="43355"/>
                </a:lnTo>
                <a:lnTo>
                  <a:pt x="0" y="433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17375657" y="1405647"/>
            <a:ext cx="86995" cy="0"/>
          </a:xfrm>
          <a:custGeom>
            <a:avLst/>
            <a:gdLst/>
            <a:ahLst/>
            <a:cxnLst/>
            <a:rect l="l" t="t" r="r" b="b"/>
            <a:pathLst>
              <a:path w="86994">
                <a:moveTo>
                  <a:pt x="0" y="0"/>
                </a:moveTo>
                <a:lnTo>
                  <a:pt x="86710" y="0"/>
                </a:lnTo>
              </a:path>
            </a:pathLst>
          </a:custGeom>
          <a:ln w="43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17505722" y="1383970"/>
            <a:ext cx="86995" cy="43815"/>
          </a:xfrm>
          <a:custGeom>
            <a:avLst/>
            <a:gdLst/>
            <a:ahLst/>
            <a:cxnLst/>
            <a:rect l="l" t="t" r="r" b="b"/>
            <a:pathLst>
              <a:path w="86994" h="43815">
                <a:moveTo>
                  <a:pt x="0" y="0"/>
                </a:moveTo>
                <a:lnTo>
                  <a:pt x="86710" y="0"/>
                </a:lnTo>
                <a:lnTo>
                  <a:pt x="86710" y="43355"/>
                </a:lnTo>
                <a:lnTo>
                  <a:pt x="0" y="433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17809209" y="1405647"/>
            <a:ext cx="86995" cy="0"/>
          </a:xfrm>
          <a:custGeom>
            <a:avLst/>
            <a:gdLst/>
            <a:ahLst/>
            <a:cxnLst/>
            <a:rect l="l" t="t" r="r" b="b"/>
            <a:pathLst>
              <a:path w="86994">
                <a:moveTo>
                  <a:pt x="0" y="0"/>
                </a:moveTo>
                <a:lnTo>
                  <a:pt x="86710" y="0"/>
                </a:lnTo>
              </a:path>
            </a:pathLst>
          </a:custGeom>
          <a:ln w="43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16725329" y="1427326"/>
            <a:ext cx="303530" cy="43815"/>
          </a:xfrm>
          <a:custGeom>
            <a:avLst/>
            <a:gdLst/>
            <a:ahLst/>
            <a:cxnLst/>
            <a:rect l="l" t="t" r="r" b="b"/>
            <a:pathLst>
              <a:path w="303530" h="43815">
                <a:moveTo>
                  <a:pt x="43345" y="0"/>
                </a:moveTo>
                <a:lnTo>
                  <a:pt x="0" y="0"/>
                </a:lnTo>
                <a:lnTo>
                  <a:pt x="0" y="43357"/>
                </a:lnTo>
                <a:lnTo>
                  <a:pt x="43345" y="43357"/>
                </a:lnTo>
                <a:lnTo>
                  <a:pt x="43345" y="0"/>
                </a:lnTo>
                <a:close/>
              </a:path>
              <a:path w="303530" h="43815">
                <a:moveTo>
                  <a:pt x="216776" y="0"/>
                </a:moveTo>
                <a:lnTo>
                  <a:pt x="86702" y="0"/>
                </a:lnTo>
                <a:lnTo>
                  <a:pt x="86702" y="43357"/>
                </a:lnTo>
                <a:lnTo>
                  <a:pt x="216776" y="43357"/>
                </a:lnTo>
                <a:lnTo>
                  <a:pt x="216776" y="0"/>
                </a:lnTo>
                <a:close/>
              </a:path>
              <a:path w="303530" h="43815">
                <a:moveTo>
                  <a:pt x="303479" y="0"/>
                </a:moveTo>
                <a:lnTo>
                  <a:pt x="260121" y="0"/>
                </a:lnTo>
                <a:lnTo>
                  <a:pt x="260121" y="43357"/>
                </a:lnTo>
                <a:lnTo>
                  <a:pt x="303479" y="43357"/>
                </a:lnTo>
                <a:lnTo>
                  <a:pt x="303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7072170" y="1449002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30065" y="0"/>
                </a:lnTo>
              </a:path>
            </a:pathLst>
          </a:custGeom>
          <a:ln w="43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7288943" y="1427326"/>
            <a:ext cx="303530" cy="43815"/>
          </a:xfrm>
          <a:custGeom>
            <a:avLst/>
            <a:gdLst/>
            <a:ahLst/>
            <a:cxnLst/>
            <a:rect l="l" t="t" r="r" b="b"/>
            <a:pathLst>
              <a:path w="303530" h="43815">
                <a:moveTo>
                  <a:pt x="43357" y="0"/>
                </a:moveTo>
                <a:lnTo>
                  <a:pt x="0" y="0"/>
                </a:lnTo>
                <a:lnTo>
                  <a:pt x="0" y="43357"/>
                </a:lnTo>
                <a:lnTo>
                  <a:pt x="43357" y="43357"/>
                </a:lnTo>
                <a:lnTo>
                  <a:pt x="43357" y="0"/>
                </a:lnTo>
                <a:close/>
              </a:path>
              <a:path w="303530" h="43815">
                <a:moveTo>
                  <a:pt x="303479" y="0"/>
                </a:moveTo>
                <a:lnTo>
                  <a:pt x="216776" y="0"/>
                </a:lnTo>
                <a:lnTo>
                  <a:pt x="216776" y="43357"/>
                </a:lnTo>
                <a:lnTo>
                  <a:pt x="303479" y="43357"/>
                </a:lnTo>
                <a:lnTo>
                  <a:pt x="303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7635788" y="1449002"/>
            <a:ext cx="303530" cy="0"/>
          </a:xfrm>
          <a:custGeom>
            <a:avLst/>
            <a:gdLst/>
            <a:ahLst/>
            <a:cxnLst/>
            <a:rect l="l" t="t" r="r" b="b"/>
            <a:pathLst>
              <a:path w="303530">
                <a:moveTo>
                  <a:pt x="0" y="0"/>
                </a:moveTo>
                <a:lnTo>
                  <a:pt x="303486" y="0"/>
                </a:lnTo>
              </a:path>
            </a:pathLst>
          </a:custGeom>
          <a:ln w="43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6725329" y="1470684"/>
            <a:ext cx="303530" cy="43815"/>
          </a:xfrm>
          <a:custGeom>
            <a:avLst/>
            <a:gdLst/>
            <a:ahLst/>
            <a:cxnLst/>
            <a:rect l="l" t="t" r="r" b="b"/>
            <a:pathLst>
              <a:path w="303530" h="43815">
                <a:moveTo>
                  <a:pt x="43345" y="0"/>
                </a:moveTo>
                <a:lnTo>
                  <a:pt x="0" y="0"/>
                </a:lnTo>
                <a:lnTo>
                  <a:pt x="0" y="43357"/>
                </a:lnTo>
                <a:lnTo>
                  <a:pt x="43345" y="43357"/>
                </a:lnTo>
                <a:lnTo>
                  <a:pt x="43345" y="0"/>
                </a:lnTo>
                <a:close/>
              </a:path>
              <a:path w="303530" h="43815">
                <a:moveTo>
                  <a:pt x="303479" y="0"/>
                </a:moveTo>
                <a:lnTo>
                  <a:pt x="260121" y="0"/>
                </a:lnTo>
                <a:lnTo>
                  <a:pt x="260121" y="43357"/>
                </a:lnTo>
                <a:lnTo>
                  <a:pt x="303479" y="43357"/>
                </a:lnTo>
                <a:lnTo>
                  <a:pt x="303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7115525" y="1492358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86710" y="0"/>
                </a:lnTo>
              </a:path>
              <a:path w="173990">
                <a:moveTo>
                  <a:pt x="130065" y="0"/>
                </a:moveTo>
                <a:lnTo>
                  <a:pt x="173420" y="0"/>
                </a:lnTo>
              </a:path>
            </a:pathLst>
          </a:custGeom>
          <a:ln w="43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7419012" y="1470680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5">
                <a:moveTo>
                  <a:pt x="0" y="0"/>
                </a:moveTo>
                <a:lnTo>
                  <a:pt x="43355" y="0"/>
                </a:lnTo>
                <a:lnTo>
                  <a:pt x="43355" y="43355"/>
                </a:lnTo>
                <a:lnTo>
                  <a:pt x="0" y="433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6725329" y="1492358"/>
            <a:ext cx="1214120" cy="43815"/>
          </a:xfrm>
          <a:custGeom>
            <a:avLst/>
            <a:gdLst/>
            <a:ahLst/>
            <a:cxnLst/>
            <a:rect l="l" t="t" r="r" b="b"/>
            <a:pathLst>
              <a:path w="1214119" h="43815">
                <a:moveTo>
                  <a:pt x="867103" y="0"/>
                </a:moveTo>
                <a:lnTo>
                  <a:pt x="910458" y="0"/>
                </a:lnTo>
              </a:path>
              <a:path w="1214119" h="43815">
                <a:moveTo>
                  <a:pt x="1040524" y="0"/>
                </a:moveTo>
                <a:lnTo>
                  <a:pt x="1127234" y="0"/>
                </a:lnTo>
              </a:path>
              <a:path w="1214119" h="43815">
                <a:moveTo>
                  <a:pt x="1170589" y="0"/>
                </a:moveTo>
                <a:lnTo>
                  <a:pt x="1213944" y="0"/>
                </a:lnTo>
              </a:path>
              <a:path w="1214119" h="43815">
                <a:moveTo>
                  <a:pt x="0" y="43355"/>
                </a:moveTo>
                <a:lnTo>
                  <a:pt x="303486" y="43355"/>
                </a:lnTo>
              </a:path>
              <a:path w="1214119" h="43815">
                <a:moveTo>
                  <a:pt x="346841" y="43355"/>
                </a:moveTo>
                <a:lnTo>
                  <a:pt x="433551" y="43355"/>
                </a:lnTo>
              </a:path>
              <a:path w="1214119" h="43815">
                <a:moveTo>
                  <a:pt x="476906" y="43355"/>
                </a:moveTo>
                <a:lnTo>
                  <a:pt x="520262" y="43355"/>
                </a:lnTo>
              </a:path>
              <a:path w="1214119" h="43815">
                <a:moveTo>
                  <a:pt x="563617" y="43355"/>
                </a:moveTo>
                <a:lnTo>
                  <a:pt x="650327" y="43355"/>
                </a:lnTo>
              </a:path>
            </a:pathLst>
          </a:custGeom>
          <a:ln w="43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7419012" y="1514035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5">
                <a:moveTo>
                  <a:pt x="0" y="0"/>
                </a:moveTo>
                <a:lnTo>
                  <a:pt x="43355" y="0"/>
                </a:lnTo>
                <a:lnTo>
                  <a:pt x="43355" y="43355"/>
                </a:lnTo>
                <a:lnTo>
                  <a:pt x="0" y="433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7505722" y="1535713"/>
            <a:ext cx="390525" cy="0"/>
          </a:xfrm>
          <a:custGeom>
            <a:avLst/>
            <a:gdLst/>
            <a:ahLst/>
            <a:cxnLst/>
            <a:rect l="l" t="t" r="r" b="b"/>
            <a:pathLst>
              <a:path w="390525">
                <a:moveTo>
                  <a:pt x="0" y="0"/>
                </a:moveTo>
                <a:lnTo>
                  <a:pt x="86710" y="0"/>
                </a:lnTo>
              </a:path>
              <a:path w="390525">
                <a:moveTo>
                  <a:pt x="216775" y="0"/>
                </a:moveTo>
                <a:lnTo>
                  <a:pt x="260131" y="0"/>
                </a:lnTo>
              </a:path>
              <a:path w="390525">
                <a:moveTo>
                  <a:pt x="346841" y="0"/>
                </a:moveTo>
                <a:lnTo>
                  <a:pt x="390196" y="0"/>
                </a:lnTo>
              </a:path>
            </a:pathLst>
          </a:custGeom>
          <a:ln w="43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4" name="bg object 7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334344" y="6913705"/>
            <a:ext cx="1924049" cy="2152649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173873" y="6487747"/>
            <a:ext cx="2076449" cy="27717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92292" y="141463"/>
            <a:ext cx="9110344" cy="77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1" i="0">
                <a:solidFill>
                  <a:srgbClr val="EDE8E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&#10;&#10;O conteúdo gerado por IA pode estar incorreto.">
            <a:extLst>
              <a:ext uri="{FF2B5EF4-FFF2-40B4-BE49-F238E27FC236}">
                <a16:creationId xmlns:a16="http://schemas.microsoft.com/office/drawing/2014/main" id="{43F9D106-557C-02BA-36CF-C79C1752F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32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175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5D78D-70D2-5AFB-526A-828F7F9B3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ódigo QR&#10;&#10;O conteúdo gerado por IA pode estar incorreto.">
            <a:extLst>
              <a:ext uri="{FF2B5EF4-FFF2-40B4-BE49-F238E27FC236}">
                <a16:creationId xmlns:a16="http://schemas.microsoft.com/office/drawing/2014/main" id="{5D220273-827D-7C57-F9D6-6C7F11EBD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143" y="1"/>
            <a:ext cx="18366286" cy="1028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083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DCB75-CD62-F85F-FEDC-88997E270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6C6D462D-8302-7B57-1EB0-BBB73E2F0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88"/>
            <a:ext cx="18288000" cy="1025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408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C779E-175B-2265-91EB-DE30D82B8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Linha do tempo&#10;&#10;O conteúdo gerado por IA pode estar incorreto.">
            <a:extLst>
              <a:ext uri="{FF2B5EF4-FFF2-40B4-BE49-F238E27FC236}">
                <a16:creationId xmlns:a16="http://schemas.microsoft.com/office/drawing/2014/main" id="{2FC51FFE-6B23-C5C7-72D7-AC9697EDD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908" y="0"/>
            <a:ext cx="18457816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323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BCEE2-2756-498D-815A-6821871A2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161FD4C1-5119-C6BD-894B-0D0F276CB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102" y="0"/>
            <a:ext cx="18406204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290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E5D1D-3281-F72C-3E4E-608CE3B3A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76184E90-3616-45C8-A720-7DEA797BD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" y="0"/>
            <a:ext cx="18369642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357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A5E18-22D8-4552-F829-2E72F156E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0B762B67-6E97-740E-B650-BEE8FA622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8317873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127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83D6E-3B5F-58E7-C1E7-6D74FB187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O conteúdo gerado por IA pode estar incorreto.">
            <a:extLst>
              <a:ext uri="{FF2B5EF4-FFF2-40B4-BE49-F238E27FC236}">
                <a16:creationId xmlns:a16="http://schemas.microsoft.com/office/drawing/2014/main" id="{DF45F7D7-27C5-03F9-5417-DEB708C60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78158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884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5A7B7-5116-E35C-F65B-9200582AF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Texto, Linha do tempo&#10;&#10;O conteúdo gerado por IA pode estar incorreto.">
            <a:extLst>
              <a:ext uri="{FF2B5EF4-FFF2-40B4-BE49-F238E27FC236}">
                <a16:creationId xmlns:a16="http://schemas.microsoft.com/office/drawing/2014/main" id="{C411C301-7889-3EAE-51EA-776FBD8FD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3" y="0"/>
            <a:ext cx="18338712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361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5924D-67C7-20C4-9F8E-18A8838A4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Linha do tempo&#10;&#10;O conteúdo gerado por IA pode estar incorreto.">
            <a:extLst>
              <a:ext uri="{FF2B5EF4-FFF2-40B4-BE49-F238E27FC236}">
                <a16:creationId xmlns:a16="http://schemas.microsoft.com/office/drawing/2014/main" id="{FCF1CA62-E92B-6D85-CC12-D958F94A1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0033"/>
            <a:ext cx="18287998" cy="1032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357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0</Words>
  <Application>Microsoft Office PowerPoint</Application>
  <PresentationFormat>Personalizar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2" baseType="lpstr"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Lição 3 (1º TRI 2026) </dc:title>
  <dc:creator>Infolição</dc:creator>
  <cp:keywords>DAG9NZMBxpQ,BAC1rRvdCVc,0</cp:keywords>
  <cp:lastModifiedBy>Neemias Informatica Lima</cp:lastModifiedBy>
  <cp:revision>1</cp:revision>
  <dcterms:created xsi:type="dcterms:W3CDTF">2026-01-15T23:41:44Z</dcterms:created>
  <dcterms:modified xsi:type="dcterms:W3CDTF">2026-01-22T13:20:41Z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2026-01-10T00:00:00Z</vt:filetime>
  </property>
  <property fmtid="{D5CDD505-2E9C-101B-9397-08002B2CF9AE}" pid="3" name="Creator">
    <vt:lpwstr>Canva</vt:lpwstr>
  </property>
  <property fmtid="{D5CDD505-2E9C-101B-9397-08002B2CF9AE}" pid="4" name="LastSaved">
    <vt:filetime>2026-01-15T00:00:00Z</vt:filetime>
  </property>
  <property fmtid="{D5CDD505-2E9C-101B-9397-08002B2CF9AE}" pid="5" name="Producer">
    <vt:lpwstr>Canva</vt:lpwstr>
  </property>
  <property fmtid="{D5CDD505-2E9C-101B-9397-08002B2CF9AE}" pid="6" name="containsAiGeneratedContent">
    <vt:lpwstr>Yes</vt:lpwstr>
  </property>
</Properties>
</file>