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5EA794-3951-4541-B80E-97379013FB1E}" v="13" dt="2026-01-16T00:21:25.57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1138" y="26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9F076688-C27E-4ADB-A555-BD203051690D}"/>
    <pc:docChg chg="custSel addSld delSld modSld">
      <pc:chgData name="Neemias Informatica Lima" userId="b77af7bd85500281" providerId="LiveId" clId="{9F076688-C27E-4ADB-A555-BD203051690D}" dt="2026-01-16T00:21:28.714" v="72" actId="14100"/>
      <pc:docMkLst>
        <pc:docMk/>
      </pc:docMkLst>
      <pc:sldChg chg="addSp delSp modSp mod">
        <pc:chgData name="Neemias Informatica Lima" userId="b77af7bd85500281" providerId="LiveId" clId="{9F076688-C27E-4ADB-A555-BD203051690D}" dt="2026-01-15T23:47:38.213" v="24" actId="14100"/>
        <pc:sldMkLst>
          <pc:docMk/>
          <pc:sldMk cId="0" sldId="256"/>
        </pc:sldMkLst>
        <pc:picChg chg="del">
          <ac:chgData name="Neemias Informatica Lima" userId="b77af7bd85500281" providerId="LiveId" clId="{9F076688-C27E-4ADB-A555-BD203051690D}" dt="2026-01-15T23:44:06.755" v="0" actId="478"/>
          <ac:picMkLst>
            <pc:docMk/>
            <pc:sldMk cId="0" sldId="256"/>
            <ac:picMk id="2" creationId="{00000000-0000-0000-0000-000000000000}"/>
          </ac:picMkLst>
        </pc:picChg>
        <pc:picChg chg="add del mod">
          <ac:chgData name="Neemias Informatica Lima" userId="b77af7bd85500281" providerId="LiveId" clId="{9F076688-C27E-4ADB-A555-BD203051690D}" dt="2026-01-15T23:47:09.981" v="15" actId="478"/>
          <ac:picMkLst>
            <pc:docMk/>
            <pc:sldMk cId="0" sldId="256"/>
            <ac:picMk id="5" creationId="{5B339FAA-B30D-62A7-4812-9CD036B01D68}"/>
          </ac:picMkLst>
        </pc:picChg>
        <pc:picChg chg="add mod">
          <ac:chgData name="Neemias Informatica Lima" userId="b77af7bd85500281" providerId="LiveId" clId="{9F076688-C27E-4ADB-A555-BD203051690D}" dt="2026-01-15T23:47:38.213" v="24" actId="14100"/>
          <ac:picMkLst>
            <pc:docMk/>
            <pc:sldMk cId="0" sldId="256"/>
            <ac:picMk id="7" creationId="{1C1238E1-DE90-E9F5-0167-8EDF4FCD8C37}"/>
          </ac:picMkLst>
        </pc:picChg>
      </pc:sldChg>
      <pc:sldChg chg="addSp delSp modSp mod">
        <pc:chgData name="Neemias Informatica Lima" userId="b77af7bd85500281" providerId="LiveId" clId="{9F076688-C27E-4ADB-A555-BD203051690D}" dt="2026-01-15T23:48:23.368" v="39" actId="14100"/>
        <pc:sldMkLst>
          <pc:docMk/>
          <pc:sldMk cId="0" sldId="257"/>
        </pc:sldMkLst>
        <pc:spChg chg="add del">
          <ac:chgData name="Neemias Informatica Lima" userId="b77af7bd85500281" providerId="LiveId" clId="{9F076688-C27E-4ADB-A555-BD203051690D}" dt="2026-01-15T23:48:14.549" v="36" actId="478"/>
          <ac:spMkLst>
            <pc:docMk/>
            <pc:sldMk cId="0" sldId="257"/>
            <ac:spMk id="8" creationId="{AE5C8C00-239D-ED44-8C6D-F4B8E86C9839}"/>
          </ac:spMkLst>
        </pc:spChg>
        <pc:picChg chg="del">
          <ac:chgData name="Neemias Informatica Lima" userId="b77af7bd85500281" providerId="LiveId" clId="{9F076688-C27E-4ADB-A555-BD203051690D}" dt="2026-01-15T23:44:07.996" v="1" actId="478"/>
          <ac:picMkLst>
            <pc:docMk/>
            <pc:sldMk cId="0" sldId="257"/>
            <ac:picMk id="2" creationId="{00000000-0000-0000-0000-000000000000}"/>
          </ac:picMkLst>
        </pc:picChg>
        <pc:picChg chg="add del mod">
          <ac:chgData name="Neemias Informatica Lima" userId="b77af7bd85500281" providerId="LiveId" clId="{9F076688-C27E-4ADB-A555-BD203051690D}" dt="2026-01-15T23:47:53.173" v="28" actId="478"/>
          <ac:picMkLst>
            <pc:docMk/>
            <pc:sldMk cId="0" sldId="257"/>
            <ac:picMk id="5" creationId="{C27DAAEF-65B7-B18F-D353-84490219662F}"/>
          </ac:picMkLst>
        </pc:picChg>
        <pc:picChg chg="add del mod">
          <ac:chgData name="Neemias Informatica Lima" userId="b77af7bd85500281" providerId="LiveId" clId="{9F076688-C27E-4ADB-A555-BD203051690D}" dt="2026-01-15T23:48:23.368" v="39" actId="14100"/>
          <ac:picMkLst>
            <pc:docMk/>
            <pc:sldMk cId="0" sldId="257"/>
            <ac:picMk id="7" creationId="{B8710481-7ED1-C0EB-2A4F-B96B355891B2}"/>
          </ac:picMkLst>
        </pc:picChg>
      </pc:sldChg>
      <pc:sldChg chg="addSp delSp modSp mod">
        <pc:chgData name="Neemias Informatica Lima" userId="b77af7bd85500281" providerId="LiveId" clId="{9F076688-C27E-4ADB-A555-BD203051690D}" dt="2026-01-15T23:48:41.705" v="43" actId="14100"/>
        <pc:sldMkLst>
          <pc:docMk/>
          <pc:sldMk cId="0" sldId="258"/>
        </pc:sldMkLst>
        <pc:picChg chg="del">
          <ac:chgData name="Neemias Informatica Lima" userId="b77af7bd85500281" providerId="LiveId" clId="{9F076688-C27E-4ADB-A555-BD203051690D}" dt="2026-01-15T23:44:09.260" v="2" actId="478"/>
          <ac:picMkLst>
            <pc:docMk/>
            <pc:sldMk cId="0" sldId="258"/>
            <ac:picMk id="2" creationId="{00000000-0000-0000-0000-000000000000}"/>
          </ac:picMkLst>
        </pc:picChg>
        <pc:picChg chg="add mod">
          <ac:chgData name="Neemias Informatica Lima" userId="b77af7bd85500281" providerId="LiveId" clId="{9F076688-C27E-4ADB-A555-BD203051690D}" dt="2026-01-15T23:48:41.705" v="43" actId="14100"/>
          <ac:picMkLst>
            <pc:docMk/>
            <pc:sldMk cId="0" sldId="258"/>
            <ac:picMk id="5" creationId="{29DBB2C0-AAF8-2F70-FDE7-8DE853BF1CEA}"/>
          </ac:picMkLst>
        </pc:picChg>
      </pc:sldChg>
      <pc:sldChg chg="addSp delSp modSp mod">
        <pc:chgData name="Neemias Informatica Lima" userId="b77af7bd85500281" providerId="LiveId" clId="{9F076688-C27E-4ADB-A555-BD203051690D}" dt="2026-01-15T23:50:19.374" v="67" actId="14100"/>
        <pc:sldMkLst>
          <pc:docMk/>
          <pc:sldMk cId="0" sldId="259"/>
        </pc:sldMkLst>
        <pc:picChg chg="del">
          <ac:chgData name="Neemias Informatica Lima" userId="b77af7bd85500281" providerId="LiveId" clId="{9F076688-C27E-4ADB-A555-BD203051690D}" dt="2026-01-15T23:44:10.565" v="3" actId="478"/>
          <ac:picMkLst>
            <pc:docMk/>
            <pc:sldMk cId="0" sldId="259"/>
            <ac:picMk id="2" creationId="{00000000-0000-0000-0000-000000000000}"/>
          </ac:picMkLst>
        </pc:picChg>
        <pc:picChg chg="add del mod">
          <ac:chgData name="Neemias Informatica Lima" userId="b77af7bd85500281" providerId="LiveId" clId="{9F076688-C27E-4ADB-A555-BD203051690D}" dt="2026-01-15T23:49:56.789" v="63" actId="478"/>
          <ac:picMkLst>
            <pc:docMk/>
            <pc:sldMk cId="0" sldId="259"/>
            <ac:picMk id="5" creationId="{2209A646-7B7C-8570-2B0E-8879D979AAEE}"/>
          </ac:picMkLst>
        </pc:picChg>
        <pc:picChg chg="add mod">
          <ac:chgData name="Neemias Informatica Lima" userId="b77af7bd85500281" providerId="LiveId" clId="{9F076688-C27E-4ADB-A555-BD203051690D}" dt="2026-01-15T23:50:19.374" v="67" actId="14100"/>
          <ac:picMkLst>
            <pc:docMk/>
            <pc:sldMk cId="0" sldId="259"/>
            <ac:picMk id="7" creationId="{86E0E744-4506-C143-1A6C-5ABD961E4C3F}"/>
          </ac:picMkLst>
        </pc:picChg>
      </pc:sldChg>
      <pc:sldChg chg="addSp delSp modSp mod">
        <pc:chgData name="Neemias Informatica Lima" userId="b77af7bd85500281" providerId="LiveId" clId="{9F076688-C27E-4ADB-A555-BD203051690D}" dt="2026-01-15T23:49:03.692" v="52" actId="14100"/>
        <pc:sldMkLst>
          <pc:docMk/>
          <pc:sldMk cId="0" sldId="260"/>
        </pc:sldMkLst>
        <pc:spChg chg="del">
          <ac:chgData name="Neemias Informatica Lima" userId="b77af7bd85500281" providerId="LiveId" clId="{9F076688-C27E-4ADB-A555-BD203051690D}" dt="2026-01-15T23:48:59.366" v="48" actId="478"/>
          <ac:spMkLst>
            <pc:docMk/>
            <pc:sldMk cId="0" sldId="260"/>
            <ac:spMk id="5" creationId="{00000000-0000-0000-0000-000000000000}"/>
          </ac:spMkLst>
        </pc:spChg>
        <pc:picChg chg="del">
          <ac:chgData name="Neemias Informatica Lima" userId="b77af7bd85500281" providerId="LiveId" clId="{9F076688-C27E-4ADB-A555-BD203051690D}" dt="2026-01-15T23:44:12.012" v="4" actId="478"/>
          <ac:picMkLst>
            <pc:docMk/>
            <pc:sldMk cId="0" sldId="260"/>
            <ac:picMk id="2" creationId="{00000000-0000-0000-0000-000000000000}"/>
          </ac:picMkLst>
        </pc:picChg>
        <pc:picChg chg="add mod">
          <ac:chgData name="Neemias Informatica Lima" userId="b77af7bd85500281" providerId="LiveId" clId="{9F076688-C27E-4ADB-A555-BD203051690D}" dt="2026-01-15T23:49:03.692" v="52" actId="14100"/>
          <ac:picMkLst>
            <pc:docMk/>
            <pc:sldMk cId="0" sldId="260"/>
            <ac:picMk id="7" creationId="{615E33CA-0294-6281-E2DC-730E7C748A89}"/>
          </ac:picMkLst>
        </pc:picChg>
      </pc:sldChg>
      <pc:sldChg chg="addSp delSp modSp mod">
        <pc:chgData name="Neemias Informatica Lima" userId="b77af7bd85500281" providerId="LiveId" clId="{9F076688-C27E-4ADB-A555-BD203051690D}" dt="2026-01-15T23:49:23.883" v="57" actId="14100"/>
        <pc:sldMkLst>
          <pc:docMk/>
          <pc:sldMk cId="0" sldId="261"/>
        </pc:sldMkLst>
        <pc:spChg chg="del">
          <ac:chgData name="Neemias Informatica Lima" userId="b77af7bd85500281" providerId="LiveId" clId="{9F076688-C27E-4ADB-A555-BD203051690D}" dt="2026-01-15T23:49:19.453" v="53" actId="478"/>
          <ac:spMkLst>
            <pc:docMk/>
            <pc:sldMk cId="0" sldId="261"/>
            <ac:spMk id="3" creationId="{00000000-0000-0000-0000-000000000000}"/>
          </ac:spMkLst>
        </pc:spChg>
        <pc:picChg chg="del">
          <ac:chgData name="Neemias Informatica Lima" userId="b77af7bd85500281" providerId="LiveId" clId="{9F076688-C27E-4ADB-A555-BD203051690D}" dt="2026-01-15T23:44:13.780" v="5" actId="478"/>
          <ac:picMkLst>
            <pc:docMk/>
            <pc:sldMk cId="0" sldId="261"/>
            <ac:picMk id="2" creationId="{00000000-0000-0000-0000-000000000000}"/>
          </ac:picMkLst>
        </pc:picChg>
        <pc:picChg chg="add mod">
          <ac:chgData name="Neemias Informatica Lima" userId="b77af7bd85500281" providerId="LiveId" clId="{9F076688-C27E-4ADB-A555-BD203051690D}" dt="2026-01-15T23:49:23.883" v="57" actId="14100"/>
          <ac:picMkLst>
            <pc:docMk/>
            <pc:sldMk cId="0" sldId="261"/>
            <ac:picMk id="5" creationId="{26D32E3E-D37F-1825-5016-760D9FDC9396}"/>
          </ac:picMkLst>
        </pc:picChg>
      </pc:sldChg>
      <pc:sldChg chg="addSp delSp modSp mod">
        <pc:chgData name="Neemias Informatica Lima" userId="b77af7bd85500281" providerId="LiveId" clId="{9F076688-C27E-4ADB-A555-BD203051690D}" dt="2026-01-15T23:49:46.151" v="62" actId="14100"/>
        <pc:sldMkLst>
          <pc:docMk/>
          <pc:sldMk cId="0" sldId="262"/>
        </pc:sldMkLst>
        <pc:spChg chg="del">
          <ac:chgData name="Neemias Informatica Lima" userId="b77af7bd85500281" providerId="LiveId" clId="{9F076688-C27E-4ADB-A555-BD203051690D}" dt="2026-01-15T23:49:42.989" v="61" actId="478"/>
          <ac:spMkLst>
            <pc:docMk/>
            <pc:sldMk cId="0" sldId="262"/>
            <ac:spMk id="3" creationId="{00000000-0000-0000-0000-000000000000}"/>
          </ac:spMkLst>
        </pc:spChg>
        <pc:picChg chg="del">
          <ac:chgData name="Neemias Informatica Lima" userId="b77af7bd85500281" providerId="LiveId" clId="{9F076688-C27E-4ADB-A555-BD203051690D}" dt="2026-01-15T23:44:14.997" v="6" actId="478"/>
          <ac:picMkLst>
            <pc:docMk/>
            <pc:sldMk cId="0" sldId="262"/>
            <ac:picMk id="2" creationId="{00000000-0000-0000-0000-000000000000}"/>
          </ac:picMkLst>
        </pc:picChg>
        <pc:picChg chg="add mod">
          <ac:chgData name="Neemias Informatica Lima" userId="b77af7bd85500281" providerId="LiveId" clId="{9F076688-C27E-4ADB-A555-BD203051690D}" dt="2026-01-15T23:49:46.151" v="62" actId="14100"/>
          <ac:picMkLst>
            <pc:docMk/>
            <pc:sldMk cId="0" sldId="262"/>
            <ac:picMk id="5" creationId="{8E550638-33D8-F3A8-ABD9-690F437D4634}"/>
          </ac:picMkLst>
        </pc:picChg>
      </pc:sldChg>
      <pc:sldChg chg="addSp delSp modSp mod">
        <pc:chgData name="Neemias Informatica Lima" userId="b77af7bd85500281" providerId="LiveId" clId="{9F076688-C27E-4ADB-A555-BD203051690D}" dt="2026-01-16T00:21:28.714" v="72" actId="14100"/>
        <pc:sldMkLst>
          <pc:docMk/>
          <pc:sldMk cId="0" sldId="263"/>
        </pc:sldMkLst>
        <pc:picChg chg="del">
          <ac:chgData name="Neemias Informatica Lima" userId="b77af7bd85500281" providerId="LiveId" clId="{9F076688-C27E-4ADB-A555-BD203051690D}" dt="2026-01-15T23:44:16.693" v="7" actId="478"/>
          <ac:picMkLst>
            <pc:docMk/>
            <pc:sldMk cId="0" sldId="263"/>
            <ac:picMk id="2" creationId="{00000000-0000-0000-0000-000000000000}"/>
          </ac:picMkLst>
        </pc:picChg>
        <pc:picChg chg="add mod">
          <ac:chgData name="Neemias Informatica Lima" userId="b77af7bd85500281" providerId="LiveId" clId="{9F076688-C27E-4ADB-A555-BD203051690D}" dt="2026-01-16T00:21:28.714" v="72" actId="14100"/>
          <ac:picMkLst>
            <pc:docMk/>
            <pc:sldMk cId="0" sldId="263"/>
            <ac:picMk id="4" creationId="{A220AC0F-05E2-1AEB-94B7-ABD9FD9B49AD}"/>
          </ac:picMkLst>
        </pc:picChg>
      </pc:sldChg>
      <pc:sldChg chg="add del">
        <pc:chgData name="Neemias Informatica Lima" userId="b77af7bd85500281" providerId="LiveId" clId="{9F076688-C27E-4ADB-A555-BD203051690D}" dt="2026-01-15T23:50:30.343" v="68" actId="47"/>
        <pc:sldMkLst>
          <pc:docMk/>
          <pc:sldMk cId="3167034519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447254" y="8786885"/>
            <a:ext cx="1393825" cy="240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265" dirty="0">
                <a:solidFill>
                  <a:srgbClr val="FFFFFF"/>
                </a:solidFill>
                <a:latin typeface="Arial"/>
                <a:cs typeface="Arial"/>
              </a:rPr>
              <a:t>Paulo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220" dirty="0">
                <a:solidFill>
                  <a:srgbClr val="FFFFFF"/>
                </a:solidFill>
                <a:latin typeface="Arial"/>
                <a:cs typeface="Arial"/>
              </a:rPr>
              <a:t>Rafael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Imagem 6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1C1238E1-DE90-E9F5-0167-8EDF4FCD8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7214"/>
            <a:ext cx="9829800" cy="1025757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46229" y="1403013"/>
            <a:ext cx="1393825" cy="240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265" dirty="0">
                <a:solidFill>
                  <a:srgbClr val="FFFFFF"/>
                </a:solidFill>
                <a:latin typeface="Arial"/>
                <a:cs typeface="Arial"/>
              </a:rPr>
              <a:t>Paulo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220" dirty="0">
                <a:solidFill>
                  <a:srgbClr val="FFFFFF"/>
                </a:solidFill>
                <a:latin typeface="Arial"/>
                <a:cs typeface="Arial"/>
              </a:rPr>
              <a:t>Rafael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Imagem 6" descr="Diagrama, Linha do tempo&#10;&#10;O conteúdo gerado por IA pode estar incorreto.">
            <a:extLst>
              <a:ext uri="{FF2B5EF4-FFF2-40B4-BE49-F238E27FC236}">
                <a16:creationId xmlns:a16="http://schemas.microsoft.com/office/drawing/2014/main" id="{B8710481-7ED1-C0EB-2A4F-B96B35589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9"/>
            <a:ext cx="18288000" cy="102727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6306744" y="9629369"/>
            <a:ext cx="1393825" cy="240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265" dirty="0">
                <a:solidFill>
                  <a:srgbClr val="15212E"/>
                </a:solidFill>
                <a:latin typeface="Arial"/>
                <a:cs typeface="Arial"/>
              </a:rPr>
              <a:t>Paulo</a:t>
            </a:r>
            <a:r>
              <a:rPr sz="1400" spc="-25" dirty="0">
                <a:solidFill>
                  <a:srgbClr val="15212E"/>
                </a:solidFill>
                <a:latin typeface="Arial"/>
                <a:cs typeface="Arial"/>
              </a:rPr>
              <a:t> </a:t>
            </a:r>
            <a:r>
              <a:rPr sz="1400" spc="220" dirty="0">
                <a:solidFill>
                  <a:srgbClr val="15212E"/>
                </a:solidFill>
                <a:latin typeface="Arial"/>
                <a:cs typeface="Arial"/>
              </a:rPr>
              <a:t>Rafael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" name="Imagem 4" descr="Linha do tempo&#10;&#10;O conteúdo gerado por IA pode estar incorreto.">
            <a:extLst>
              <a:ext uri="{FF2B5EF4-FFF2-40B4-BE49-F238E27FC236}">
                <a16:creationId xmlns:a16="http://schemas.microsoft.com/office/drawing/2014/main" id="{29DBB2C0-AAF8-2F70-FDE7-8DE853BF1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4"/>
            <a:ext cx="18288000" cy="102727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282774" y="8625806"/>
            <a:ext cx="1393825" cy="240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265" dirty="0">
                <a:solidFill>
                  <a:srgbClr val="FFFFFF"/>
                </a:solidFill>
                <a:latin typeface="Arial"/>
                <a:cs typeface="Arial"/>
              </a:rPr>
              <a:t>Paulo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220" dirty="0">
                <a:solidFill>
                  <a:srgbClr val="FFFFFF"/>
                </a:solidFill>
                <a:latin typeface="Arial"/>
                <a:cs typeface="Arial"/>
              </a:rPr>
              <a:t>Rafael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Imagem 6" descr="Linha do tempo&#10;&#10;O conteúdo gerado por IA pode estar incorreto.">
            <a:extLst>
              <a:ext uri="{FF2B5EF4-FFF2-40B4-BE49-F238E27FC236}">
                <a16:creationId xmlns:a16="http://schemas.microsoft.com/office/drawing/2014/main" id="{86E0E744-4506-C143-1A6C-5ABD961E4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4"/>
            <a:ext cx="18288000" cy="102727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3543" y="8342376"/>
            <a:ext cx="390143" cy="60655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867776" y="8361636"/>
            <a:ext cx="1270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0" dirty="0">
                <a:latin typeface="Georgia"/>
                <a:cs typeface="Georgia"/>
              </a:rPr>
              <a:t>.</a:t>
            </a:r>
            <a:endParaRPr sz="3000">
              <a:latin typeface="Georgia"/>
              <a:cs typeface="Georgia"/>
            </a:endParaRPr>
          </a:p>
        </p:txBody>
      </p:sp>
      <p:pic>
        <p:nvPicPr>
          <p:cNvPr id="7" name="Imagem 6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615E33CA-0294-6281-E2DC-730E7C748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4"/>
            <a:ext cx="18288000" cy="102727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Linha do tempo&#10;&#10;O conteúdo gerado por IA pode estar incorreto.">
            <a:extLst>
              <a:ext uri="{FF2B5EF4-FFF2-40B4-BE49-F238E27FC236}">
                <a16:creationId xmlns:a16="http://schemas.microsoft.com/office/drawing/2014/main" id="{26D32E3E-D37F-1825-5016-760D9FDC9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4"/>
            <a:ext cx="18288000" cy="102727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8E550638-33D8-F3A8-ABD9-690F437D4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4"/>
            <a:ext cx="18288000" cy="102727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67761" y="781130"/>
            <a:ext cx="1393825" cy="240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265" dirty="0">
                <a:solidFill>
                  <a:srgbClr val="FFFFFF"/>
                </a:solidFill>
                <a:latin typeface="Arial"/>
                <a:cs typeface="Arial"/>
              </a:rPr>
              <a:t>Paulo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220" dirty="0">
                <a:solidFill>
                  <a:srgbClr val="FFFFFF"/>
                </a:solidFill>
                <a:latin typeface="Arial"/>
                <a:cs typeface="Arial"/>
              </a:rPr>
              <a:t>Rafael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Imagem 3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A220AC0F-05E2-1AEB-94B7-ABD9FD9B4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4"/>
            <a:ext cx="18288000" cy="102727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11</Words>
  <Application>Microsoft Office PowerPoint</Application>
  <PresentationFormat>Personalizar</PresentationFormat>
  <Paragraphs>6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Georgia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2 - 1trim 26</dc:title>
  <dc:creator>Paulo Rafael</dc:creator>
  <cp:keywords>DAG84_00UZ4,BAEUoT3ieek,0</cp:keywords>
  <cp:lastModifiedBy>Neemias Informatica Lima</cp:lastModifiedBy>
  <cp:revision>1</cp:revision>
  <dcterms:created xsi:type="dcterms:W3CDTF">2026-01-09T12:26:05Z</dcterms:created>
  <dcterms:modified xsi:type="dcterms:W3CDTF">2026-01-16T00:21:29Z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2026-01-02T00:00:00Z</vt:filetime>
  </property>
  <property fmtid="{D5CDD505-2E9C-101B-9397-08002B2CF9AE}" pid="3" name="Creator">
    <vt:lpwstr>Canva</vt:lpwstr>
  </property>
  <property fmtid="{D5CDD505-2E9C-101B-9397-08002B2CF9AE}" pid="4" name="LastSaved">
    <vt:filetime>2026-01-09T00:00:00Z</vt:filetime>
  </property>
  <property fmtid="{D5CDD505-2E9C-101B-9397-08002B2CF9AE}" pid="5" name="Producer">
    <vt:lpwstr>Canva</vt:lpwstr>
  </property>
</Properties>
</file>