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0">
                <a:solidFill>
                  <a:srgbClr val="EDE8E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EDE8E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EDE8E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537534"/>
            <a:ext cx="18288000" cy="4749800"/>
          </a:xfrm>
          <a:custGeom>
            <a:avLst/>
            <a:gdLst/>
            <a:ahLst/>
            <a:cxnLst/>
            <a:rect l="l" t="t" r="r" b="b"/>
            <a:pathLst>
              <a:path w="18288000" h="4749800">
                <a:moveTo>
                  <a:pt x="0" y="4749464"/>
                </a:moveTo>
                <a:lnTo>
                  <a:pt x="18287998" y="4749464"/>
                </a:lnTo>
                <a:lnTo>
                  <a:pt x="18287998" y="0"/>
                </a:lnTo>
                <a:lnTo>
                  <a:pt x="0" y="0"/>
                </a:lnTo>
                <a:lnTo>
                  <a:pt x="0" y="4749464"/>
                </a:lnTo>
                <a:close/>
              </a:path>
            </a:pathLst>
          </a:custGeom>
          <a:solidFill>
            <a:srgbClr val="F2F4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6943450" y="8835373"/>
            <a:ext cx="1238250" cy="1235710"/>
          </a:xfrm>
          <a:custGeom>
            <a:avLst/>
            <a:gdLst/>
            <a:ahLst/>
            <a:cxnLst/>
            <a:rect l="l" t="t" r="r" b="b"/>
            <a:pathLst>
              <a:path w="1238250" h="1235709">
                <a:moveTo>
                  <a:pt x="619118" y="1235162"/>
                </a:moveTo>
                <a:lnTo>
                  <a:pt x="558433" y="1232188"/>
                </a:lnTo>
                <a:lnTo>
                  <a:pt x="498334" y="1223295"/>
                </a:lnTo>
                <a:lnTo>
                  <a:pt x="439397" y="1208569"/>
                </a:lnTo>
                <a:lnTo>
                  <a:pt x="382191" y="1188151"/>
                </a:lnTo>
                <a:lnTo>
                  <a:pt x="327267" y="1162239"/>
                </a:lnTo>
                <a:lnTo>
                  <a:pt x="275154" y="1131080"/>
                </a:lnTo>
                <a:lnTo>
                  <a:pt x="226353" y="1094977"/>
                </a:lnTo>
                <a:lnTo>
                  <a:pt x="181335" y="1054276"/>
                </a:lnTo>
                <a:lnTo>
                  <a:pt x="140533" y="1009370"/>
                </a:lnTo>
                <a:lnTo>
                  <a:pt x="104340" y="960690"/>
                </a:lnTo>
                <a:lnTo>
                  <a:pt x="73104" y="908706"/>
                </a:lnTo>
                <a:lnTo>
                  <a:pt x="47127" y="853918"/>
                </a:lnTo>
                <a:lnTo>
                  <a:pt x="26658" y="796855"/>
                </a:lnTo>
                <a:lnTo>
                  <a:pt x="11896" y="738065"/>
                </a:lnTo>
                <a:lnTo>
                  <a:pt x="2981" y="678114"/>
                </a:lnTo>
                <a:lnTo>
                  <a:pt x="0" y="617581"/>
                </a:lnTo>
                <a:lnTo>
                  <a:pt x="745" y="587277"/>
                </a:lnTo>
                <a:lnTo>
                  <a:pt x="6700" y="526963"/>
                </a:lnTo>
                <a:lnTo>
                  <a:pt x="18553" y="467520"/>
                </a:lnTo>
                <a:lnTo>
                  <a:pt x="36190" y="409524"/>
                </a:lnTo>
                <a:lnTo>
                  <a:pt x="59441" y="353530"/>
                </a:lnTo>
                <a:lnTo>
                  <a:pt x="88082" y="300080"/>
                </a:lnTo>
                <a:lnTo>
                  <a:pt x="121837" y="249688"/>
                </a:lnTo>
                <a:lnTo>
                  <a:pt x="160381" y="202838"/>
                </a:lnTo>
                <a:lnTo>
                  <a:pt x="203343" y="159983"/>
                </a:lnTo>
                <a:lnTo>
                  <a:pt x="250309" y="121534"/>
                </a:lnTo>
                <a:lnTo>
                  <a:pt x="300827" y="87863"/>
                </a:lnTo>
                <a:lnTo>
                  <a:pt x="354410" y="59293"/>
                </a:lnTo>
                <a:lnTo>
                  <a:pt x="410543" y="36100"/>
                </a:lnTo>
                <a:lnTo>
                  <a:pt x="468684" y="18507"/>
                </a:lnTo>
                <a:lnTo>
                  <a:pt x="528274" y="6683"/>
                </a:lnTo>
                <a:lnTo>
                  <a:pt x="588739" y="743"/>
                </a:lnTo>
                <a:lnTo>
                  <a:pt x="619118" y="0"/>
                </a:lnTo>
                <a:lnTo>
                  <a:pt x="649496" y="743"/>
                </a:lnTo>
                <a:lnTo>
                  <a:pt x="709961" y="6683"/>
                </a:lnTo>
                <a:lnTo>
                  <a:pt x="769551" y="18507"/>
                </a:lnTo>
                <a:lnTo>
                  <a:pt x="827692" y="36100"/>
                </a:lnTo>
                <a:lnTo>
                  <a:pt x="883825" y="59293"/>
                </a:lnTo>
                <a:lnTo>
                  <a:pt x="937408" y="87863"/>
                </a:lnTo>
                <a:lnTo>
                  <a:pt x="987926" y="121534"/>
                </a:lnTo>
                <a:lnTo>
                  <a:pt x="1034892" y="159983"/>
                </a:lnTo>
                <a:lnTo>
                  <a:pt x="1077854" y="202838"/>
                </a:lnTo>
                <a:lnTo>
                  <a:pt x="1116398" y="249688"/>
                </a:lnTo>
                <a:lnTo>
                  <a:pt x="1150153" y="300080"/>
                </a:lnTo>
                <a:lnTo>
                  <a:pt x="1178794" y="353530"/>
                </a:lnTo>
                <a:lnTo>
                  <a:pt x="1202045" y="409524"/>
                </a:lnTo>
                <a:lnTo>
                  <a:pt x="1219682" y="467520"/>
                </a:lnTo>
                <a:lnTo>
                  <a:pt x="1231535" y="526963"/>
                </a:lnTo>
                <a:lnTo>
                  <a:pt x="1237490" y="587277"/>
                </a:lnTo>
                <a:lnTo>
                  <a:pt x="1238236" y="617581"/>
                </a:lnTo>
                <a:lnTo>
                  <a:pt x="1237490" y="647884"/>
                </a:lnTo>
                <a:lnTo>
                  <a:pt x="1231535" y="708199"/>
                </a:lnTo>
                <a:lnTo>
                  <a:pt x="1219682" y="767641"/>
                </a:lnTo>
                <a:lnTo>
                  <a:pt x="1202045" y="825637"/>
                </a:lnTo>
                <a:lnTo>
                  <a:pt x="1178794" y="881631"/>
                </a:lnTo>
                <a:lnTo>
                  <a:pt x="1150153" y="935081"/>
                </a:lnTo>
                <a:lnTo>
                  <a:pt x="1116398" y="985473"/>
                </a:lnTo>
                <a:lnTo>
                  <a:pt x="1077854" y="1032323"/>
                </a:lnTo>
                <a:lnTo>
                  <a:pt x="1034892" y="1075178"/>
                </a:lnTo>
                <a:lnTo>
                  <a:pt x="987926" y="1113627"/>
                </a:lnTo>
                <a:lnTo>
                  <a:pt x="937408" y="1147298"/>
                </a:lnTo>
                <a:lnTo>
                  <a:pt x="883825" y="1175868"/>
                </a:lnTo>
                <a:lnTo>
                  <a:pt x="827692" y="1199061"/>
                </a:lnTo>
                <a:lnTo>
                  <a:pt x="769551" y="1216654"/>
                </a:lnTo>
                <a:lnTo>
                  <a:pt x="709961" y="1228478"/>
                </a:lnTo>
                <a:lnTo>
                  <a:pt x="649496" y="1234418"/>
                </a:lnTo>
                <a:lnTo>
                  <a:pt x="619118" y="1235162"/>
                </a:lnTo>
                <a:close/>
              </a:path>
            </a:pathLst>
          </a:custGeom>
          <a:solidFill>
            <a:srgbClr val="29B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129186" y="9144164"/>
            <a:ext cx="742950" cy="648970"/>
          </a:xfrm>
          <a:custGeom>
            <a:avLst/>
            <a:gdLst/>
            <a:ahLst/>
            <a:cxnLst/>
            <a:rect l="l" t="t" r="r" b="b"/>
            <a:pathLst>
              <a:path w="742950" h="648970">
                <a:moveTo>
                  <a:pt x="586892" y="648460"/>
                </a:moveTo>
                <a:lnTo>
                  <a:pt x="308692" y="432090"/>
                </a:lnTo>
                <a:lnTo>
                  <a:pt x="185797" y="370301"/>
                </a:lnTo>
                <a:lnTo>
                  <a:pt x="28076" y="328460"/>
                </a:lnTo>
                <a:lnTo>
                  <a:pt x="0" y="297211"/>
                </a:lnTo>
                <a:lnTo>
                  <a:pt x="4512" y="284615"/>
                </a:lnTo>
                <a:lnTo>
                  <a:pt x="14440" y="275723"/>
                </a:lnTo>
                <a:lnTo>
                  <a:pt x="24369" y="270448"/>
                </a:lnTo>
                <a:lnTo>
                  <a:pt x="28881" y="268709"/>
                </a:lnTo>
                <a:lnTo>
                  <a:pt x="688737" y="7225"/>
                </a:lnTo>
                <a:lnTo>
                  <a:pt x="692103" y="6079"/>
                </a:lnTo>
                <a:lnTo>
                  <a:pt x="700640" y="3589"/>
                </a:lnTo>
                <a:lnTo>
                  <a:pt x="711940" y="1111"/>
                </a:lnTo>
                <a:lnTo>
                  <a:pt x="723595" y="0"/>
                </a:lnTo>
                <a:lnTo>
                  <a:pt x="732633" y="0"/>
                </a:lnTo>
                <a:lnTo>
                  <a:pt x="742941" y="3859"/>
                </a:lnTo>
                <a:lnTo>
                  <a:pt x="742941" y="23159"/>
                </a:lnTo>
                <a:lnTo>
                  <a:pt x="741393" y="30879"/>
                </a:lnTo>
                <a:lnTo>
                  <a:pt x="625433" y="621471"/>
                </a:lnTo>
                <a:lnTo>
                  <a:pt x="624129" y="625688"/>
                </a:lnTo>
                <a:lnTo>
                  <a:pt x="618746" y="634965"/>
                </a:lnTo>
                <a:lnTo>
                  <a:pt x="607088" y="644229"/>
                </a:lnTo>
                <a:lnTo>
                  <a:pt x="586892" y="648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8005" y="9576192"/>
            <a:ext cx="123606" cy="18552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7314921" y="9265704"/>
            <a:ext cx="435609" cy="495300"/>
          </a:xfrm>
          <a:custGeom>
            <a:avLst/>
            <a:gdLst/>
            <a:ahLst/>
            <a:cxnLst/>
            <a:rect l="l" t="t" r="r" b="b"/>
            <a:pathLst>
              <a:path w="435609" h="495300">
                <a:moveTo>
                  <a:pt x="93084" y="494713"/>
                </a:moveTo>
                <a:lnTo>
                  <a:pt x="59198" y="415807"/>
                </a:lnTo>
                <a:lnTo>
                  <a:pt x="0" y="249008"/>
                </a:lnTo>
                <a:lnTo>
                  <a:pt x="408494" y="5156"/>
                </a:lnTo>
                <a:lnTo>
                  <a:pt x="415304" y="0"/>
                </a:lnTo>
                <a:lnTo>
                  <a:pt x="424962" y="1235"/>
                </a:lnTo>
                <a:lnTo>
                  <a:pt x="430194" y="8028"/>
                </a:lnTo>
                <a:lnTo>
                  <a:pt x="435363" y="14821"/>
                </a:lnTo>
                <a:lnTo>
                  <a:pt x="434094" y="24487"/>
                </a:lnTo>
                <a:lnTo>
                  <a:pt x="427284" y="29643"/>
                </a:lnTo>
                <a:lnTo>
                  <a:pt x="122925" y="310519"/>
                </a:lnTo>
                <a:lnTo>
                  <a:pt x="93084" y="494713"/>
                </a:lnTo>
                <a:close/>
              </a:path>
            </a:pathLst>
          </a:custGeom>
          <a:solidFill>
            <a:srgbClr val="CFD8D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9157" y="8836907"/>
            <a:ext cx="1238277" cy="123827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5608358" y="9020593"/>
            <a:ext cx="791210" cy="791210"/>
          </a:xfrm>
          <a:custGeom>
            <a:avLst/>
            <a:gdLst/>
            <a:ahLst/>
            <a:cxnLst/>
            <a:rect l="l" t="t" r="r" b="b"/>
            <a:pathLst>
              <a:path w="791210" h="791209">
                <a:moveTo>
                  <a:pt x="610717" y="515785"/>
                </a:moveTo>
                <a:lnTo>
                  <a:pt x="584174" y="482663"/>
                </a:lnTo>
                <a:lnTo>
                  <a:pt x="539203" y="455917"/>
                </a:lnTo>
                <a:lnTo>
                  <a:pt x="512445" y="450126"/>
                </a:lnTo>
                <a:lnTo>
                  <a:pt x="497852" y="460171"/>
                </a:lnTo>
                <a:lnTo>
                  <a:pt x="483501" y="479463"/>
                </a:lnTo>
                <a:lnTo>
                  <a:pt x="469163" y="497674"/>
                </a:lnTo>
                <a:lnTo>
                  <a:pt x="425551" y="495388"/>
                </a:lnTo>
                <a:lnTo>
                  <a:pt x="390969" y="475907"/>
                </a:lnTo>
                <a:lnTo>
                  <a:pt x="354812" y="446493"/>
                </a:lnTo>
                <a:lnTo>
                  <a:pt x="321056" y="407517"/>
                </a:lnTo>
                <a:lnTo>
                  <a:pt x="293611" y="359371"/>
                </a:lnTo>
                <a:lnTo>
                  <a:pt x="297014" y="346430"/>
                </a:lnTo>
                <a:lnTo>
                  <a:pt x="311404" y="332155"/>
                </a:lnTo>
                <a:lnTo>
                  <a:pt x="327393" y="317614"/>
                </a:lnTo>
                <a:lnTo>
                  <a:pt x="335584" y="303860"/>
                </a:lnTo>
                <a:lnTo>
                  <a:pt x="309346" y="239395"/>
                </a:lnTo>
                <a:lnTo>
                  <a:pt x="281165" y="197269"/>
                </a:lnTo>
                <a:lnTo>
                  <a:pt x="253873" y="190449"/>
                </a:lnTo>
                <a:lnTo>
                  <a:pt x="232397" y="197269"/>
                </a:lnTo>
                <a:lnTo>
                  <a:pt x="207378" y="212496"/>
                </a:lnTo>
                <a:lnTo>
                  <a:pt x="186918" y="237490"/>
                </a:lnTo>
                <a:lnTo>
                  <a:pt x="178981" y="277520"/>
                </a:lnTo>
                <a:lnTo>
                  <a:pt x="191566" y="337883"/>
                </a:lnTo>
                <a:lnTo>
                  <a:pt x="225018" y="405231"/>
                </a:lnTo>
                <a:lnTo>
                  <a:pt x="250748" y="443039"/>
                </a:lnTo>
                <a:lnTo>
                  <a:pt x="281762" y="480923"/>
                </a:lnTo>
                <a:lnTo>
                  <a:pt x="317563" y="516839"/>
                </a:lnTo>
                <a:lnTo>
                  <a:pt x="357606" y="548779"/>
                </a:lnTo>
                <a:lnTo>
                  <a:pt x="401383" y="574725"/>
                </a:lnTo>
                <a:lnTo>
                  <a:pt x="448373" y="592658"/>
                </a:lnTo>
                <a:lnTo>
                  <a:pt x="498030" y="600544"/>
                </a:lnTo>
                <a:lnTo>
                  <a:pt x="549859" y="596379"/>
                </a:lnTo>
                <a:lnTo>
                  <a:pt x="593407" y="572173"/>
                </a:lnTo>
                <a:lnTo>
                  <a:pt x="609930" y="541261"/>
                </a:lnTo>
                <a:lnTo>
                  <a:pt x="610717" y="515785"/>
                </a:lnTo>
                <a:close/>
              </a:path>
              <a:path w="791210" h="791209">
                <a:moveTo>
                  <a:pt x="790841" y="395427"/>
                </a:moveTo>
                <a:lnTo>
                  <a:pt x="788174" y="349313"/>
                </a:lnTo>
                <a:lnTo>
                  <a:pt x="780389" y="304749"/>
                </a:lnTo>
                <a:lnTo>
                  <a:pt x="767791" y="262064"/>
                </a:lnTo>
                <a:lnTo>
                  <a:pt x="750646" y="221526"/>
                </a:lnTo>
                <a:lnTo>
                  <a:pt x="729272" y="183438"/>
                </a:lnTo>
                <a:lnTo>
                  <a:pt x="712914" y="160604"/>
                </a:lnTo>
                <a:lnTo>
                  <a:pt x="712914" y="400837"/>
                </a:lnTo>
                <a:lnTo>
                  <a:pt x="709434" y="449033"/>
                </a:lnTo>
                <a:lnTo>
                  <a:pt x="699312" y="495033"/>
                </a:lnTo>
                <a:lnTo>
                  <a:pt x="683056" y="538327"/>
                </a:lnTo>
                <a:lnTo>
                  <a:pt x="661162" y="578421"/>
                </a:lnTo>
                <a:lnTo>
                  <a:pt x="634111" y="614807"/>
                </a:lnTo>
                <a:lnTo>
                  <a:pt x="602424" y="646976"/>
                </a:lnTo>
                <a:lnTo>
                  <a:pt x="566585" y="674433"/>
                </a:lnTo>
                <a:lnTo>
                  <a:pt x="527088" y="696658"/>
                </a:lnTo>
                <a:lnTo>
                  <a:pt x="484441" y="713155"/>
                </a:lnTo>
                <a:lnTo>
                  <a:pt x="439127" y="723430"/>
                </a:lnTo>
                <a:lnTo>
                  <a:pt x="391655" y="726973"/>
                </a:lnTo>
                <a:lnTo>
                  <a:pt x="347205" y="723861"/>
                </a:lnTo>
                <a:lnTo>
                  <a:pt x="331635" y="720572"/>
                </a:lnTo>
                <a:lnTo>
                  <a:pt x="304622" y="714844"/>
                </a:lnTo>
                <a:lnTo>
                  <a:pt x="264325" y="700316"/>
                </a:lnTo>
                <a:lnTo>
                  <a:pt x="226682" y="680694"/>
                </a:lnTo>
                <a:lnTo>
                  <a:pt x="82143" y="720572"/>
                </a:lnTo>
                <a:lnTo>
                  <a:pt x="130505" y="590677"/>
                </a:lnTo>
                <a:lnTo>
                  <a:pt x="105168" y="548411"/>
                </a:lnTo>
                <a:lnTo>
                  <a:pt x="86271" y="502259"/>
                </a:lnTo>
                <a:lnTo>
                  <a:pt x="74460" y="452869"/>
                </a:lnTo>
                <a:lnTo>
                  <a:pt x="70383" y="400837"/>
                </a:lnTo>
                <a:lnTo>
                  <a:pt x="73875" y="352653"/>
                </a:lnTo>
                <a:lnTo>
                  <a:pt x="83985" y="306654"/>
                </a:lnTo>
                <a:lnTo>
                  <a:pt x="100253" y="263347"/>
                </a:lnTo>
                <a:lnTo>
                  <a:pt x="122148" y="223253"/>
                </a:lnTo>
                <a:lnTo>
                  <a:pt x="149186" y="186867"/>
                </a:lnTo>
                <a:lnTo>
                  <a:pt x="180886" y="154698"/>
                </a:lnTo>
                <a:lnTo>
                  <a:pt x="216725" y="127254"/>
                </a:lnTo>
                <a:lnTo>
                  <a:pt x="256222" y="105016"/>
                </a:lnTo>
                <a:lnTo>
                  <a:pt x="298869" y="88519"/>
                </a:lnTo>
                <a:lnTo>
                  <a:pt x="344182" y="78244"/>
                </a:lnTo>
                <a:lnTo>
                  <a:pt x="391655" y="74701"/>
                </a:lnTo>
                <a:lnTo>
                  <a:pt x="439127" y="78244"/>
                </a:lnTo>
                <a:lnTo>
                  <a:pt x="484441" y="88519"/>
                </a:lnTo>
                <a:lnTo>
                  <a:pt x="527088" y="105016"/>
                </a:lnTo>
                <a:lnTo>
                  <a:pt x="566585" y="127254"/>
                </a:lnTo>
                <a:lnTo>
                  <a:pt x="602424" y="154698"/>
                </a:lnTo>
                <a:lnTo>
                  <a:pt x="634111" y="186867"/>
                </a:lnTo>
                <a:lnTo>
                  <a:pt x="661162" y="223253"/>
                </a:lnTo>
                <a:lnTo>
                  <a:pt x="683056" y="263347"/>
                </a:lnTo>
                <a:lnTo>
                  <a:pt x="699312" y="306654"/>
                </a:lnTo>
                <a:lnTo>
                  <a:pt x="709434" y="352653"/>
                </a:lnTo>
                <a:lnTo>
                  <a:pt x="712914" y="400837"/>
                </a:lnTo>
                <a:lnTo>
                  <a:pt x="712914" y="160604"/>
                </a:lnTo>
                <a:lnTo>
                  <a:pt x="675017" y="115811"/>
                </a:lnTo>
                <a:lnTo>
                  <a:pt x="642734" y="86868"/>
                </a:lnTo>
                <a:lnTo>
                  <a:pt x="607402" y="61556"/>
                </a:lnTo>
                <a:lnTo>
                  <a:pt x="569315" y="40182"/>
                </a:lnTo>
                <a:lnTo>
                  <a:pt x="528777" y="23050"/>
                </a:lnTo>
                <a:lnTo>
                  <a:pt x="486079" y="10439"/>
                </a:lnTo>
                <a:lnTo>
                  <a:pt x="441528" y="2654"/>
                </a:lnTo>
                <a:lnTo>
                  <a:pt x="395414" y="0"/>
                </a:lnTo>
                <a:lnTo>
                  <a:pt x="349300" y="2654"/>
                </a:lnTo>
                <a:lnTo>
                  <a:pt x="304749" y="10439"/>
                </a:lnTo>
                <a:lnTo>
                  <a:pt x="262064" y="23050"/>
                </a:lnTo>
                <a:lnTo>
                  <a:pt x="221526" y="40182"/>
                </a:lnTo>
                <a:lnTo>
                  <a:pt x="183438" y="61556"/>
                </a:lnTo>
                <a:lnTo>
                  <a:pt x="148107" y="86868"/>
                </a:lnTo>
                <a:lnTo>
                  <a:pt x="115811" y="115811"/>
                </a:lnTo>
                <a:lnTo>
                  <a:pt x="86868" y="148107"/>
                </a:lnTo>
                <a:lnTo>
                  <a:pt x="61556" y="183438"/>
                </a:lnTo>
                <a:lnTo>
                  <a:pt x="40182" y="221526"/>
                </a:lnTo>
                <a:lnTo>
                  <a:pt x="23050" y="262064"/>
                </a:lnTo>
                <a:lnTo>
                  <a:pt x="10439" y="304749"/>
                </a:lnTo>
                <a:lnTo>
                  <a:pt x="2654" y="349313"/>
                </a:lnTo>
                <a:lnTo>
                  <a:pt x="0" y="395427"/>
                </a:lnTo>
                <a:lnTo>
                  <a:pt x="3695" y="449694"/>
                </a:lnTo>
                <a:lnTo>
                  <a:pt x="14478" y="501713"/>
                </a:lnTo>
                <a:lnTo>
                  <a:pt x="31851" y="550989"/>
                </a:lnTo>
                <a:lnTo>
                  <a:pt x="55283" y="597039"/>
                </a:lnTo>
                <a:lnTo>
                  <a:pt x="10655" y="790829"/>
                </a:lnTo>
                <a:lnTo>
                  <a:pt x="210997" y="745185"/>
                </a:lnTo>
                <a:lnTo>
                  <a:pt x="253682" y="764590"/>
                </a:lnTo>
                <a:lnTo>
                  <a:pt x="298881" y="778916"/>
                </a:lnTo>
                <a:lnTo>
                  <a:pt x="346240" y="787793"/>
                </a:lnTo>
                <a:lnTo>
                  <a:pt x="395414" y="790829"/>
                </a:lnTo>
                <a:lnTo>
                  <a:pt x="441528" y="788162"/>
                </a:lnTo>
                <a:lnTo>
                  <a:pt x="486079" y="780389"/>
                </a:lnTo>
                <a:lnTo>
                  <a:pt x="528777" y="767778"/>
                </a:lnTo>
                <a:lnTo>
                  <a:pt x="569315" y="750633"/>
                </a:lnTo>
                <a:lnTo>
                  <a:pt x="607402" y="729272"/>
                </a:lnTo>
                <a:lnTo>
                  <a:pt x="642734" y="703961"/>
                </a:lnTo>
                <a:lnTo>
                  <a:pt x="675017" y="675017"/>
                </a:lnTo>
                <a:lnTo>
                  <a:pt x="703973" y="642734"/>
                </a:lnTo>
                <a:lnTo>
                  <a:pt x="729272" y="607390"/>
                </a:lnTo>
                <a:lnTo>
                  <a:pt x="750646" y="569315"/>
                </a:lnTo>
                <a:lnTo>
                  <a:pt x="767791" y="528777"/>
                </a:lnTo>
                <a:lnTo>
                  <a:pt x="780389" y="486079"/>
                </a:lnTo>
                <a:lnTo>
                  <a:pt x="788174" y="441540"/>
                </a:lnTo>
                <a:lnTo>
                  <a:pt x="790841" y="395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8560019" y="8836877"/>
            <a:ext cx="1234440" cy="1234440"/>
          </a:xfrm>
          <a:custGeom>
            <a:avLst/>
            <a:gdLst/>
            <a:ahLst/>
            <a:cxnLst/>
            <a:rect l="l" t="t" r="r" b="b"/>
            <a:pathLst>
              <a:path w="1234440" h="1234440">
                <a:moveTo>
                  <a:pt x="617209" y="1234419"/>
                </a:moveTo>
                <a:lnTo>
                  <a:pt x="556712" y="1231447"/>
                </a:lnTo>
                <a:lnTo>
                  <a:pt x="496798" y="1222560"/>
                </a:lnTo>
                <a:lnTo>
                  <a:pt x="438043" y="1207843"/>
                </a:lnTo>
                <a:lnTo>
                  <a:pt x="381013" y="1187437"/>
                </a:lnTo>
                <a:lnTo>
                  <a:pt x="326259" y="1161540"/>
                </a:lnTo>
                <a:lnTo>
                  <a:pt x="274306" y="1130401"/>
                </a:lnTo>
                <a:lnTo>
                  <a:pt x="225656" y="1094319"/>
                </a:lnTo>
                <a:lnTo>
                  <a:pt x="180776" y="1053643"/>
                </a:lnTo>
                <a:lnTo>
                  <a:pt x="140100" y="1008763"/>
                </a:lnTo>
                <a:lnTo>
                  <a:pt x="104018" y="960113"/>
                </a:lnTo>
                <a:lnTo>
                  <a:pt x="72879" y="908160"/>
                </a:lnTo>
                <a:lnTo>
                  <a:pt x="46982" y="853405"/>
                </a:lnTo>
                <a:lnTo>
                  <a:pt x="26576" y="796376"/>
                </a:lnTo>
                <a:lnTo>
                  <a:pt x="11859" y="737621"/>
                </a:lnTo>
                <a:lnTo>
                  <a:pt x="2972" y="677706"/>
                </a:lnTo>
                <a:lnTo>
                  <a:pt x="0" y="617209"/>
                </a:lnTo>
                <a:lnTo>
                  <a:pt x="743" y="586924"/>
                </a:lnTo>
                <a:lnTo>
                  <a:pt x="6679" y="526646"/>
                </a:lnTo>
                <a:lnTo>
                  <a:pt x="18496" y="467239"/>
                </a:lnTo>
                <a:lnTo>
                  <a:pt x="36079" y="409277"/>
                </a:lnTo>
                <a:lnTo>
                  <a:pt x="59258" y="353318"/>
                </a:lnTo>
                <a:lnTo>
                  <a:pt x="87810" y="299900"/>
                </a:lnTo>
                <a:lnTo>
                  <a:pt x="121461" y="249538"/>
                </a:lnTo>
                <a:lnTo>
                  <a:pt x="159887" y="202716"/>
                </a:lnTo>
                <a:lnTo>
                  <a:pt x="202716" y="159887"/>
                </a:lnTo>
                <a:lnTo>
                  <a:pt x="249538" y="121461"/>
                </a:lnTo>
                <a:lnTo>
                  <a:pt x="299900" y="87810"/>
                </a:lnTo>
                <a:lnTo>
                  <a:pt x="353318" y="59258"/>
                </a:lnTo>
                <a:lnTo>
                  <a:pt x="409277" y="36079"/>
                </a:lnTo>
                <a:lnTo>
                  <a:pt x="467239" y="18496"/>
                </a:lnTo>
                <a:lnTo>
                  <a:pt x="526646" y="6679"/>
                </a:lnTo>
                <a:lnTo>
                  <a:pt x="586924" y="743"/>
                </a:lnTo>
                <a:lnTo>
                  <a:pt x="617209" y="0"/>
                </a:lnTo>
                <a:lnTo>
                  <a:pt x="647494" y="743"/>
                </a:lnTo>
                <a:lnTo>
                  <a:pt x="707773" y="6679"/>
                </a:lnTo>
                <a:lnTo>
                  <a:pt x="767179" y="18496"/>
                </a:lnTo>
                <a:lnTo>
                  <a:pt x="825141" y="36079"/>
                </a:lnTo>
                <a:lnTo>
                  <a:pt x="881101" y="59258"/>
                </a:lnTo>
                <a:lnTo>
                  <a:pt x="934519" y="87810"/>
                </a:lnTo>
                <a:lnTo>
                  <a:pt x="984881" y="121461"/>
                </a:lnTo>
                <a:lnTo>
                  <a:pt x="1031703" y="159887"/>
                </a:lnTo>
                <a:lnTo>
                  <a:pt x="1074532" y="202716"/>
                </a:lnTo>
                <a:lnTo>
                  <a:pt x="1112957" y="249538"/>
                </a:lnTo>
                <a:lnTo>
                  <a:pt x="1146608" y="299900"/>
                </a:lnTo>
                <a:lnTo>
                  <a:pt x="1175161" y="353318"/>
                </a:lnTo>
                <a:lnTo>
                  <a:pt x="1198340" y="409277"/>
                </a:lnTo>
                <a:lnTo>
                  <a:pt x="1215923" y="467239"/>
                </a:lnTo>
                <a:lnTo>
                  <a:pt x="1227739" y="526646"/>
                </a:lnTo>
                <a:lnTo>
                  <a:pt x="1233676" y="586924"/>
                </a:lnTo>
                <a:lnTo>
                  <a:pt x="1234419" y="617209"/>
                </a:lnTo>
                <a:lnTo>
                  <a:pt x="1233676" y="647494"/>
                </a:lnTo>
                <a:lnTo>
                  <a:pt x="1227739" y="707773"/>
                </a:lnTo>
                <a:lnTo>
                  <a:pt x="1215923" y="767179"/>
                </a:lnTo>
                <a:lnTo>
                  <a:pt x="1198340" y="825141"/>
                </a:lnTo>
                <a:lnTo>
                  <a:pt x="1175161" y="881101"/>
                </a:lnTo>
                <a:lnTo>
                  <a:pt x="1146608" y="934519"/>
                </a:lnTo>
                <a:lnTo>
                  <a:pt x="1112957" y="984881"/>
                </a:lnTo>
                <a:lnTo>
                  <a:pt x="1074532" y="1031703"/>
                </a:lnTo>
                <a:lnTo>
                  <a:pt x="1031703" y="1074532"/>
                </a:lnTo>
                <a:lnTo>
                  <a:pt x="984881" y="1112957"/>
                </a:lnTo>
                <a:lnTo>
                  <a:pt x="934519" y="1146608"/>
                </a:lnTo>
                <a:lnTo>
                  <a:pt x="881101" y="1175161"/>
                </a:lnTo>
                <a:lnTo>
                  <a:pt x="825141" y="1198340"/>
                </a:lnTo>
                <a:lnTo>
                  <a:pt x="767179" y="1215923"/>
                </a:lnTo>
                <a:lnTo>
                  <a:pt x="707773" y="1227739"/>
                </a:lnTo>
                <a:lnTo>
                  <a:pt x="647494" y="1233676"/>
                </a:lnTo>
                <a:lnTo>
                  <a:pt x="617209" y="1234419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8992065" y="9083761"/>
            <a:ext cx="370840" cy="741045"/>
          </a:xfrm>
          <a:custGeom>
            <a:avLst/>
            <a:gdLst/>
            <a:ahLst/>
            <a:cxnLst/>
            <a:rect l="l" t="t" r="r" b="b"/>
            <a:pathLst>
              <a:path w="370840" h="741045">
                <a:moveTo>
                  <a:pt x="246883" y="740651"/>
                </a:moveTo>
                <a:lnTo>
                  <a:pt x="92581" y="740651"/>
                </a:lnTo>
                <a:lnTo>
                  <a:pt x="92581" y="370325"/>
                </a:lnTo>
                <a:lnTo>
                  <a:pt x="0" y="370325"/>
                </a:lnTo>
                <a:lnTo>
                  <a:pt x="0" y="246883"/>
                </a:lnTo>
                <a:lnTo>
                  <a:pt x="92581" y="246883"/>
                </a:lnTo>
                <a:lnTo>
                  <a:pt x="92581" y="172510"/>
                </a:lnTo>
                <a:lnTo>
                  <a:pt x="96528" y="122141"/>
                </a:lnTo>
                <a:lnTo>
                  <a:pt x="109006" y="79670"/>
                </a:lnTo>
                <a:lnTo>
                  <a:pt x="131060" y="45658"/>
                </a:lnTo>
                <a:lnTo>
                  <a:pt x="163738" y="20667"/>
                </a:lnTo>
                <a:lnTo>
                  <a:pt x="208087" y="5260"/>
                </a:lnTo>
                <a:lnTo>
                  <a:pt x="265153" y="0"/>
                </a:lnTo>
                <a:lnTo>
                  <a:pt x="370325" y="0"/>
                </a:lnTo>
                <a:lnTo>
                  <a:pt x="370325" y="123441"/>
                </a:lnTo>
                <a:lnTo>
                  <a:pt x="299747" y="123441"/>
                </a:lnTo>
                <a:lnTo>
                  <a:pt x="270539" y="126876"/>
                </a:lnTo>
                <a:lnTo>
                  <a:pt x="254695" y="137032"/>
                </a:lnTo>
                <a:lnTo>
                  <a:pt x="248161" y="153685"/>
                </a:lnTo>
                <a:lnTo>
                  <a:pt x="246883" y="176614"/>
                </a:lnTo>
                <a:lnTo>
                  <a:pt x="246883" y="246883"/>
                </a:lnTo>
                <a:lnTo>
                  <a:pt x="370325" y="246883"/>
                </a:lnTo>
                <a:lnTo>
                  <a:pt x="350822" y="370325"/>
                </a:lnTo>
                <a:lnTo>
                  <a:pt x="246883" y="370325"/>
                </a:lnTo>
                <a:lnTo>
                  <a:pt x="246883" y="7406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bg 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0362" y="8836876"/>
            <a:ext cx="1238249" cy="123824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11691341" y="8836876"/>
            <a:ext cx="1237615" cy="1237615"/>
          </a:xfrm>
          <a:custGeom>
            <a:avLst/>
            <a:gdLst/>
            <a:ahLst/>
            <a:cxnLst/>
            <a:rect l="l" t="t" r="r" b="b"/>
            <a:pathLst>
              <a:path w="1237615" h="1237615">
                <a:moveTo>
                  <a:pt x="618752" y="1237505"/>
                </a:moveTo>
                <a:lnTo>
                  <a:pt x="570404" y="1235643"/>
                </a:lnTo>
                <a:lnTo>
                  <a:pt x="523072" y="1230149"/>
                </a:lnTo>
                <a:lnTo>
                  <a:pt x="476894" y="1221161"/>
                </a:lnTo>
                <a:lnTo>
                  <a:pt x="432008" y="1208816"/>
                </a:lnTo>
                <a:lnTo>
                  <a:pt x="388552" y="1193251"/>
                </a:lnTo>
                <a:lnTo>
                  <a:pt x="346663" y="1174606"/>
                </a:lnTo>
                <a:lnTo>
                  <a:pt x="306479" y="1153016"/>
                </a:lnTo>
                <a:lnTo>
                  <a:pt x="268137" y="1128620"/>
                </a:lnTo>
                <a:lnTo>
                  <a:pt x="231776" y="1101556"/>
                </a:lnTo>
                <a:lnTo>
                  <a:pt x="197532" y="1071961"/>
                </a:lnTo>
                <a:lnTo>
                  <a:pt x="165544" y="1039973"/>
                </a:lnTo>
                <a:lnTo>
                  <a:pt x="135949" y="1005729"/>
                </a:lnTo>
                <a:lnTo>
                  <a:pt x="108885" y="969368"/>
                </a:lnTo>
                <a:lnTo>
                  <a:pt x="84489" y="931026"/>
                </a:lnTo>
                <a:lnTo>
                  <a:pt x="62899" y="890842"/>
                </a:lnTo>
                <a:lnTo>
                  <a:pt x="44253" y="848953"/>
                </a:lnTo>
                <a:lnTo>
                  <a:pt x="28689" y="805496"/>
                </a:lnTo>
                <a:lnTo>
                  <a:pt x="16344" y="760611"/>
                </a:lnTo>
                <a:lnTo>
                  <a:pt x="7355" y="714433"/>
                </a:lnTo>
                <a:lnTo>
                  <a:pt x="1861" y="667101"/>
                </a:lnTo>
                <a:lnTo>
                  <a:pt x="0" y="618752"/>
                </a:lnTo>
                <a:lnTo>
                  <a:pt x="1861" y="570390"/>
                </a:lnTo>
                <a:lnTo>
                  <a:pt x="7355" y="523046"/>
                </a:lnTo>
                <a:lnTo>
                  <a:pt x="16344" y="476860"/>
                </a:lnTo>
                <a:lnTo>
                  <a:pt x="28689" y="431967"/>
                </a:lnTo>
                <a:lnTo>
                  <a:pt x="44253" y="388507"/>
                </a:lnTo>
                <a:lnTo>
                  <a:pt x="62899" y="346615"/>
                </a:lnTo>
                <a:lnTo>
                  <a:pt x="84489" y="306430"/>
                </a:lnTo>
                <a:lnTo>
                  <a:pt x="108885" y="268089"/>
                </a:lnTo>
                <a:lnTo>
                  <a:pt x="135949" y="231729"/>
                </a:lnTo>
                <a:lnTo>
                  <a:pt x="165544" y="197489"/>
                </a:lnTo>
                <a:lnTo>
                  <a:pt x="197532" y="165505"/>
                </a:lnTo>
                <a:lnTo>
                  <a:pt x="231776" y="135914"/>
                </a:lnTo>
                <a:lnTo>
                  <a:pt x="268137" y="108855"/>
                </a:lnTo>
                <a:lnTo>
                  <a:pt x="306479" y="84464"/>
                </a:lnTo>
                <a:lnTo>
                  <a:pt x="346663" y="62880"/>
                </a:lnTo>
                <a:lnTo>
                  <a:pt x="388552" y="44239"/>
                </a:lnTo>
                <a:lnTo>
                  <a:pt x="432008" y="28679"/>
                </a:lnTo>
                <a:lnTo>
                  <a:pt x="476894" y="16338"/>
                </a:lnTo>
                <a:lnTo>
                  <a:pt x="523072" y="7353"/>
                </a:lnTo>
                <a:lnTo>
                  <a:pt x="570404" y="1861"/>
                </a:lnTo>
                <a:lnTo>
                  <a:pt x="618752" y="0"/>
                </a:lnTo>
                <a:lnTo>
                  <a:pt x="667115" y="1861"/>
                </a:lnTo>
                <a:lnTo>
                  <a:pt x="714459" y="7353"/>
                </a:lnTo>
                <a:lnTo>
                  <a:pt x="760645" y="16338"/>
                </a:lnTo>
                <a:lnTo>
                  <a:pt x="805538" y="28679"/>
                </a:lnTo>
                <a:lnTo>
                  <a:pt x="848998" y="44239"/>
                </a:lnTo>
                <a:lnTo>
                  <a:pt x="890890" y="62880"/>
                </a:lnTo>
                <a:lnTo>
                  <a:pt x="931075" y="84464"/>
                </a:lnTo>
                <a:lnTo>
                  <a:pt x="969416" y="108855"/>
                </a:lnTo>
                <a:lnTo>
                  <a:pt x="1005775" y="135914"/>
                </a:lnTo>
                <a:lnTo>
                  <a:pt x="1040016" y="165505"/>
                </a:lnTo>
                <a:lnTo>
                  <a:pt x="1072000" y="197489"/>
                </a:lnTo>
                <a:lnTo>
                  <a:pt x="1101591" y="231729"/>
                </a:lnTo>
                <a:lnTo>
                  <a:pt x="1128650" y="268089"/>
                </a:lnTo>
                <a:lnTo>
                  <a:pt x="1153040" y="306430"/>
                </a:lnTo>
                <a:lnTo>
                  <a:pt x="1174625" y="346615"/>
                </a:lnTo>
                <a:lnTo>
                  <a:pt x="1193266" y="388507"/>
                </a:lnTo>
                <a:lnTo>
                  <a:pt x="1208825" y="431967"/>
                </a:lnTo>
                <a:lnTo>
                  <a:pt x="1221167" y="476860"/>
                </a:lnTo>
                <a:lnTo>
                  <a:pt x="1230152" y="523046"/>
                </a:lnTo>
                <a:lnTo>
                  <a:pt x="1235644" y="570390"/>
                </a:lnTo>
                <a:lnTo>
                  <a:pt x="1237505" y="618752"/>
                </a:lnTo>
                <a:lnTo>
                  <a:pt x="1235644" y="667101"/>
                </a:lnTo>
                <a:lnTo>
                  <a:pt x="1230152" y="714433"/>
                </a:lnTo>
                <a:lnTo>
                  <a:pt x="1221167" y="760611"/>
                </a:lnTo>
                <a:lnTo>
                  <a:pt x="1208825" y="805496"/>
                </a:lnTo>
                <a:lnTo>
                  <a:pt x="1193266" y="848953"/>
                </a:lnTo>
                <a:lnTo>
                  <a:pt x="1174625" y="890842"/>
                </a:lnTo>
                <a:lnTo>
                  <a:pt x="1153040" y="931026"/>
                </a:lnTo>
                <a:lnTo>
                  <a:pt x="1128650" y="969368"/>
                </a:lnTo>
                <a:lnTo>
                  <a:pt x="1101591" y="1005729"/>
                </a:lnTo>
                <a:lnTo>
                  <a:pt x="1072000" y="1039973"/>
                </a:lnTo>
                <a:lnTo>
                  <a:pt x="1040016" y="1071961"/>
                </a:lnTo>
                <a:lnTo>
                  <a:pt x="1005775" y="1101556"/>
                </a:lnTo>
                <a:lnTo>
                  <a:pt x="969416" y="1128620"/>
                </a:lnTo>
                <a:lnTo>
                  <a:pt x="931075" y="1153016"/>
                </a:lnTo>
                <a:lnTo>
                  <a:pt x="890890" y="1174606"/>
                </a:lnTo>
                <a:lnTo>
                  <a:pt x="848998" y="1193251"/>
                </a:lnTo>
                <a:lnTo>
                  <a:pt x="805538" y="1208816"/>
                </a:lnTo>
                <a:lnTo>
                  <a:pt x="760645" y="1221161"/>
                </a:lnTo>
                <a:lnTo>
                  <a:pt x="714459" y="1230149"/>
                </a:lnTo>
                <a:lnTo>
                  <a:pt x="667115" y="1235643"/>
                </a:lnTo>
                <a:lnTo>
                  <a:pt x="618752" y="1237505"/>
                </a:lnTo>
                <a:close/>
              </a:path>
            </a:pathLst>
          </a:custGeom>
          <a:solidFill>
            <a:srgbClr val="9416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11923373" y="9183729"/>
            <a:ext cx="774065" cy="544195"/>
          </a:xfrm>
          <a:custGeom>
            <a:avLst/>
            <a:gdLst/>
            <a:ahLst/>
            <a:cxnLst/>
            <a:rect l="l" t="t" r="r" b="b"/>
            <a:pathLst>
              <a:path w="774065" h="544195">
                <a:moveTo>
                  <a:pt x="386720" y="543923"/>
                </a:moveTo>
                <a:lnTo>
                  <a:pt x="278449" y="542248"/>
                </a:lnTo>
                <a:lnTo>
                  <a:pt x="190943" y="539844"/>
                </a:lnTo>
                <a:lnTo>
                  <a:pt x="123706" y="536123"/>
                </a:lnTo>
                <a:lnTo>
                  <a:pt x="85693" y="529970"/>
                </a:lnTo>
                <a:lnTo>
                  <a:pt x="38452" y="503054"/>
                </a:lnTo>
                <a:lnTo>
                  <a:pt x="14378" y="455881"/>
                </a:lnTo>
                <a:lnTo>
                  <a:pt x="6488" y="415513"/>
                </a:lnTo>
                <a:lnTo>
                  <a:pt x="1201" y="347095"/>
                </a:lnTo>
                <a:lnTo>
                  <a:pt x="0" y="301124"/>
                </a:lnTo>
                <a:lnTo>
                  <a:pt x="0" y="242457"/>
                </a:lnTo>
                <a:lnTo>
                  <a:pt x="1201" y="196469"/>
                </a:lnTo>
                <a:lnTo>
                  <a:pt x="3845" y="156351"/>
                </a:lnTo>
                <a:lnTo>
                  <a:pt x="7693" y="117193"/>
                </a:lnTo>
                <a:lnTo>
                  <a:pt x="23866" y="62382"/>
                </a:lnTo>
                <a:lnTo>
                  <a:pt x="60859" y="22633"/>
                </a:lnTo>
                <a:lnTo>
                  <a:pt x="101594" y="9257"/>
                </a:lnTo>
                <a:lnTo>
                  <a:pt x="203840" y="3168"/>
                </a:lnTo>
                <a:lnTo>
                  <a:pt x="291784" y="853"/>
                </a:lnTo>
                <a:lnTo>
                  <a:pt x="359438" y="0"/>
                </a:lnTo>
                <a:lnTo>
                  <a:pt x="414002" y="0"/>
                </a:lnTo>
                <a:lnTo>
                  <a:pt x="481656" y="853"/>
                </a:lnTo>
                <a:lnTo>
                  <a:pt x="569600" y="3168"/>
                </a:lnTo>
                <a:lnTo>
                  <a:pt x="657534" y="7678"/>
                </a:lnTo>
                <a:lnTo>
                  <a:pt x="712581" y="22633"/>
                </a:lnTo>
                <a:lnTo>
                  <a:pt x="749574" y="62382"/>
                </a:lnTo>
                <a:lnTo>
                  <a:pt x="764204" y="108521"/>
                </a:lnTo>
                <a:lnTo>
                  <a:pt x="768437" y="144678"/>
                </a:lnTo>
                <a:lnTo>
                  <a:pt x="297071" y="144678"/>
                </a:lnTo>
                <a:lnTo>
                  <a:pt x="297071" y="382314"/>
                </a:lnTo>
                <a:lnTo>
                  <a:pt x="769916" y="382314"/>
                </a:lnTo>
                <a:lnTo>
                  <a:pt x="769595" y="387175"/>
                </a:lnTo>
                <a:lnTo>
                  <a:pt x="765750" y="426259"/>
                </a:lnTo>
                <a:lnTo>
                  <a:pt x="749574" y="481182"/>
                </a:lnTo>
                <a:lnTo>
                  <a:pt x="712628" y="520948"/>
                </a:lnTo>
                <a:lnTo>
                  <a:pt x="671861" y="534324"/>
                </a:lnTo>
                <a:lnTo>
                  <a:pt x="569566" y="540447"/>
                </a:lnTo>
                <a:lnTo>
                  <a:pt x="481546" y="542838"/>
                </a:lnTo>
                <a:lnTo>
                  <a:pt x="386720" y="543923"/>
                </a:lnTo>
                <a:close/>
              </a:path>
              <a:path w="774065" h="544195">
                <a:moveTo>
                  <a:pt x="769916" y="382314"/>
                </a:moveTo>
                <a:lnTo>
                  <a:pt x="297071" y="382314"/>
                </a:lnTo>
                <a:lnTo>
                  <a:pt x="525588" y="263990"/>
                </a:lnTo>
                <a:lnTo>
                  <a:pt x="297071" y="144678"/>
                </a:lnTo>
                <a:lnTo>
                  <a:pt x="768437" y="144678"/>
                </a:lnTo>
                <a:lnTo>
                  <a:pt x="769540" y="156351"/>
                </a:lnTo>
                <a:lnTo>
                  <a:pt x="772222" y="196469"/>
                </a:lnTo>
                <a:lnTo>
                  <a:pt x="773441" y="242457"/>
                </a:lnTo>
                <a:lnTo>
                  <a:pt x="773441" y="301124"/>
                </a:lnTo>
                <a:lnTo>
                  <a:pt x="772239" y="347095"/>
                </a:lnTo>
                <a:lnTo>
                  <a:pt x="769916" y="3823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0" y="0"/>
            <a:ext cx="18288000" cy="5537835"/>
          </a:xfrm>
          <a:custGeom>
            <a:avLst/>
            <a:gdLst/>
            <a:ahLst/>
            <a:cxnLst/>
            <a:rect l="l" t="t" r="r" b="b"/>
            <a:pathLst>
              <a:path w="18288000" h="5537835">
                <a:moveTo>
                  <a:pt x="18288000" y="5537534"/>
                </a:moveTo>
                <a:lnTo>
                  <a:pt x="0" y="553753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537534"/>
                </a:lnTo>
                <a:close/>
              </a:path>
            </a:pathLst>
          </a:custGeom>
          <a:solidFill>
            <a:srgbClr val="E7EBE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5839" y="146023"/>
            <a:ext cx="3356078" cy="2812828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65245" y="238628"/>
            <a:ext cx="1364161" cy="211263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9249" y="555516"/>
            <a:ext cx="663972" cy="1509028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7086600" y="419701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799" y="4114799"/>
                </a:moveTo>
                <a:lnTo>
                  <a:pt x="0" y="4114799"/>
                </a:lnTo>
                <a:lnTo>
                  <a:pt x="0" y="0"/>
                </a:lnTo>
                <a:lnTo>
                  <a:pt x="4114799" y="0"/>
                </a:lnTo>
                <a:lnTo>
                  <a:pt x="4114799" y="4114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bg object 33"/>
          <p:cNvSpPr/>
          <p:nvPr/>
        </p:nvSpPr>
        <p:spPr>
          <a:xfrm>
            <a:off x="7086587" y="4197019"/>
            <a:ext cx="4114800" cy="1419225"/>
          </a:xfrm>
          <a:custGeom>
            <a:avLst/>
            <a:gdLst/>
            <a:ahLst/>
            <a:cxnLst/>
            <a:rect l="l" t="t" r="r" b="b"/>
            <a:pathLst>
              <a:path w="4114800" h="1419225">
                <a:moveTo>
                  <a:pt x="141897" y="1135113"/>
                </a:moveTo>
                <a:lnTo>
                  <a:pt x="0" y="1135113"/>
                </a:lnTo>
                <a:lnTo>
                  <a:pt x="0" y="1277010"/>
                </a:lnTo>
                <a:lnTo>
                  <a:pt x="141897" y="1277010"/>
                </a:lnTo>
                <a:lnTo>
                  <a:pt x="141897" y="1135113"/>
                </a:lnTo>
                <a:close/>
              </a:path>
              <a:path w="4114800" h="1419225">
                <a:moveTo>
                  <a:pt x="709460" y="283781"/>
                </a:moveTo>
                <a:lnTo>
                  <a:pt x="283781" y="283781"/>
                </a:lnTo>
                <a:lnTo>
                  <a:pt x="283781" y="425665"/>
                </a:lnTo>
                <a:lnTo>
                  <a:pt x="283781" y="567563"/>
                </a:lnTo>
                <a:lnTo>
                  <a:pt x="283781" y="709447"/>
                </a:lnTo>
                <a:lnTo>
                  <a:pt x="709460" y="709447"/>
                </a:lnTo>
                <a:lnTo>
                  <a:pt x="709460" y="567563"/>
                </a:lnTo>
                <a:lnTo>
                  <a:pt x="709460" y="425665"/>
                </a:lnTo>
                <a:lnTo>
                  <a:pt x="709460" y="283781"/>
                </a:lnTo>
                <a:close/>
              </a:path>
              <a:path w="4114800" h="1419225">
                <a:moveTo>
                  <a:pt x="993228" y="1135113"/>
                </a:moveTo>
                <a:lnTo>
                  <a:pt x="283781" y="1135113"/>
                </a:lnTo>
                <a:lnTo>
                  <a:pt x="283781" y="1277010"/>
                </a:lnTo>
                <a:lnTo>
                  <a:pt x="141897" y="1277010"/>
                </a:lnTo>
                <a:lnTo>
                  <a:pt x="141897" y="1418894"/>
                </a:lnTo>
                <a:lnTo>
                  <a:pt x="425678" y="1418894"/>
                </a:lnTo>
                <a:lnTo>
                  <a:pt x="425678" y="1277010"/>
                </a:lnTo>
                <a:lnTo>
                  <a:pt x="709460" y="1277010"/>
                </a:lnTo>
                <a:lnTo>
                  <a:pt x="709460" y="1418894"/>
                </a:lnTo>
                <a:lnTo>
                  <a:pt x="851344" y="1418894"/>
                </a:lnTo>
                <a:lnTo>
                  <a:pt x="851344" y="1277010"/>
                </a:lnTo>
                <a:lnTo>
                  <a:pt x="993228" y="1277010"/>
                </a:lnTo>
                <a:lnTo>
                  <a:pt x="993228" y="1135113"/>
                </a:lnTo>
                <a:close/>
              </a:path>
              <a:path w="4114800" h="1419225">
                <a:moveTo>
                  <a:pt x="993228" y="0"/>
                </a:moveTo>
                <a:lnTo>
                  <a:pt x="851344" y="0"/>
                </a:lnTo>
                <a:lnTo>
                  <a:pt x="851344" y="141897"/>
                </a:lnTo>
                <a:lnTo>
                  <a:pt x="851344" y="283781"/>
                </a:lnTo>
                <a:lnTo>
                  <a:pt x="851344" y="425665"/>
                </a:lnTo>
                <a:lnTo>
                  <a:pt x="851344" y="567563"/>
                </a:lnTo>
                <a:lnTo>
                  <a:pt x="851344" y="709447"/>
                </a:lnTo>
                <a:lnTo>
                  <a:pt x="851344" y="851344"/>
                </a:lnTo>
                <a:lnTo>
                  <a:pt x="141897" y="851344"/>
                </a:lnTo>
                <a:lnTo>
                  <a:pt x="141897" y="141897"/>
                </a:lnTo>
                <a:lnTo>
                  <a:pt x="851344" y="141897"/>
                </a:lnTo>
                <a:lnTo>
                  <a:pt x="851344" y="0"/>
                </a:lnTo>
                <a:lnTo>
                  <a:pt x="0" y="0"/>
                </a:lnTo>
                <a:lnTo>
                  <a:pt x="0" y="141897"/>
                </a:lnTo>
                <a:lnTo>
                  <a:pt x="0" y="283781"/>
                </a:lnTo>
                <a:lnTo>
                  <a:pt x="0" y="993228"/>
                </a:lnTo>
                <a:lnTo>
                  <a:pt x="993228" y="993228"/>
                </a:lnTo>
                <a:lnTo>
                  <a:pt x="993228" y="141897"/>
                </a:lnTo>
                <a:lnTo>
                  <a:pt x="993228" y="0"/>
                </a:lnTo>
                <a:close/>
              </a:path>
              <a:path w="4114800" h="1419225">
                <a:moveTo>
                  <a:pt x="1844573" y="1135113"/>
                </a:moveTo>
                <a:lnTo>
                  <a:pt x="1702676" y="1135113"/>
                </a:lnTo>
                <a:lnTo>
                  <a:pt x="1702676" y="993228"/>
                </a:lnTo>
                <a:lnTo>
                  <a:pt x="1560791" y="993228"/>
                </a:lnTo>
                <a:lnTo>
                  <a:pt x="1560791" y="851344"/>
                </a:lnTo>
                <a:lnTo>
                  <a:pt x="1418907" y="851344"/>
                </a:lnTo>
                <a:lnTo>
                  <a:pt x="1418907" y="993228"/>
                </a:lnTo>
                <a:lnTo>
                  <a:pt x="1277010" y="993228"/>
                </a:lnTo>
                <a:lnTo>
                  <a:pt x="1277010" y="851344"/>
                </a:lnTo>
                <a:lnTo>
                  <a:pt x="1418907" y="851344"/>
                </a:lnTo>
                <a:lnTo>
                  <a:pt x="1418907" y="709447"/>
                </a:lnTo>
                <a:lnTo>
                  <a:pt x="1418907" y="567563"/>
                </a:lnTo>
                <a:lnTo>
                  <a:pt x="1277010" y="567563"/>
                </a:lnTo>
                <a:lnTo>
                  <a:pt x="1277010" y="425665"/>
                </a:lnTo>
                <a:lnTo>
                  <a:pt x="1277010" y="283781"/>
                </a:lnTo>
                <a:lnTo>
                  <a:pt x="1135126" y="283781"/>
                </a:lnTo>
                <a:lnTo>
                  <a:pt x="1135126" y="425665"/>
                </a:lnTo>
                <a:lnTo>
                  <a:pt x="1135126" y="567563"/>
                </a:lnTo>
                <a:lnTo>
                  <a:pt x="1135126" y="709447"/>
                </a:lnTo>
                <a:lnTo>
                  <a:pt x="1135126" y="851344"/>
                </a:lnTo>
                <a:lnTo>
                  <a:pt x="1135126" y="993228"/>
                </a:lnTo>
                <a:lnTo>
                  <a:pt x="1135126" y="1135113"/>
                </a:lnTo>
                <a:lnTo>
                  <a:pt x="1277010" y="1135113"/>
                </a:lnTo>
                <a:lnTo>
                  <a:pt x="1277010" y="1277010"/>
                </a:lnTo>
                <a:lnTo>
                  <a:pt x="1560791" y="1277010"/>
                </a:lnTo>
                <a:lnTo>
                  <a:pt x="1560791" y="1418894"/>
                </a:lnTo>
                <a:lnTo>
                  <a:pt x="1702676" y="1418894"/>
                </a:lnTo>
                <a:lnTo>
                  <a:pt x="1702676" y="1277010"/>
                </a:lnTo>
                <a:lnTo>
                  <a:pt x="1844573" y="1277010"/>
                </a:lnTo>
                <a:lnTo>
                  <a:pt x="1844573" y="1135113"/>
                </a:lnTo>
                <a:close/>
              </a:path>
              <a:path w="4114800" h="1419225">
                <a:moveTo>
                  <a:pt x="1844573" y="851344"/>
                </a:moveTo>
                <a:lnTo>
                  <a:pt x="1702676" y="851344"/>
                </a:lnTo>
                <a:lnTo>
                  <a:pt x="1702676" y="993228"/>
                </a:lnTo>
                <a:lnTo>
                  <a:pt x="1844573" y="993228"/>
                </a:lnTo>
                <a:lnTo>
                  <a:pt x="1844573" y="851344"/>
                </a:lnTo>
                <a:close/>
              </a:path>
              <a:path w="4114800" h="1419225">
                <a:moveTo>
                  <a:pt x="1986457" y="993228"/>
                </a:moveTo>
                <a:lnTo>
                  <a:pt x="1844573" y="993228"/>
                </a:lnTo>
                <a:lnTo>
                  <a:pt x="1844573" y="1135113"/>
                </a:lnTo>
                <a:lnTo>
                  <a:pt x="1986457" y="1135113"/>
                </a:lnTo>
                <a:lnTo>
                  <a:pt x="1986457" y="993228"/>
                </a:lnTo>
                <a:close/>
              </a:path>
              <a:path w="4114800" h="1419225">
                <a:moveTo>
                  <a:pt x="2128355" y="283781"/>
                </a:moveTo>
                <a:lnTo>
                  <a:pt x="1986457" y="283781"/>
                </a:lnTo>
                <a:lnTo>
                  <a:pt x="1986457" y="425665"/>
                </a:lnTo>
                <a:lnTo>
                  <a:pt x="2128355" y="425665"/>
                </a:lnTo>
                <a:lnTo>
                  <a:pt x="2128355" y="283781"/>
                </a:lnTo>
                <a:close/>
              </a:path>
              <a:path w="4114800" h="1419225">
                <a:moveTo>
                  <a:pt x="2412123" y="1277010"/>
                </a:moveTo>
                <a:lnTo>
                  <a:pt x="2270239" y="1277010"/>
                </a:lnTo>
                <a:lnTo>
                  <a:pt x="2270239" y="1135113"/>
                </a:lnTo>
                <a:lnTo>
                  <a:pt x="2270239" y="993228"/>
                </a:lnTo>
                <a:lnTo>
                  <a:pt x="2128355" y="993228"/>
                </a:lnTo>
                <a:lnTo>
                  <a:pt x="2128355" y="1135113"/>
                </a:lnTo>
                <a:lnTo>
                  <a:pt x="1986457" y="1135113"/>
                </a:lnTo>
                <a:lnTo>
                  <a:pt x="1986457" y="1277010"/>
                </a:lnTo>
                <a:lnTo>
                  <a:pt x="2128355" y="1277010"/>
                </a:lnTo>
                <a:lnTo>
                  <a:pt x="2128355" y="1418894"/>
                </a:lnTo>
                <a:lnTo>
                  <a:pt x="2412123" y="1418894"/>
                </a:lnTo>
                <a:lnTo>
                  <a:pt x="2412123" y="1277010"/>
                </a:lnTo>
                <a:close/>
              </a:path>
              <a:path w="4114800" h="1419225">
                <a:moveTo>
                  <a:pt x="2412123" y="709447"/>
                </a:moveTo>
                <a:lnTo>
                  <a:pt x="2270239" y="709447"/>
                </a:lnTo>
                <a:lnTo>
                  <a:pt x="2270239" y="567563"/>
                </a:lnTo>
                <a:lnTo>
                  <a:pt x="1844573" y="567563"/>
                </a:lnTo>
                <a:lnTo>
                  <a:pt x="1844573" y="425665"/>
                </a:lnTo>
                <a:lnTo>
                  <a:pt x="1844573" y="283781"/>
                </a:lnTo>
                <a:lnTo>
                  <a:pt x="1702676" y="283781"/>
                </a:lnTo>
                <a:lnTo>
                  <a:pt x="1702676" y="425665"/>
                </a:lnTo>
                <a:lnTo>
                  <a:pt x="1560791" y="425665"/>
                </a:lnTo>
                <a:lnTo>
                  <a:pt x="1560791" y="283781"/>
                </a:lnTo>
                <a:lnTo>
                  <a:pt x="1702676" y="283781"/>
                </a:lnTo>
                <a:lnTo>
                  <a:pt x="1702676" y="141897"/>
                </a:lnTo>
                <a:lnTo>
                  <a:pt x="1560791" y="141897"/>
                </a:lnTo>
                <a:lnTo>
                  <a:pt x="1560791" y="0"/>
                </a:lnTo>
                <a:lnTo>
                  <a:pt x="1418907" y="0"/>
                </a:lnTo>
                <a:lnTo>
                  <a:pt x="1418907" y="141897"/>
                </a:lnTo>
                <a:lnTo>
                  <a:pt x="1277010" y="141897"/>
                </a:lnTo>
                <a:lnTo>
                  <a:pt x="1277010" y="283781"/>
                </a:lnTo>
                <a:lnTo>
                  <a:pt x="1418907" y="283781"/>
                </a:lnTo>
                <a:lnTo>
                  <a:pt x="1418907" y="425665"/>
                </a:lnTo>
                <a:lnTo>
                  <a:pt x="1418907" y="567563"/>
                </a:lnTo>
                <a:lnTo>
                  <a:pt x="1560791" y="567563"/>
                </a:lnTo>
                <a:lnTo>
                  <a:pt x="1560791" y="709447"/>
                </a:lnTo>
                <a:lnTo>
                  <a:pt x="1844573" y="709447"/>
                </a:lnTo>
                <a:lnTo>
                  <a:pt x="1844573" y="851344"/>
                </a:lnTo>
                <a:lnTo>
                  <a:pt x="1986457" y="851344"/>
                </a:lnTo>
                <a:lnTo>
                  <a:pt x="1986457" y="993228"/>
                </a:lnTo>
                <a:lnTo>
                  <a:pt x="2128355" y="993228"/>
                </a:lnTo>
                <a:lnTo>
                  <a:pt x="2128355" y="851344"/>
                </a:lnTo>
                <a:lnTo>
                  <a:pt x="2270239" y="851344"/>
                </a:lnTo>
                <a:lnTo>
                  <a:pt x="2270239" y="993228"/>
                </a:lnTo>
                <a:lnTo>
                  <a:pt x="2412123" y="993228"/>
                </a:lnTo>
                <a:lnTo>
                  <a:pt x="2412123" y="851344"/>
                </a:lnTo>
                <a:lnTo>
                  <a:pt x="2412123" y="709447"/>
                </a:lnTo>
                <a:close/>
              </a:path>
              <a:path w="4114800" h="1419225">
                <a:moveTo>
                  <a:pt x="2554020" y="1135113"/>
                </a:moveTo>
                <a:lnTo>
                  <a:pt x="2412123" y="1135113"/>
                </a:lnTo>
                <a:lnTo>
                  <a:pt x="2412123" y="1277010"/>
                </a:lnTo>
                <a:lnTo>
                  <a:pt x="2554020" y="1277010"/>
                </a:lnTo>
                <a:lnTo>
                  <a:pt x="2554020" y="1135113"/>
                </a:lnTo>
                <a:close/>
              </a:path>
              <a:path w="4114800" h="1419225">
                <a:moveTo>
                  <a:pt x="2979686" y="851344"/>
                </a:moveTo>
                <a:lnTo>
                  <a:pt x="2837802" y="851344"/>
                </a:lnTo>
                <a:lnTo>
                  <a:pt x="2837802" y="993228"/>
                </a:lnTo>
                <a:lnTo>
                  <a:pt x="2695905" y="993228"/>
                </a:lnTo>
                <a:lnTo>
                  <a:pt x="2695905" y="1135113"/>
                </a:lnTo>
                <a:lnTo>
                  <a:pt x="2979686" y="1135113"/>
                </a:lnTo>
                <a:lnTo>
                  <a:pt x="2979686" y="993228"/>
                </a:lnTo>
                <a:lnTo>
                  <a:pt x="2979686" y="851344"/>
                </a:lnTo>
                <a:close/>
              </a:path>
              <a:path w="4114800" h="1419225">
                <a:moveTo>
                  <a:pt x="2979686" y="0"/>
                </a:moveTo>
                <a:lnTo>
                  <a:pt x="2128355" y="0"/>
                </a:lnTo>
                <a:lnTo>
                  <a:pt x="2128355" y="141897"/>
                </a:lnTo>
                <a:lnTo>
                  <a:pt x="2837802" y="141897"/>
                </a:lnTo>
                <a:lnTo>
                  <a:pt x="2837802" y="283781"/>
                </a:lnTo>
                <a:lnTo>
                  <a:pt x="2554020" y="283781"/>
                </a:lnTo>
                <a:lnTo>
                  <a:pt x="2554020" y="425665"/>
                </a:lnTo>
                <a:lnTo>
                  <a:pt x="2695905" y="425665"/>
                </a:lnTo>
                <a:lnTo>
                  <a:pt x="2695905" y="567563"/>
                </a:lnTo>
                <a:lnTo>
                  <a:pt x="2554020" y="567563"/>
                </a:lnTo>
                <a:lnTo>
                  <a:pt x="2554020" y="425665"/>
                </a:lnTo>
                <a:lnTo>
                  <a:pt x="2412123" y="425665"/>
                </a:lnTo>
                <a:lnTo>
                  <a:pt x="2412123" y="283781"/>
                </a:lnTo>
                <a:lnTo>
                  <a:pt x="2270239" y="283781"/>
                </a:lnTo>
                <a:lnTo>
                  <a:pt x="2270239" y="425665"/>
                </a:lnTo>
                <a:lnTo>
                  <a:pt x="2270239" y="567563"/>
                </a:lnTo>
                <a:lnTo>
                  <a:pt x="2412123" y="567563"/>
                </a:lnTo>
                <a:lnTo>
                  <a:pt x="2412123" y="709447"/>
                </a:lnTo>
                <a:lnTo>
                  <a:pt x="2554020" y="709447"/>
                </a:lnTo>
                <a:lnTo>
                  <a:pt x="2554020" y="851344"/>
                </a:lnTo>
                <a:lnTo>
                  <a:pt x="2554020" y="993228"/>
                </a:lnTo>
                <a:lnTo>
                  <a:pt x="2695905" y="993228"/>
                </a:lnTo>
                <a:lnTo>
                  <a:pt x="2695905" y="851344"/>
                </a:lnTo>
                <a:lnTo>
                  <a:pt x="2695905" y="709447"/>
                </a:lnTo>
                <a:lnTo>
                  <a:pt x="2979686" y="709447"/>
                </a:lnTo>
                <a:lnTo>
                  <a:pt x="2979686" y="567563"/>
                </a:lnTo>
                <a:lnTo>
                  <a:pt x="2837802" y="567563"/>
                </a:lnTo>
                <a:lnTo>
                  <a:pt x="2837802" y="425665"/>
                </a:lnTo>
                <a:lnTo>
                  <a:pt x="2979686" y="425665"/>
                </a:lnTo>
                <a:lnTo>
                  <a:pt x="2979686" y="283781"/>
                </a:lnTo>
                <a:lnTo>
                  <a:pt x="2979686" y="141897"/>
                </a:lnTo>
                <a:lnTo>
                  <a:pt x="2979686" y="0"/>
                </a:lnTo>
                <a:close/>
              </a:path>
              <a:path w="4114800" h="1419225">
                <a:moveTo>
                  <a:pt x="3831031" y="1135113"/>
                </a:moveTo>
                <a:lnTo>
                  <a:pt x="3121583" y="1135113"/>
                </a:lnTo>
                <a:lnTo>
                  <a:pt x="3121583" y="1277010"/>
                </a:lnTo>
                <a:lnTo>
                  <a:pt x="3831031" y="1277010"/>
                </a:lnTo>
                <a:lnTo>
                  <a:pt x="3831031" y="1135113"/>
                </a:lnTo>
                <a:close/>
              </a:path>
              <a:path w="4114800" h="1419225">
                <a:moveTo>
                  <a:pt x="3831031" y="283781"/>
                </a:moveTo>
                <a:lnTo>
                  <a:pt x="3405352" y="283781"/>
                </a:lnTo>
                <a:lnTo>
                  <a:pt x="3405352" y="425665"/>
                </a:lnTo>
                <a:lnTo>
                  <a:pt x="3405352" y="567563"/>
                </a:lnTo>
                <a:lnTo>
                  <a:pt x="3405352" y="709447"/>
                </a:lnTo>
                <a:lnTo>
                  <a:pt x="3831031" y="709447"/>
                </a:lnTo>
                <a:lnTo>
                  <a:pt x="3831031" y="567563"/>
                </a:lnTo>
                <a:lnTo>
                  <a:pt x="3831031" y="425665"/>
                </a:lnTo>
                <a:lnTo>
                  <a:pt x="3831031" y="283781"/>
                </a:lnTo>
                <a:close/>
              </a:path>
              <a:path w="4114800" h="1419225">
                <a:moveTo>
                  <a:pt x="4114800" y="0"/>
                </a:moveTo>
                <a:lnTo>
                  <a:pt x="3972915" y="0"/>
                </a:lnTo>
                <a:lnTo>
                  <a:pt x="3972915" y="141897"/>
                </a:lnTo>
                <a:lnTo>
                  <a:pt x="3972915" y="283781"/>
                </a:lnTo>
                <a:lnTo>
                  <a:pt x="3972915" y="425665"/>
                </a:lnTo>
                <a:lnTo>
                  <a:pt x="3972915" y="567563"/>
                </a:lnTo>
                <a:lnTo>
                  <a:pt x="3972915" y="709447"/>
                </a:lnTo>
                <a:lnTo>
                  <a:pt x="3972915" y="851344"/>
                </a:lnTo>
                <a:lnTo>
                  <a:pt x="3263468" y="851344"/>
                </a:lnTo>
                <a:lnTo>
                  <a:pt x="3263468" y="141897"/>
                </a:lnTo>
                <a:lnTo>
                  <a:pt x="3972915" y="141897"/>
                </a:lnTo>
                <a:lnTo>
                  <a:pt x="3972915" y="0"/>
                </a:lnTo>
                <a:lnTo>
                  <a:pt x="3121583" y="0"/>
                </a:lnTo>
                <a:lnTo>
                  <a:pt x="3121583" y="141897"/>
                </a:lnTo>
                <a:lnTo>
                  <a:pt x="3121583" y="283781"/>
                </a:lnTo>
                <a:lnTo>
                  <a:pt x="3121583" y="993228"/>
                </a:lnTo>
                <a:lnTo>
                  <a:pt x="4114800" y="993228"/>
                </a:lnTo>
                <a:lnTo>
                  <a:pt x="4114800" y="141897"/>
                </a:lnTo>
                <a:lnTo>
                  <a:pt x="411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bg object 34"/>
          <p:cNvSpPr/>
          <p:nvPr/>
        </p:nvSpPr>
        <p:spPr>
          <a:xfrm>
            <a:off x="7086587" y="5474029"/>
            <a:ext cx="4114800" cy="1560830"/>
          </a:xfrm>
          <a:custGeom>
            <a:avLst/>
            <a:gdLst/>
            <a:ahLst/>
            <a:cxnLst/>
            <a:rect l="l" t="t" r="r" b="b"/>
            <a:pathLst>
              <a:path w="4114800" h="1560829">
                <a:moveTo>
                  <a:pt x="141897" y="1135113"/>
                </a:moveTo>
                <a:lnTo>
                  <a:pt x="0" y="1135113"/>
                </a:lnTo>
                <a:lnTo>
                  <a:pt x="0" y="1277010"/>
                </a:lnTo>
                <a:lnTo>
                  <a:pt x="0" y="1418894"/>
                </a:lnTo>
                <a:lnTo>
                  <a:pt x="0" y="1560779"/>
                </a:lnTo>
                <a:lnTo>
                  <a:pt x="141897" y="1560779"/>
                </a:lnTo>
                <a:lnTo>
                  <a:pt x="141897" y="1418894"/>
                </a:lnTo>
                <a:lnTo>
                  <a:pt x="141897" y="1277010"/>
                </a:lnTo>
                <a:lnTo>
                  <a:pt x="141897" y="1135113"/>
                </a:lnTo>
                <a:close/>
              </a:path>
              <a:path w="4114800" h="1560829">
                <a:moveTo>
                  <a:pt x="425678" y="1277010"/>
                </a:moveTo>
                <a:lnTo>
                  <a:pt x="283781" y="1277010"/>
                </a:lnTo>
                <a:lnTo>
                  <a:pt x="283781" y="1418894"/>
                </a:lnTo>
                <a:lnTo>
                  <a:pt x="283781" y="1560779"/>
                </a:lnTo>
                <a:lnTo>
                  <a:pt x="425678" y="1560779"/>
                </a:lnTo>
                <a:lnTo>
                  <a:pt x="425678" y="1418894"/>
                </a:lnTo>
                <a:lnTo>
                  <a:pt x="425678" y="1277010"/>
                </a:lnTo>
                <a:close/>
              </a:path>
              <a:path w="4114800" h="1560829">
                <a:moveTo>
                  <a:pt x="425678" y="283781"/>
                </a:moveTo>
                <a:lnTo>
                  <a:pt x="0" y="283781"/>
                </a:lnTo>
                <a:lnTo>
                  <a:pt x="0" y="425665"/>
                </a:lnTo>
                <a:lnTo>
                  <a:pt x="0" y="567550"/>
                </a:lnTo>
                <a:lnTo>
                  <a:pt x="0" y="709447"/>
                </a:lnTo>
                <a:lnTo>
                  <a:pt x="141897" y="709447"/>
                </a:lnTo>
                <a:lnTo>
                  <a:pt x="141897" y="567550"/>
                </a:lnTo>
                <a:lnTo>
                  <a:pt x="283781" y="567550"/>
                </a:lnTo>
                <a:lnTo>
                  <a:pt x="283781" y="425665"/>
                </a:lnTo>
                <a:lnTo>
                  <a:pt x="425678" y="425665"/>
                </a:lnTo>
                <a:lnTo>
                  <a:pt x="425678" y="283781"/>
                </a:lnTo>
                <a:close/>
              </a:path>
              <a:path w="4114800" h="1560829">
                <a:moveTo>
                  <a:pt x="709460" y="1418894"/>
                </a:moveTo>
                <a:lnTo>
                  <a:pt x="567563" y="1418894"/>
                </a:lnTo>
                <a:lnTo>
                  <a:pt x="567563" y="1560779"/>
                </a:lnTo>
                <a:lnTo>
                  <a:pt x="709460" y="1560779"/>
                </a:lnTo>
                <a:lnTo>
                  <a:pt x="709460" y="1418894"/>
                </a:lnTo>
                <a:close/>
              </a:path>
              <a:path w="4114800" h="1560829">
                <a:moveTo>
                  <a:pt x="993228" y="141884"/>
                </a:moveTo>
                <a:lnTo>
                  <a:pt x="851344" y="141884"/>
                </a:lnTo>
                <a:lnTo>
                  <a:pt x="851344" y="283781"/>
                </a:lnTo>
                <a:lnTo>
                  <a:pt x="993228" y="283781"/>
                </a:lnTo>
                <a:lnTo>
                  <a:pt x="993228" y="141884"/>
                </a:lnTo>
                <a:close/>
              </a:path>
              <a:path w="4114800" h="1560829">
                <a:moveTo>
                  <a:pt x="1135126" y="425665"/>
                </a:moveTo>
                <a:lnTo>
                  <a:pt x="567563" y="425665"/>
                </a:lnTo>
                <a:lnTo>
                  <a:pt x="567563" y="567550"/>
                </a:lnTo>
                <a:lnTo>
                  <a:pt x="425678" y="567550"/>
                </a:lnTo>
                <a:lnTo>
                  <a:pt x="425678" y="709447"/>
                </a:lnTo>
                <a:lnTo>
                  <a:pt x="141897" y="709447"/>
                </a:lnTo>
                <a:lnTo>
                  <a:pt x="141897" y="851331"/>
                </a:lnTo>
                <a:lnTo>
                  <a:pt x="141897" y="993228"/>
                </a:lnTo>
                <a:lnTo>
                  <a:pt x="141897" y="1135113"/>
                </a:lnTo>
                <a:lnTo>
                  <a:pt x="283781" y="1135113"/>
                </a:lnTo>
                <a:lnTo>
                  <a:pt x="283781" y="993228"/>
                </a:lnTo>
                <a:lnTo>
                  <a:pt x="425678" y="993228"/>
                </a:lnTo>
                <a:lnTo>
                  <a:pt x="425678" y="1135113"/>
                </a:lnTo>
                <a:lnTo>
                  <a:pt x="425678" y="1277010"/>
                </a:lnTo>
                <a:lnTo>
                  <a:pt x="567563" y="1277010"/>
                </a:lnTo>
                <a:lnTo>
                  <a:pt x="567563" y="1135113"/>
                </a:lnTo>
                <a:lnTo>
                  <a:pt x="709460" y="1135113"/>
                </a:lnTo>
                <a:lnTo>
                  <a:pt x="709460" y="993228"/>
                </a:lnTo>
                <a:lnTo>
                  <a:pt x="709460" y="851331"/>
                </a:lnTo>
                <a:lnTo>
                  <a:pt x="993228" y="851331"/>
                </a:lnTo>
                <a:lnTo>
                  <a:pt x="993228" y="709447"/>
                </a:lnTo>
                <a:lnTo>
                  <a:pt x="709460" y="709447"/>
                </a:lnTo>
                <a:lnTo>
                  <a:pt x="709460" y="567550"/>
                </a:lnTo>
                <a:lnTo>
                  <a:pt x="1135126" y="567550"/>
                </a:lnTo>
                <a:lnTo>
                  <a:pt x="1135126" y="425665"/>
                </a:lnTo>
                <a:close/>
              </a:path>
              <a:path w="4114800" h="1560829">
                <a:moveTo>
                  <a:pt x="1277010" y="141884"/>
                </a:moveTo>
                <a:lnTo>
                  <a:pt x="1135126" y="141884"/>
                </a:lnTo>
                <a:lnTo>
                  <a:pt x="1135126" y="283781"/>
                </a:lnTo>
                <a:lnTo>
                  <a:pt x="1277010" y="283781"/>
                </a:lnTo>
                <a:lnTo>
                  <a:pt x="1277010" y="141884"/>
                </a:lnTo>
                <a:close/>
              </a:path>
              <a:path w="4114800" h="1560829">
                <a:moveTo>
                  <a:pt x="1560791" y="1418894"/>
                </a:moveTo>
                <a:lnTo>
                  <a:pt x="1418907" y="1418894"/>
                </a:lnTo>
                <a:lnTo>
                  <a:pt x="1418907" y="1560779"/>
                </a:lnTo>
                <a:lnTo>
                  <a:pt x="1560791" y="1560779"/>
                </a:lnTo>
                <a:lnTo>
                  <a:pt x="1560791" y="1418894"/>
                </a:lnTo>
                <a:close/>
              </a:path>
              <a:path w="4114800" h="1560829">
                <a:moveTo>
                  <a:pt x="1844573" y="1418894"/>
                </a:moveTo>
                <a:lnTo>
                  <a:pt x="1702676" y="1418894"/>
                </a:lnTo>
                <a:lnTo>
                  <a:pt x="1702676" y="1560779"/>
                </a:lnTo>
                <a:lnTo>
                  <a:pt x="1844573" y="1560779"/>
                </a:lnTo>
                <a:lnTo>
                  <a:pt x="1844573" y="1418894"/>
                </a:lnTo>
                <a:close/>
              </a:path>
              <a:path w="4114800" h="1560829">
                <a:moveTo>
                  <a:pt x="2128355" y="283781"/>
                </a:moveTo>
                <a:lnTo>
                  <a:pt x="1986457" y="283781"/>
                </a:lnTo>
                <a:lnTo>
                  <a:pt x="1986457" y="425665"/>
                </a:lnTo>
                <a:lnTo>
                  <a:pt x="2128355" y="425665"/>
                </a:lnTo>
                <a:lnTo>
                  <a:pt x="2128355" y="283781"/>
                </a:lnTo>
                <a:close/>
              </a:path>
              <a:path w="4114800" h="1560829">
                <a:moveTo>
                  <a:pt x="2412123" y="0"/>
                </a:moveTo>
                <a:lnTo>
                  <a:pt x="2128355" y="0"/>
                </a:lnTo>
                <a:lnTo>
                  <a:pt x="2128355" y="141884"/>
                </a:lnTo>
                <a:lnTo>
                  <a:pt x="2412123" y="141884"/>
                </a:lnTo>
                <a:lnTo>
                  <a:pt x="2412123" y="0"/>
                </a:lnTo>
                <a:close/>
              </a:path>
              <a:path w="4114800" h="1560829">
                <a:moveTo>
                  <a:pt x="2554020" y="425665"/>
                </a:moveTo>
                <a:lnTo>
                  <a:pt x="2412123" y="425665"/>
                </a:lnTo>
                <a:lnTo>
                  <a:pt x="2412123" y="283781"/>
                </a:lnTo>
                <a:lnTo>
                  <a:pt x="2270239" y="283781"/>
                </a:lnTo>
                <a:lnTo>
                  <a:pt x="2270239" y="425665"/>
                </a:lnTo>
                <a:lnTo>
                  <a:pt x="2270239" y="567550"/>
                </a:lnTo>
                <a:lnTo>
                  <a:pt x="2554020" y="567550"/>
                </a:lnTo>
                <a:lnTo>
                  <a:pt x="2554020" y="425665"/>
                </a:lnTo>
                <a:close/>
              </a:path>
              <a:path w="4114800" h="1560829">
                <a:moveTo>
                  <a:pt x="2979686" y="0"/>
                </a:moveTo>
                <a:lnTo>
                  <a:pt x="2554020" y="0"/>
                </a:lnTo>
                <a:lnTo>
                  <a:pt x="2554020" y="141884"/>
                </a:lnTo>
                <a:lnTo>
                  <a:pt x="2412123" y="141884"/>
                </a:lnTo>
                <a:lnTo>
                  <a:pt x="2412123" y="283781"/>
                </a:lnTo>
                <a:lnTo>
                  <a:pt x="2695905" y="283781"/>
                </a:lnTo>
                <a:lnTo>
                  <a:pt x="2695905" y="141884"/>
                </a:lnTo>
                <a:lnTo>
                  <a:pt x="2979686" y="141884"/>
                </a:lnTo>
                <a:lnTo>
                  <a:pt x="2979686" y="0"/>
                </a:lnTo>
                <a:close/>
              </a:path>
              <a:path w="4114800" h="1560829">
                <a:moveTo>
                  <a:pt x="3547249" y="1135113"/>
                </a:moveTo>
                <a:lnTo>
                  <a:pt x="3121583" y="1135113"/>
                </a:lnTo>
                <a:lnTo>
                  <a:pt x="3121583" y="993228"/>
                </a:lnTo>
                <a:lnTo>
                  <a:pt x="3405352" y="993228"/>
                </a:lnTo>
                <a:lnTo>
                  <a:pt x="3405352" y="851331"/>
                </a:lnTo>
                <a:lnTo>
                  <a:pt x="3121583" y="851331"/>
                </a:lnTo>
                <a:lnTo>
                  <a:pt x="3121583" y="709447"/>
                </a:lnTo>
                <a:lnTo>
                  <a:pt x="2979686" y="709447"/>
                </a:lnTo>
                <a:lnTo>
                  <a:pt x="2979686" y="567550"/>
                </a:lnTo>
                <a:lnTo>
                  <a:pt x="2837802" y="567550"/>
                </a:lnTo>
                <a:lnTo>
                  <a:pt x="2837802" y="425665"/>
                </a:lnTo>
                <a:lnTo>
                  <a:pt x="3121583" y="425665"/>
                </a:lnTo>
                <a:lnTo>
                  <a:pt x="3121583" y="283781"/>
                </a:lnTo>
                <a:lnTo>
                  <a:pt x="2695905" y="283781"/>
                </a:lnTo>
                <a:lnTo>
                  <a:pt x="2695905" y="425665"/>
                </a:lnTo>
                <a:lnTo>
                  <a:pt x="2695905" y="567550"/>
                </a:lnTo>
                <a:lnTo>
                  <a:pt x="2554020" y="567550"/>
                </a:lnTo>
                <a:lnTo>
                  <a:pt x="2554020" y="709447"/>
                </a:lnTo>
                <a:lnTo>
                  <a:pt x="2554020" y="851331"/>
                </a:lnTo>
                <a:lnTo>
                  <a:pt x="2695905" y="851331"/>
                </a:lnTo>
                <a:lnTo>
                  <a:pt x="2695905" y="709447"/>
                </a:lnTo>
                <a:lnTo>
                  <a:pt x="2837802" y="709447"/>
                </a:lnTo>
                <a:lnTo>
                  <a:pt x="2837802" y="851331"/>
                </a:lnTo>
                <a:lnTo>
                  <a:pt x="2979686" y="851331"/>
                </a:lnTo>
                <a:lnTo>
                  <a:pt x="2979686" y="993228"/>
                </a:lnTo>
                <a:lnTo>
                  <a:pt x="2979686" y="1135113"/>
                </a:lnTo>
                <a:lnTo>
                  <a:pt x="2837802" y="1135113"/>
                </a:lnTo>
                <a:lnTo>
                  <a:pt x="2837802" y="993228"/>
                </a:lnTo>
                <a:lnTo>
                  <a:pt x="2695905" y="993228"/>
                </a:lnTo>
                <a:lnTo>
                  <a:pt x="2695905" y="1135113"/>
                </a:lnTo>
                <a:lnTo>
                  <a:pt x="2554020" y="1135113"/>
                </a:lnTo>
                <a:lnTo>
                  <a:pt x="2554020" y="993228"/>
                </a:lnTo>
                <a:lnTo>
                  <a:pt x="2412123" y="993228"/>
                </a:lnTo>
                <a:lnTo>
                  <a:pt x="2412123" y="1135113"/>
                </a:lnTo>
                <a:lnTo>
                  <a:pt x="2270239" y="1135113"/>
                </a:lnTo>
                <a:lnTo>
                  <a:pt x="2270239" y="993228"/>
                </a:lnTo>
                <a:lnTo>
                  <a:pt x="2270239" y="851331"/>
                </a:lnTo>
                <a:lnTo>
                  <a:pt x="2412123" y="851331"/>
                </a:lnTo>
                <a:lnTo>
                  <a:pt x="2412123" y="709447"/>
                </a:lnTo>
                <a:lnTo>
                  <a:pt x="2270239" y="709447"/>
                </a:lnTo>
                <a:lnTo>
                  <a:pt x="2270239" y="567550"/>
                </a:lnTo>
                <a:lnTo>
                  <a:pt x="1844573" y="567550"/>
                </a:lnTo>
                <a:lnTo>
                  <a:pt x="1844573" y="709447"/>
                </a:lnTo>
                <a:lnTo>
                  <a:pt x="1702676" y="709447"/>
                </a:lnTo>
                <a:lnTo>
                  <a:pt x="1702676" y="567550"/>
                </a:lnTo>
                <a:lnTo>
                  <a:pt x="1844573" y="567550"/>
                </a:lnTo>
                <a:lnTo>
                  <a:pt x="1844573" y="425665"/>
                </a:lnTo>
                <a:lnTo>
                  <a:pt x="1844573" y="283781"/>
                </a:lnTo>
                <a:lnTo>
                  <a:pt x="1844573" y="141884"/>
                </a:lnTo>
                <a:lnTo>
                  <a:pt x="1418907" y="141884"/>
                </a:lnTo>
                <a:lnTo>
                  <a:pt x="1418907" y="283781"/>
                </a:lnTo>
                <a:lnTo>
                  <a:pt x="1277010" y="283781"/>
                </a:lnTo>
                <a:lnTo>
                  <a:pt x="1277010" y="425665"/>
                </a:lnTo>
                <a:lnTo>
                  <a:pt x="1560791" y="425665"/>
                </a:lnTo>
                <a:lnTo>
                  <a:pt x="1560791" y="567550"/>
                </a:lnTo>
                <a:lnTo>
                  <a:pt x="1135126" y="567550"/>
                </a:lnTo>
                <a:lnTo>
                  <a:pt x="1135126" y="709447"/>
                </a:lnTo>
                <a:lnTo>
                  <a:pt x="1135126" y="851331"/>
                </a:lnTo>
                <a:lnTo>
                  <a:pt x="1135126" y="993228"/>
                </a:lnTo>
                <a:lnTo>
                  <a:pt x="851344" y="993228"/>
                </a:lnTo>
                <a:lnTo>
                  <a:pt x="851344" y="1135113"/>
                </a:lnTo>
                <a:lnTo>
                  <a:pt x="993228" y="1135113"/>
                </a:lnTo>
                <a:lnTo>
                  <a:pt x="993228" y="1277010"/>
                </a:lnTo>
                <a:lnTo>
                  <a:pt x="851344" y="1277010"/>
                </a:lnTo>
                <a:lnTo>
                  <a:pt x="851344" y="1135113"/>
                </a:lnTo>
                <a:lnTo>
                  <a:pt x="709460" y="1135113"/>
                </a:lnTo>
                <a:lnTo>
                  <a:pt x="709460" y="1277010"/>
                </a:lnTo>
                <a:lnTo>
                  <a:pt x="709460" y="1418894"/>
                </a:lnTo>
                <a:lnTo>
                  <a:pt x="993228" y="1418894"/>
                </a:lnTo>
                <a:lnTo>
                  <a:pt x="993228" y="1560779"/>
                </a:lnTo>
                <a:lnTo>
                  <a:pt x="1277010" y="1560779"/>
                </a:lnTo>
                <a:lnTo>
                  <a:pt x="1277010" y="1418894"/>
                </a:lnTo>
                <a:lnTo>
                  <a:pt x="1418907" y="1418894"/>
                </a:lnTo>
                <a:lnTo>
                  <a:pt x="1418907" y="1277010"/>
                </a:lnTo>
                <a:lnTo>
                  <a:pt x="1844573" y="1277010"/>
                </a:lnTo>
                <a:lnTo>
                  <a:pt x="1844573" y="1135113"/>
                </a:lnTo>
                <a:lnTo>
                  <a:pt x="1844573" y="993228"/>
                </a:lnTo>
                <a:lnTo>
                  <a:pt x="1560791" y="993228"/>
                </a:lnTo>
                <a:lnTo>
                  <a:pt x="1560791" y="851331"/>
                </a:lnTo>
                <a:lnTo>
                  <a:pt x="1418907" y="851331"/>
                </a:lnTo>
                <a:lnTo>
                  <a:pt x="1418907" y="993228"/>
                </a:lnTo>
                <a:lnTo>
                  <a:pt x="1418907" y="1135113"/>
                </a:lnTo>
                <a:lnTo>
                  <a:pt x="1277010" y="1135113"/>
                </a:lnTo>
                <a:lnTo>
                  <a:pt x="1277010" y="1277010"/>
                </a:lnTo>
                <a:lnTo>
                  <a:pt x="1135126" y="1277010"/>
                </a:lnTo>
                <a:lnTo>
                  <a:pt x="1135126" y="1135113"/>
                </a:lnTo>
                <a:lnTo>
                  <a:pt x="1277010" y="1135113"/>
                </a:lnTo>
                <a:lnTo>
                  <a:pt x="1277010" y="993228"/>
                </a:lnTo>
                <a:lnTo>
                  <a:pt x="1418907" y="993228"/>
                </a:lnTo>
                <a:lnTo>
                  <a:pt x="1418907" y="851331"/>
                </a:lnTo>
                <a:lnTo>
                  <a:pt x="1277010" y="851331"/>
                </a:lnTo>
                <a:lnTo>
                  <a:pt x="1277010" y="709447"/>
                </a:lnTo>
                <a:lnTo>
                  <a:pt x="1560791" y="709447"/>
                </a:lnTo>
                <a:lnTo>
                  <a:pt x="1560791" y="851331"/>
                </a:lnTo>
                <a:lnTo>
                  <a:pt x="1844573" y="851331"/>
                </a:lnTo>
                <a:lnTo>
                  <a:pt x="1844573" y="993228"/>
                </a:lnTo>
                <a:lnTo>
                  <a:pt x="1986457" y="993228"/>
                </a:lnTo>
                <a:lnTo>
                  <a:pt x="1986457" y="851331"/>
                </a:lnTo>
                <a:lnTo>
                  <a:pt x="2128355" y="851331"/>
                </a:lnTo>
                <a:lnTo>
                  <a:pt x="2128355" y="993228"/>
                </a:lnTo>
                <a:lnTo>
                  <a:pt x="1986457" y="993228"/>
                </a:lnTo>
                <a:lnTo>
                  <a:pt x="1986457" y="1135113"/>
                </a:lnTo>
                <a:lnTo>
                  <a:pt x="2128355" y="1135113"/>
                </a:lnTo>
                <a:lnTo>
                  <a:pt x="2128355" y="1277010"/>
                </a:lnTo>
                <a:lnTo>
                  <a:pt x="2412123" y="1277010"/>
                </a:lnTo>
                <a:lnTo>
                  <a:pt x="2412123" y="1418894"/>
                </a:lnTo>
                <a:lnTo>
                  <a:pt x="2554020" y="1418894"/>
                </a:lnTo>
                <a:lnTo>
                  <a:pt x="2554020" y="1277010"/>
                </a:lnTo>
                <a:lnTo>
                  <a:pt x="2837802" y="1277010"/>
                </a:lnTo>
                <a:lnTo>
                  <a:pt x="2837802" y="1418894"/>
                </a:lnTo>
                <a:lnTo>
                  <a:pt x="2979686" y="1418894"/>
                </a:lnTo>
                <a:lnTo>
                  <a:pt x="2979686" y="1277010"/>
                </a:lnTo>
                <a:lnTo>
                  <a:pt x="3121583" y="1277010"/>
                </a:lnTo>
                <a:lnTo>
                  <a:pt x="3121583" y="1418894"/>
                </a:lnTo>
                <a:lnTo>
                  <a:pt x="3547249" y="1418894"/>
                </a:lnTo>
                <a:lnTo>
                  <a:pt x="3547249" y="1277010"/>
                </a:lnTo>
                <a:lnTo>
                  <a:pt x="3547249" y="1135113"/>
                </a:lnTo>
                <a:close/>
              </a:path>
              <a:path w="4114800" h="1560829">
                <a:moveTo>
                  <a:pt x="3547249" y="567550"/>
                </a:moveTo>
                <a:lnTo>
                  <a:pt x="3121583" y="567550"/>
                </a:lnTo>
                <a:lnTo>
                  <a:pt x="3121583" y="709447"/>
                </a:lnTo>
                <a:lnTo>
                  <a:pt x="3547249" y="709447"/>
                </a:lnTo>
                <a:lnTo>
                  <a:pt x="3547249" y="567550"/>
                </a:lnTo>
                <a:close/>
              </a:path>
              <a:path w="4114800" h="1560829">
                <a:moveTo>
                  <a:pt x="3547249" y="0"/>
                </a:moveTo>
                <a:lnTo>
                  <a:pt x="3121583" y="0"/>
                </a:lnTo>
                <a:lnTo>
                  <a:pt x="3121583" y="141884"/>
                </a:lnTo>
                <a:lnTo>
                  <a:pt x="3263468" y="141884"/>
                </a:lnTo>
                <a:lnTo>
                  <a:pt x="3263468" y="283781"/>
                </a:lnTo>
                <a:lnTo>
                  <a:pt x="3405352" y="283781"/>
                </a:lnTo>
                <a:lnTo>
                  <a:pt x="3405352" y="141884"/>
                </a:lnTo>
                <a:lnTo>
                  <a:pt x="3547249" y="141884"/>
                </a:lnTo>
                <a:lnTo>
                  <a:pt x="3547249" y="0"/>
                </a:lnTo>
                <a:close/>
              </a:path>
              <a:path w="4114800" h="1560829">
                <a:moveTo>
                  <a:pt x="3831031" y="993228"/>
                </a:moveTo>
                <a:lnTo>
                  <a:pt x="3547249" y="993228"/>
                </a:lnTo>
                <a:lnTo>
                  <a:pt x="3547249" y="1135113"/>
                </a:lnTo>
                <a:lnTo>
                  <a:pt x="3689134" y="1135113"/>
                </a:lnTo>
                <a:lnTo>
                  <a:pt x="3689134" y="1277010"/>
                </a:lnTo>
                <a:lnTo>
                  <a:pt x="3689134" y="1418894"/>
                </a:lnTo>
                <a:lnTo>
                  <a:pt x="3831031" y="1418894"/>
                </a:lnTo>
                <a:lnTo>
                  <a:pt x="3831031" y="1277010"/>
                </a:lnTo>
                <a:lnTo>
                  <a:pt x="3831031" y="1135113"/>
                </a:lnTo>
                <a:lnTo>
                  <a:pt x="3831031" y="993228"/>
                </a:lnTo>
                <a:close/>
              </a:path>
              <a:path w="4114800" h="1560829">
                <a:moveTo>
                  <a:pt x="3831031" y="709447"/>
                </a:moveTo>
                <a:lnTo>
                  <a:pt x="3547249" y="709447"/>
                </a:lnTo>
                <a:lnTo>
                  <a:pt x="3547249" y="851331"/>
                </a:lnTo>
                <a:lnTo>
                  <a:pt x="3831031" y="851331"/>
                </a:lnTo>
                <a:lnTo>
                  <a:pt x="3831031" y="709447"/>
                </a:lnTo>
                <a:close/>
              </a:path>
              <a:path w="4114800" h="1560829">
                <a:moveTo>
                  <a:pt x="3831031" y="425665"/>
                </a:moveTo>
                <a:lnTo>
                  <a:pt x="3689134" y="425665"/>
                </a:lnTo>
                <a:lnTo>
                  <a:pt x="3689134" y="283781"/>
                </a:lnTo>
                <a:lnTo>
                  <a:pt x="3547249" y="283781"/>
                </a:lnTo>
                <a:lnTo>
                  <a:pt x="3547249" y="425665"/>
                </a:lnTo>
                <a:lnTo>
                  <a:pt x="3547249" y="567550"/>
                </a:lnTo>
                <a:lnTo>
                  <a:pt x="3831031" y="567550"/>
                </a:lnTo>
                <a:lnTo>
                  <a:pt x="3831031" y="425665"/>
                </a:lnTo>
                <a:close/>
              </a:path>
              <a:path w="4114800" h="1560829">
                <a:moveTo>
                  <a:pt x="3972915" y="851331"/>
                </a:moveTo>
                <a:lnTo>
                  <a:pt x="3831031" y="851331"/>
                </a:lnTo>
                <a:lnTo>
                  <a:pt x="3831031" y="993228"/>
                </a:lnTo>
                <a:lnTo>
                  <a:pt x="3972915" y="993228"/>
                </a:lnTo>
                <a:lnTo>
                  <a:pt x="3972915" y="851331"/>
                </a:lnTo>
                <a:close/>
              </a:path>
              <a:path w="4114800" h="1560829">
                <a:moveTo>
                  <a:pt x="3972915" y="283781"/>
                </a:moveTo>
                <a:lnTo>
                  <a:pt x="3831031" y="283781"/>
                </a:lnTo>
                <a:lnTo>
                  <a:pt x="3831031" y="425665"/>
                </a:lnTo>
                <a:lnTo>
                  <a:pt x="3972915" y="425665"/>
                </a:lnTo>
                <a:lnTo>
                  <a:pt x="3972915" y="283781"/>
                </a:lnTo>
                <a:close/>
              </a:path>
              <a:path w="4114800" h="1560829">
                <a:moveTo>
                  <a:pt x="4114800" y="1135113"/>
                </a:moveTo>
                <a:lnTo>
                  <a:pt x="3972915" y="1135113"/>
                </a:lnTo>
                <a:lnTo>
                  <a:pt x="3972915" y="1277010"/>
                </a:lnTo>
                <a:lnTo>
                  <a:pt x="4114800" y="1277010"/>
                </a:lnTo>
                <a:lnTo>
                  <a:pt x="4114800" y="1135113"/>
                </a:lnTo>
                <a:close/>
              </a:path>
              <a:path w="4114800" h="1560829">
                <a:moveTo>
                  <a:pt x="4114800" y="567550"/>
                </a:moveTo>
                <a:lnTo>
                  <a:pt x="3972915" y="567550"/>
                </a:lnTo>
                <a:lnTo>
                  <a:pt x="3972915" y="709447"/>
                </a:lnTo>
                <a:lnTo>
                  <a:pt x="4114800" y="709447"/>
                </a:lnTo>
                <a:lnTo>
                  <a:pt x="4114800" y="567550"/>
                </a:lnTo>
                <a:close/>
              </a:path>
              <a:path w="4114800" h="1560829">
                <a:moveTo>
                  <a:pt x="4114800" y="0"/>
                </a:moveTo>
                <a:lnTo>
                  <a:pt x="3972915" y="0"/>
                </a:lnTo>
                <a:lnTo>
                  <a:pt x="3972915" y="141884"/>
                </a:lnTo>
                <a:lnTo>
                  <a:pt x="4114800" y="141884"/>
                </a:lnTo>
                <a:lnTo>
                  <a:pt x="411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bg object 35"/>
          <p:cNvSpPr/>
          <p:nvPr/>
        </p:nvSpPr>
        <p:spPr>
          <a:xfrm>
            <a:off x="7086587" y="6892924"/>
            <a:ext cx="4114800" cy="1419225"/>
          </a:xfrm>
          <a:custGeom>
            <a:avLst/>
            <a:gdLst/>
            <a:ahLst/>
            <a:cxnLst/>
            <a:rect l="l" t="t" r="r" b="b"/>
            <a:pathLst>
              <a:path w="4114800" h="1419225">
                <a:moveTo>
                  <a:pt x="141897" y="141884"/>
                </a:moveTo>
                <a:lnTo>
                  <a:pt x="0" y="141884"/>
                </a:lnTo>
                <a:lnTo>
                  <a:pt x="0" y="283781"/>
                </a:lnTo>
                <a:lnTo>
                  <a:pt x="141897" y="283781"/>
                </a:lnTo>
                <a:lnTo>
                  <a:pt x="141897" y="141884"/>
                </a:lnTo>
                <a:close/>
              </a:path>
              <a:path w="4114800" h="1419225">
                <a:moveTo>
                  <a:pt x="567563" y="141884"/>
                </a:moveTo>
                <a:lnTo>
                  <a:pt x="283781" y="141884"/>
                </a:lnTo>
                <a:lnTo>
                  <a:pt x="283781" y="283781"/>
                </a:lnTo>
                <a:lnTo>
                  <a:pt x="567563" y="283781"/>
                </a:lnTo>
                <a:lnTo>
                  <a:pt x="567563" y="141884"/>
                </a:lnTo>
                <a:close/>
              </a:path>
              <a:path w="4114800" h="1419225">
                <a:moveTo>
                  <a:pt x="709460" y="709447"/>
                </a:moveTo>
                <a:lnTo>
                  <a:pt x="283781" y="709447"/>
                </a:lnTo>
                <a:lnTo>
                  <a:pt x="283781" y="851331"/>
                </a:lnTo>
                <a:lnTo>
                  <a:pt x="283781" y="993228"/>
                </a:lnTo>
                <a:lnTo>
                  <a:pt x="283781" y="1135113"/>
                </a:lnTo>
                <a:lnTo>
                  <a:pt x="709460" y="1135113"/>
                </a:lnTo>
                <a:lnTo>
                  <a:pt x="709460" y="993228"/>
                </a:lnTo>
                <a:lnTo>
                  <a:pt x="709460" y="851331"/>
                </a:lnTo>
                <a:lnTo>
                  <a:pt x="709460" y="709447"/>
                </a:lnTo>
                <a:close/>
              </a:path>
              <a:path w="4114800" h="1419225">
                <a:moveTo>
                  <a:pt x="993228" y="425665"/>
                </a:moveTo>
                <a:lnTo>
                  <a:pt x="851344" y="425665"/>
                </a:lnTo>
                <a:lnTo>
                  <a:pt x="851344" y="567563"/>
                </a:lnTo>
                <a:lnTo>
                  <a:pt x="851344" y="709447"/>
                </a:lnTo>
                <a:lnTo>
                  <a:pt x="851344" y="851331"/>
                </a:lnTo>
                <a:lnTo>
                  <a:pt x="851344" y="993228"/>
                </a:lnTo>
                <a:lnTo>
                  <a:pt x="851344" y="1135113"/>
                </a:lnTo>
                <a:lnTo>
                  <a:pt x="851344" y="1277010"/>
                </a:lnTo>
                <a:lnTo>
                  <a:pt x="141897" y="1277010"/>
                </a:lnTo>
                <a:lnTo>
                  <a:pt x="141897" y="567563"/>
                </a:lnTo>
                <a:lnTo>
                  <a:pt x="851344" y="567563"/>
                </a:lnTo>
                <a:lnTo>
                  <a:pt x="851344" y="425665"/>
                </a:lnTo>
                <a:lnTo>
                  <a:pt x="0" y="425665"/>
                </a:lnTo>
                <a:lnTo>
                  <a:pt x="0" y="567563"/>
                </a:lnTo>
                <a:lnTo>
                  <a:pt x="0" y="709447"/>
                </a:lnTo>
                <a:lnTo>
                  <a:pt x="0" y="1418894"/>
                </a:lnTo>
                <a:lnTo>
                  <a:pt x="993228" y="1418894"/>
                </a:lnTo>
                <a:lnTo>
                  <a:pt x="993228" y="567563"/>
                </a:lnTo>
                <a:lnTo>
                  <a:pt x="993228" y="425665"/>
                </a:lnTo>
                <a:close/>
              </a:path>
              <a:path w="4114800" h="1419225">
                <a:moveTo>
                  <a:pt x="993228" y="141884"/>
                </a:moveTo>
                <a:lnTo>
                  <a:pt x="851344" y="141884"/>
                </a:lnTo>
                <a:lnTo>
                  <a:pt x="851344" y="283781"/>
                </a:lnTo>
                <a:lnTo>
                  <a:pt x="993228" y="283781"/>
                </a:lnTo>
                <a:lnTo>
                  <a:pt x="993228" y="141884"/>
                </a:lnTo>
                <a:close/>
              </a:path>
              <a:path w="4114800" h="1419225">
                <a:moveTo>
                  <a:pt x="1277010" y="283781"/>
                </a:moveTo>
                <a:lnTo>
                  <a:pt x="1135126" y="283781"/>
                </a:lnTo>
                <a:lnTo>
                  <a:pt x="1135126" y="425665"/>
                </a:lnTo>
                <a:lnTo>
                  <a:pt x="1277010" y="425665"/>
                </a:lnTo>
                <a:lnTo>
                  <a:pt x="1277010" y="283781"/>
                </a:lnTo>
                <a:close/>
              </a:path>
              <a:path w="4114800" h="1419225">
                <a:moveTo>
                  <a:pt x="1418907" y="425665"/>
                </a:moveTo>
                <a:lnTo>
                  <a:pt x="1277010" y="425665"/>
                </a:lnTo>
                <a:lnTo>
                  <a:pt x="1277010" y="567563"/>
                </a:lnTo>
                <a:lnTo>
                  <a:pt x="1418907" y="567563"/>
                </a:lnTo>
                <a:lnTo>
                  <a:pt x="1418907" y="425665"/>
                </a:lnTo>
                <a:close/>
              </a:path>
              <a:path w="4114800" h="1419225">
                <a:moveTo>
                  <a:pt x="1702676" y="1277010"/>
                </a:moveTo>
                <a:lnTo>
                  <a:pt x="1560791" y="1277010"/>
                </a:lnTo>
                <a:lnTo>
                  <a:pt x="1560791" y="1418894"/>
                </a:lnTo>
                <a:lnTo>
                  <a:pt x="1702676" y="1418894"/>
                </a:lnTo>
                <a:lnTo>
                  <a:pt x="1702676" y="1277010"/>
                </a:lnTo>
                <a:close/>
              </a:path>
              <a:path w="4114800" h="1419225">
                <a:moveTo>
                  <a:pt x="1702676" y="851331"/>
                </a:moveTo>
                <a:lnTo>
                  <a:pt x="1560791" y="851331"/>
                </a:lnTo>
                <a:lnTo>
                  <a:pt x="1560791" y="993228"/>
                </a:lnTo>
                <a:lnTo>
                  <a:pt x="1702676" y="993228"/>
                </a:lnTo>
                <a:lnTo>
                  <a:pt x="1702676" y="851331"/>
                </a:lnTo>
                <a:close/>
              </a:path>
              <a:path w="4114800" h="1419225">
                <a:moveTo>
                  <a:pt x="1702676" y="567563"/>
                </a:moveTo>
                <a:lnTo>
                  <a:pt x="1418907" y="567563"/>
                </a:lnTo>
                <a:lnTo>
                  <a:pt x="1418907" y="709447"/>
                </a:lnTo>
                <a:lnTo>
                  <a:pt x="1277010" y="709447"/>
                </a:lnTo>
                <a:lnTo>
                  <a:pt x="1277010" y="567563"/>
                </a:lnTo>
                <a:lnTo>
                  <a:pt x="1135126" y="567563"/>
                </a:lnTo>
                <a:lnTo>
                  <a:pt x="1135126" y="709447"/>
                </a:lnTo>
                <a:lnTo>
                  <a:pt x="1135126" y="851331"/>
                </a:lnTo>
                <a:lnTo>
                  <a:pt x="1135126" y="993228"/>
                </a:lnTo>
                <a:lnTo>
                  <a:pt x="1135126" y="1135113"/>
                </a:lnTo>
                <a:lnTo>
                  <a:pt x="1277010" y="1135113"/>
                </a:lnTo>
                <a:lnTo>
                  <a:pt x="1277010" y="1277010"/>
                </a:lnTo>
                <a:lnTo>
                  <a:pt x="1135126" y="1277010"/>
                </a:lnTo>
                <a:lnTo>
                  <a:pt x="1135126" y="1418894"/>
                </a:lnTo>
                <a:lnTo>
                  <a:pt x="1418907" y="1418894"/>
                </a:lnTo>
                <a:lnTo>
                  <a:pt x="1418907" y="1277010"/>
                </a:lnTo>
                <a:lnTo>
                  <a:pt x="1560791" y="1277010"/>
                </a:lnTo>
                <a:lnTo>
                  <a:pt x="1560791" y="1135113"/>
                </a:lnTo>
                <a:lnTo>
                  <a:pt x="1560791" y="993228"/>
                </a:lnTo>
                <a:lnTo>
                  <a:pt x="1418907" y="993228"/>
                </a:lnTo>
                <a:lnTo>
                  <a:pt x="1418907" y="851331"/>
                </a:lnTo>
                <a:lnTo>
                  <a:pt x="1560791" y="851331"/>
                </a:lnTo>
                <a:lnTo>
                  <a:pt x="1560791" y="709447"/>
                </a:lnTo>
                <a:lnTo>
                  <a:pt x="1702676" y="709447"/>
                </a:lnTo>
                <a:lnTo>
                  <a:pt x="1702676" y="567563"/>
                </a:lnTo>
                <a:close/>
              </a:path>
              <a:path w="4114800" h="1419225">
                <a:moveTo>
                  <a:pt x="1702676" y="141884"/>
                </a:moveTo>
                <a:lnTo>
                  <a:pt x="1418907" y="141884"/>
                </a:lnTo>
                <a:lnTo>
                  <a:pt x="1418907" y="283781"/>
                </a:lnTo>
                <a:lnTo>
                  <a:pt x="1418907" y="425665"/>
                </a:lnTo>
                <a:lnTo>
                  <a:pt x="1560791" y="425665"/>
                </a:lnTo>
                <a:lnTo>
                  <a:pt x="1560791" y="283781"/>
                </a:lnTo>
                <a:lnTo>
                  <a:pt x="1702676" y="283781"/>
                </a:lnTo>
                <a:lnTo>
                  <a:pt x="1702676" y="141884"/>
                </a:lnTo>
                <a:close/>
              </a:path>
              <a:path w="4114800" h="1419225">
                <a:moveTo>
                  <a:pt x="1844573" y="1135113"/>
                </a:moveTo>
                <a:lnTo>
                  <a:pt x="1702676" y="1135113"/>
                </a:lnTo>
                <a:lnTo>
                  <a:pt x="1702676" y="1277010"/>
                </a:lnTo>
                <a:lnTo>
                  <a:pt x="1844573" y="1277010"/>
                </a:lnTo>
                <a:lnTo>
                  <a:pt x="1844573" y="1135113"/>
                </a:lnTo>
                <a:close/>
              </a:path>
              <a:path w="4114800" h="1419225">
                <a:moveTo>
                  <a:pt x="1844573" y="709447"/>
                </a:moveTo>
                <a:lnTo>
                  <a:pt x="1702676" y="709447"/>
                </a:lnTo>
                <a:lnTo>
                  <a:pt x="1702676" y="851331"/>
                </a:lnTo>
                <a:lnTo>
                  <a:pt x="1844573" y="851331"/>
                </a:lnTo>
                <a:lnTo>
                  <a:pt x="1844573" y="709447"/>
                </a:lnTo>
                <a:close/>
              </a:path>
              <a:path w="4114800" h="1419225">
                <a:moveTo>
                  <a:pt x="1844573" y="0"/>
                </a:moveTo>
                <a:lnTo>
                  <a:pt x="1702676" y="0"/>
                </a:lnTo>
                <a:lnTo>
                  <a:pt x="1702676" y="141884"/>
                </a:lnTo>
                <a:lnTo>
                  <a:pt x="1844573" y="141884"/>
                </a:lnTo>
                <a:lnTo>
                  <a:pt x="1844573" y="0"/>
                </a:lnTo>
                <a:close/>
              </a:path>
              <a:path w="4114800" h="1419225">
                <a:moveTo>
                  <a:pt x="1986457" y="851331"/>
                </a:moveTo>
                <a:lnTo>
                  <a:pt x="1844573" y="851331"/>
                </a:lnTo>
                <a:lnTo>
                  <a:pt x="1844573" y="993228"/>
                </a:lnTo>
                <a:lnTo>
                  <a:pt x="1844573" y="1135113"/>
                </a:lnTo>
                <a:lnTo>
                  <a:pt x="1986457" y="1135113"/>
                </a:lnTo>
                <a:lnTo>
                  <a:pt x="1986457" y="993228"/>
                </a:lnTo>
                <a:lnTo>
                  <a:pt x="1986457" y="851331"/>
                </a:lnTo>
                <a:close/>
              </a:path>
              <a:path w="4114800" h="1419225">
                <a:moveTo>
                  <a:pt x="2128355" y="1277010"/>
                </a:moveTo>
                <a:lnTo>
                  <a:pt x="1844573" y="1277010"/>
                </a:lnTo>
                <a:lnTo>
                  <a:pt x="1844573" y="1418894"/>
                </a:lnTo>
                <a:lnTo>
                  <a:pt x="2128355" y="1418894"/>
                </a:lnTo>
                <a:lnTo>
                  <a:pt x="2128355" y="1277010"/>
                </a:lnTo>
                <a:close/>
              </a:path>
              <a:path w="4114800" h="1419225">
                <a:moveTo>
                  <a:pt x="2128355" y="0"/>
                </a:moveTo>
                <a:lnTo>
                  <a:pt x="1986457" y="0"/>
                </a:lnTo>
                <a:lnTo>
                  <a:pt x="1986457" y="141884"/>
                </a:lnTo>
                <a:lnTo>
                  <a:pt x="2128355" y="141884"/>
                </a:lnTo>
                <a:lnTo>
                  <a:pt x="2128355" y="0"/>
                </a:lnTo>
                <a:close/>
              </a:path>
              <a:path w="4114800" h="1419225">
                <a:moveTo>
                  <a:pt x="2412123" y="1135113"/>
                </a:moveTo>
                <a:lnTo>
                  <a:pt x="2270239" y="1135113"/>
                </a:lnTo>
                <a:lnTo>
                  <a:pt x="2270239" y="1277010"/>
                </a:lnTo>
                <a:lnTo>
                  <a:pt x="2270239" y="1418894"/>
                </a:lnTo>
                <a:lnTo>
                  <a:pt x="2412123" y="1418894"/>
                </a:lnTo>
                <a:lnTo>
                  <a:pt x="2412123" y="1277010"/>
                </a:lnTo>
                <a:lnTo>
                  <a:pt x="2412123" y="1135113"/>
                </a:lnTo>
                <a:close/>
              </a:path>
              <a:path w="4114800" h="1419225">
                <a:moveTo>
                  <a:pt x="2412123" y="0"/>
                </a:moveTo>
                <a:lnTo>
                  <a:pt x="2270239" y="0"/>
                </a:lnTo>
                <a:lnTo>
                  <a:pt x="2270239" y="141884"/>
                </a:lnTo>
                <a:lnTo>
                  <a:pt x="2270239" y="283781"/>
                </a:lnTo>
                <a:lnTo>
                  <a:pt x="2412123" y="283781"/>
                </a:lnTo>
                <a:lnTo>
                  <a:pt x="2412123" y="141884"/>
                </a:lnTo>
                <a:lnTo>
                  <a:pt x="2412123" y="0"/>
                </a:lnTo>
                <a:close/>
              </a:path>
              <a:path w="4114800" h="1419225">
                <a:moveTo>
                  <a:pt x="2837802" y="851331"/>
                </a:moveTo>
                <a:lnTo>
                  <a:pt x="2554020" y="851331"/>
                </a:lnTo>
                <a:lnTo>
                  <a:pt x="2554020" y="993228"/>
                </a:lnTo>
                <a:lnTo>
                  <a:pt x="2554020" y="1135113"/>
                </a:lnTo>
                <a:lnTo>
                  <a:pt x="2837802" y="1135113"/>
                </a:lnTo>
                <a:lnTo>
                  <a:pt x="2837802" y="993228"/>
                </a:lnTo>
                <a:lnTo>
                  <a:pt x="2837802" y="851331"/>
                </a:lnTo>
                <a:close/>
              </a:path>
              <a:path w="4114800" h="1419225">
                <a:moveTo>
                  <a:pt x="2979686" y="1135113"/>
                </a:moveTo>
                <a:lnTo>
                  <a:pt x="2837802" y="1135113"/>
                </a:lnTo>
                <a:lnTo>
                  <a:pt x="2837802" y="1277010"/>
                </a:lnTo>
                <a:lnTo>
                  <a:pt x="2979686" y="1277010"/>
                </a:lnTo>
                <a:lnTo>
                  <a:pt x="2979686" y="1135113"/>
                </a:lnTo>
                <a:close/>
              </a:path>
              <a:path w="4114800" h="1419225">
                <a:moveTo>
                  <a:pt x="3263468" y="425665"/>
                </a:moveTo>
                <a:lnTo>
                  <a:pt x="3121583" y="425665"/>
                </a:lnTo>
                <a:lnTo>
                  <a:pt x="3121583" y="567563"/>
                </a:lnTo>
                <a:lnTo>
                  <a:pt x="3263468" y="567563"/>
                </a:lnTo>
                <a:lnTo>
                  <a:pt x="3263468" y="425665"/>
                </a:lnTo>
                <a:close/>
              </a:path>
              <a:path w="4114800" h="1419225">
                <a:moveTo>
                  <a:pt x="4114800" y="567563"/>
                </a:moveTo>
                <a:lnTo>
                  <a:pt x="3972915" y="567563"/>
                </a:lnTo>
                <a:lnTo>
                  <a:pt x="3972915" y="709447"/>
                </a:lnTo>
                <a:lnTo>
                  <a:pt x="3689134" y="709447"/>
                </a:lnTo>
                <a:lnTo>
                  <a:pt x="3689134" y="851331"/>
                </a:lnTo>
                <a:lnTo>
                  <a:pt x="3547249" y="851331"/>
                </a:lnTo>
                <a:lnTo>
                  <a:pt x="3547249" y="993228"/>
                </a:lnTo>
                <a:lnTo>
                  <a:pt x="2979686" y="993228"/>
                </a:lnTo>
                <a:lnTo>
                  <a:pt x="2979686" y="1135113"/>
                </a:lnTo>
                <a:lnTo>
                  <a:pt x="3405352" y="1135113"/>
                </a:lnTo>
                <a:lnTo>
                  <a:pt x="3405352" y="1277010"/>
                </a:lnTo>
                <a:lnTo>
                  <a:pt x="3689134" y="1277010"/>
                </a:lnTo>
                <a:lnTo>
                  <a:pt x="3689134" y="1135113"/>
                </a:lnTo>
                <a:lnTo>
                  <a:pt x="3831031" y="1135113"/>
                </a:lnTo>
                <a:lnTo>
                  <a:pt x="3831031" y="1277010"/>
                </a:lnTo>
                <a:lnTo>
                  <a:pt x="3972915" y="1277010"/>
                </a:lnTo>
                <a:lnTo>
                  <a:pt x="3972915" y="1135113"/>
                </a:lnTo>
                <a:lnTo>
                  <a:pt x="3972915" y="993228"/>
                </a:lnTo>
                <a:lnTo>
                  <a:pt x="3831031" y="993228"/>
                </a:lnTo>
                <a:lnTo>
                  <a:pt x="3831031" y="851331"/>
                </a:lnTo>
                <a:lnTo>
                  <a:pt x="4114800" y="851331"/>
                </a:lnTo>
                <a:lnTo>
                  <a:pt x="4114800" y="709447"/>
                </a:lnTo>
                <a:lnTo>
                  <a:pt x="4114800" y="567563"/>
                </a:lnTo>
                <a:close/>
              </a:path>
              <a:path w="4114800" h="1419225">
                <a:moveTo>
                  <a:pt x="4114800" y="141884"/>
                </a:moveTo>
                <a:lnTo>
                  <a:pt x="3972915" y="141884"/>
                </a:lnTo>
                <a:lnTo>
                  <a:pt x="3972915" y="0"/>
                </a:lnTo>
                <a:lnTo>
                  <a:pt x="3831031" y="0"/>
                </a:lnTo>
                <a:lnTo>
                  <a:pt x="3831031" y="141884"/>
                </a:lnTo>
                <a:lnTo>
                  <a:pt x="3689134" y="141884"/>
                </a:lnTo>
                <a:lnTo>
                  <a:pt x="3689134" y="283781"/>
                </a:lnTo>
                <a:lnTo>
                  <a:pt x="3547249" y="283781"/>
                </a:lnTo>
                <a:lnTo>
                  <a:pt x="3547249" y="141884"/>
                </a:lnTo>
                <a:lnTo>
                  <a:pt x="3405352" y="141884"/>
                </a:lnTo>
                <a:lnTo>
                  <a:pt x="3405352" y="283781"/>
                </a:lnTo>
                <a:lnTo>
                  <a:pt x="3405352" y="425665"/>
                </a:lnTo>
                <a:lnTo>
                  <a:pt x="3405352" y="567563"/>
                </a:lnTo>
                <a:lnTo>
                  <a:pt x="3405352" y="709447"/>
                </a:lnTo>
                <a:lnTo>
                  <a:pt x="2979686" y="709447"/>
                </a:lnTo>
                <a:lnTo>
                  <a:pt x="2979686" y="567563"/>
                </a:lnTo>
                <a:lnTo>
                  <a:pt x="2979686" y="425665"/>
                </a:lnTo>
                <a:lnTo>
                  <a:pt x="2979686" y="283781"/>
                </a:lnTo>
                <a:lnTo>
                  <a:pt x="3405352" y="283781"/>
                </a:lnTo>
                <a:lnTo>
                  <a:pt x="3405352" y="141884"/>
                </a:lnTo>
                <a:lnTo>
                  <a:pt x="3263468" y="141884"/>
                </a:lnTo>
                <a:lnTo>
                  <a:pt x="3263468" y="0"/>
                </a:lnTo>
                <a:lnTo>
                  <a:pt x="2695905" y="0"/>
                </a:lnTo>
                <a:lnTo>
                  <a:pt x="2695905" y="141884"/>
                </a:lnTo>
                <a:lnTo>
                  <a:pt x="2554020" y="141884"/>
                </a:lnTo>
                <a:lnTo>
                  <a:pt x="2554020" y="283781"/>
                </a:lnTo>
                <a:lnTo>
                  <a:pt x="2412123" y="283781"/>
                </a:lnTo>
                <a:lnTo>
                  <a:pt x="2412123" y="425665"/>
                </a:lnTo>
                <a:lnTo>
                  <a:pt x="2270239" y="425665"/>
                </a:lnTo>
                <a:lnTo>
                  <a:pt x="2270239" y="283781"/>
                </a:lnTo>
                <a:lnTo>
                  <a:pt x="1844573" y="283781"/>
                </a:lnTo>
                <a:lnTo>
                  <a:pt x="1844573" y="425665"/>
                </a:lnTo>
                <a:lnTo>
                  <a:pt x="1702676" y="425665"/>
                </a:lnTo>
                <a:lnTo>
                  <a:pt x="1702676" y="567563"/>
                </a:lnTo>
                <a:lnTo>
                  <a:pt x="1844573" y="567563"/>
                </a:lnTo>
                <a:lnTo>
                  <a:pt x="1844573" y="709447"/>
                </a:lnTo>
                <a:lnTo>
                  <a:pt x="1986457" y="709447"/>
                </a:lnTo>
                <a:lnTo>
                  <a:pt x="1986457" y="567563"/>
                </a:lnTo>
                <a:lnTo>
                  <a:pt x="2128355" y="567563"/>
                </a:lnTo>
                <a:lnTo>
                  <a:pt x="2128355" y="709447"/>
                </a:lnTo>
                <a:lnTo>
                  <a:pt x="1986457" y="709447"/>
                </a:lnTo>
                <a:lnTo>
                  <a:pt x="1986457" y="851331"/>
                </a:lnTo>
                <a:lnTo>
                  <a:pt x="2128355" y="851331"/>
                </a:lnTo>
                <a:lnTo>
                  <a:pt x="2128355" y="993228"/>
                </a:lnTo>
                <a:lnTo>
                  <a:pt x="2412123" y="993228"/>
                </a:lnTo>
                <a:lnTo>
                  <a:pt x="2412123" y="851331"/>
                </a:lnTo>
                <a:lnTo>
                  <a:pt x="2270239" y="851331"/>
                </a:lnTo>
                <a:lnTo>
                  <a:pt x="2270239" y="709447"/>
                </a:lnTo>
                <a:lnTo>
                  <a:pt x="2270239" y="567563"/>
                </a:lnTo>
                <a:lnTo>
                  <a:pt x="2412123" y="567563"/>
                </a:lnTo>
                <a:lnTo>
                  <a:pt x="2412123" y="709447"/>
                </a:lnTo>
                <a:lnTo>
                  <a:pt x="2695905" y="709447"/>
                </a:lnTo>
                <a:lnTo>
                  <a:pt x="2695905" y="567563"/>
                </a:lnTo>
                <a:lnTo>
                  <a:pt x="2554020" y="567563"/>
                </a:lnTo>
                <a:lnTo>
                  <a:pt x="2554020" y="425665"/>
                </a:lnTo>
                <a:lnTo>
                  <a:pt x="2695905" y="425665"/>
                </a:lnTo>
                <a:lnTo>
                  <a:pt x="2695905" y="283781"/>
                </a:lnTo>
                <a:lnTo>
                  <a:pt x="2837802" y="283781"/>
                </a:lnTo>
                <a:lnTo>
                  <a:pt x="2837802" y="425665"/>
                </a:lnTo>
                <a:lnTo>
                  <a:pt x="2695905" y="425665"/>
                </a:lnTo>
                <a:lnTo>
                  <a:pt x="2695905" y="567563"/>
                </a:lnTo>
                <a:lnTo>
                  <a:pt x="2837802" y="567563"/>
                </a:lnTo>
                <a:lnTo>
                  <a:pt x="2837802" y="709447"/>
                </a:lnTo>
                <a:lnTo>
                  <a:pt x="2837802" y="851331"/>
                </a:lnTo>
                <a:lnTo>
                  <a:pt x="3547249" y="851331"/>
                </a:lnTo>
                <a:lnTo>
                  <a:pt x="3547249" y="709447"/>
                </a:lnTo>
                <a:lnTo>
                  <a:pt x="3547249" y="567563"/>
                </a:lnTo>
                <a:lnTo>
                  <a:pt x="3831031" y="567563"/>
                </a:lnTo>
                <a:lnTo>
                  <a:pt x="3831031" y="425665"/>
                </a:lnTo>
                <a:lnTo>
                  <a:pt x="4114800" y="425665"/>
                </a:lnTo>
                <a:lnTo>
                  <a:pt x="4114800" y="283781"/>
                </a:lnTo>
                <a:lnTo>
                  <a:pt x="4114800" y="1418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bg object 36"/>
          <p:cNvSpPr/>
          <p:nvPr/>
        </p:nvSpPr>
        <p:spPr>
          <a:xfrm>
            <a:off x="9356827" y="8169935"/>
            <a:ext cx="1560830" cy="142240"/>
          </a:xfrm>
          <a:custGeom>
            <a:avLst/>
            <a:gdLst/>
            <a:ahLst/>
            <a:cxnLst/>
            <a:rect l="l" t="t" r="r" b="b"/>
            <a:pathLst>
              <a:path w="1560829" h="142240">
                <a:moveTo>
                  <a:pt x="141884" y="0"/>
                </a:moveTo>
                <a:lnTo>
                  <a:pt x="0" y="0"/>
                </a:lnTo>
                <a:lnTo>
                  <a:pt x="0" y="141884"/>
                </a:lnTo>
                <a:lnTo>
                  <a:pt x="141884" y="141884"/>
                </a:lnTo>
                <a:lnTo>
                  <a:pt x="141884" y="0"/>
                </a:lnTo>
                <a:close/>
              </a:path>
              <a:path w="1560829" h="142240">
                <a:moveTo>
                  <a:pt x="567563" y="0"/>
                </a:moveTo>
                <a:lnTo>
                  <a:pt x="283781" y="0"/>
                </a:lnTo>
                <a:lnTo>
                  <a:pt x="283781" y="141884"/>
                </a:lnTo>
                <a:lnTo>
                  <a:pt x="567563" y="141884"/>
                </a:lnTo>
                <a:lnTo>
                  <a:pt x="567563" y="0"/>
                </a:lnTo>
                <a:close/>
              </a:path>
              <a:path w="1560829" h="142240">
                <a:moveTo>
                  <a:pt x="1135113" y="0"/>
                </a:moveTo>
                <a:lnTo>
                  <a:pt x="993228" y="0"/>
                </a:lnTo>
                <a:lnTo>
                  <a:pt x="993228" y="141884"/>
                </a:lnTo>
                <a:lnTo>
                  <a:pt x="1135113" y="141884"/>
                </a:lnTo>
                <a:lnTo>
                  <a:pt x="1135113" y="0"/>
                </a:lnTo>
                <a:close/>
              </a:path>
              <a:path w="1560829" h="142240">
                <a:moveTo>
                  <a:pt x="1560791" y="0"/>
                </a:moveTo>
                <a:lnTo>
                  <a:pt x="1418894" y="0"/>
                </a:lnTo>
                <a:lnTo>
                  <a:pt x="1418894" y="141884"/>
                </a:lnTo>
                <a:lnTo>
                  <a:pt x="1560791" y="141884"/>
                </a:lnTo>
                <a:lnTo>
                  <a:pt x="1560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EDE8E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46998"/>
            <a:ext cx="10479800" cy="554000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39725" y="5280127"/>
            <a:ext cx="9248274" cy="460057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3568"/>
            <a:ext cx="18288000" cy="7653655"/>
          </a:xfrm>
          <a:custGeom>
            <a:avLst/>
            <a:gdLst/>
            <a:ahLst/>
            <a:cxnLst/>
            <a:rect l="l" t="t" r="r" b="b"/>
            <a:pathLst>
              <a:path w="18288000" h="7653655">
                <a:moveTo>
                  <a:pt x="18287999" y="7653600"/>
                </a:moveTo>
                <a:lnTo>
                  <a:pt x="0" y="7653600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7653600"/>
                </a:lnTo>
                <a:close/>
              </a:path>
            </a:pathLst>
          </a:custGeom>
          <a:solidFill>
            <a:srgbClr val="4B2A3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287999" cy="691277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11"/>
            <a:ext cx="17983200" cy="1557655"/>
          </a:xfrm>
          <a:custGeom>
            <a:avLst/>
            <a:gdLst/>
            <a:ahLst/>
            <a:cxnLst/>
            <a:rect l="l" t="t" r="r" b="b"/>
            <a:pathLst>
              <a:path w="17983200" h="1557655">
                <a:moveTo>
                  <a:pt x="4275239" y="0"/>
                </a:moveTo>
                <a:lnTo>
                  <a:pt x="0" y="0"/>
                </a:lnTo>
                <a:lnTo>
                  <a:pt x="0" y="818235"/>
                </a:lnTo>
                <a:lnTo>
                  <a:pt x="99136" y="818235"/>
                </a:lnTo>
                <a:lnTo>
                  <a:pt x="3326587" y="801243"/>
                </a:lnTo>
                <a:lnTo>
                  <a:pt x="3374910" y="799807"/>
                </a:lnTo>
                <a:lnTo>
                  <a:pt x="3422612" y="796036"/>
                </a:lnTo>
                <a:lnTo>
                  <a:pt x="3469627" y="789990"/>
                </a:lnTo>
                <a:lnTo>
                  <a:pt x="3515906" y="781735"/>
                </a:lnTo>
                <a:lnTo>
                  <a:pt x="3561397" y="771309"/>
                </a:lnTo>
                <a:lnTo>
                  <a:pt x="3606050" y="758774"/>
                </a:lnTo>
                <a:lnTo>
                  <a:pt x="3649789" y="744194"/>
                </a:lnTo>
                <a:lnTo>
                  <a:pt x="3692575" y="727621"/>
                </a:lnTo>
                <a:lnTo>
                  <a:pt x="3734346" y="709104"/>
                </a:lnTo>
                <a:lnTo>
                  <a:pt x="3775062" y="688695"/>
                </a:lnTo>
                <a:lnTo>
                  <a:pt x="3814648" y="666470"/>
                </a:lnTo>
                <a:lnTo>
                  <a:pt x="3853053" y="642467"/>
                </a:lnTo>
                <a:lnTo>
                  <a:pt x="3890226" y="616750"/>
                </a:lnTo>
                <a:lnTo>
                  <a:pt x="3926116" y="589381"/>
                </a:lnTo>
                <a:lnTo>
                  <a:pt x="3960660" y="560387"/>
                </a:lnTo>
                <a:lnTo>
                  <a:pt x="3993807" y="529856"/>
                </a:lnTo>
                <a:lnTo>
                  <a:pt x="4025493" y="497840"/>
                </a:lnTo>
                <a:lnTo>
                  <a:pt x="4055681" y="464375"/>
                </a:lnTo>
                <a:lnTo>
                  <a:pt x="4084294" y="429526"/>
                </a:lnTo>
                <a:lnTo>
                  <a:pt x="4111294" y="393357"/>
                </a:lnTo>
                <a:lnTo>
                  <a:pt x="4136618" y="355917"/>
                </a:lnTo>
                <a:lnTo>
                  <a:pt x="4160215" y="317258"/>
                </a:lnTo>
                <a:lnTo>
                  <a:pt x="4182033" y="277444"/>
                </a:lnTo>
                <a:lnTo>
                  <a:pt x="4201998" y="236524"/>
                </a:lnTo>
                <a:lnTo>
                  <a:pt x="4220070" y="194551"/>
                </a:lnTo>
                <a:lnTo>
                  <a:pt x="4236199" y="151587"/>
                </a:lnTo>
                <a:lnTo>
                  <a:pt x="4250321" y="107696"/>
                </a:lnTo>
                <a:lnTo>
                  <a:pt x="4262386" y="62915"/>
                </a:lnTo>
                <a:lnTo>
                  <a:pt x="4272331" y="17322"/>
                </a:lnTo>
                <a:lnTo>
                  <a:pt x="4275239" y="0"/>
                </a:lnTo>
                <a:close/>
              </a:path>
              <a:path w="17983200" h="1557655">
                <a:moveTo>
                  <a:pt x="17982629" y="300088"/>
                </a:moveTo>
                <a:lnTo>
                  <a:pt x="16725329" y="300088"/>
                </a:lnTo>
                <a:lnTo>
                  <a:pt x="16725329" y="1557388"/>
                </a:lnTo>
                <a:lnTo>
                  <a:pt x="17982629" y="1557388"/>
                </a:lnTo>
                <a:lnTo>
                  <a:pt x="17982629" y="300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068699"/>
            <a:ext cx="18287998" cy="3943506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10014719"/>
            <a:ext cx="18288000" cy="272415"/>
          </a:xfrm>
          <a:custGeom>
            <a:avLst/>
            <a:gdLst/>
            <a:ahLst/>
            <a:cxnLst/>
            <a:rect l="l" t="t" r="r" b="b"/>
            <a:pathLst>
              <a:path w="18288000" h="272415">
                <a:moveTo>
                  <a:pt x="18287999" y="272279"/>
                </a:moveTo>
                <a:lnTo>
                  <a:pt x="0" y="27227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72279"/>
                </a:lnTo>
                <a:close/>
              </a:path>
            </a:pathLst>
          </a:custGeom>
          <a:solidFill>
            <a:srgbClr val="AB53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0" y="0"/>
            <a:ext cx="4275455" cy="818515"/>
          </a:xfrm>
          <a:custGeom>
            <a:avLst/>
            <a:gdLst/>
            <a:ahLst/>
            <a:cxnLst/>
            <a:rect l="l" t="t" r="r" b="b"/>
            <a:pathLst>
              <a:path w="4275455" h="818515">
                <a:moveTo>
                  <a:pt x="0" y="818244"/>
                </a:moveTo>
                <a:lnTo>
                  <a:pt x="99140" y="818244"/>
                </a:lnTo>
                <a:lnTo>
                  <a:pt x="3326588" y="801252"/>
                </a:lnTo>
                <a:lnTo>
                  <a:pt x="3374914" y="799812"/>
                </a:lnTo>
                <a:lnTo>
                  <a:pt x="3422614" y="796042"/>
                </a:lnTo>
                <a:lnTo>
                  <a:pt x="3469633" y="789998"/>
                </a:lnTo>
                <a:lnTo>
                  <a:pt x="3515915" y="781736"/>
                </a:lnTo>
                <a:lnTo>
                  <a:pt x="3561407" y="771311"/>
                </a:lnTo>
                <a:lnTo>
                  <a:pt x="3606052" y="758780"/>
                </a:lnTo>
                <a:lnTo>
                  <a:pt x="3649796" y="744198"/>
                </a:lnTo>
                <a:lnTo>
                  <a:pt x="3692582" y="727621"/>
                </a:lnTo>
                <a:lnTo>
                  <a:pt x="3734357" y="709105"/>
                </a:lnTo>
                <a:lnTo>
                  <a:pt x="3775064" y="688704"/>
                </a:lnTo>
                <a:lnTo>
                  <a:pt x="3814649" y="666476"/>
                </a:lnTo>
                <a:lnTo>
                  <a:pt x="3853057" y="642476"/>
                </a:lnTo>
                <a:lnTo>
                  <a:pt x="3890232" y="616759"/>
                </a:lnTo>
                <a:lnTo>
                  <a:pt x="3926118" y="589381"/>
                </a:lnTo>
                <a:lnTo>
                  <a:pt x="3960662" y="560399"/>
                </a:lnTo>
                <a:lnTo>
                  <a:pt x="3993807" y="529867"/>
                </a:lnTo>
                <a:lnTo>
                  <a:pt x="4025499" y="497841"/>
                </a:lnTo>
                <a:lnTo>
                  <a:pt x="4055681" y="464378"/>
                </a:lnTo>
                <a:lnTo>
                  <a:pt x="4084300" y="429532"/>
                </a:lnTo>
                <a:lnTo>
                  <a:pt x="4111300" y="393361"/>
                </a:lnTo>
                <a:lnTo>
                  <a:pt x="4136626" y="355918"/>
                </a:lnTo>
                <a:lnTo>
                  <a:pt x="4160222" y="317261"/>
                </a:lnTo>
                <a:lnTo>
                  <a:pt x="4182034" y="277445"/>
                </a:lnTo>
                <a:lnTo>
                  <a:pt x="4202005" y="236525"/>
                </a:lnTo>
                <a:lnTo>
                  <a:pt x="4220082" y="194558"/>
                </a:lnTo>
                <a:lnTo>
                  <a:pt x="4236208" y="151599"/>
                </a:lnTo>
                <a:lnTo>
                  <a:pt x="4250329" y="107703"/>
                </a:lnTo>
                <a:lnTo>
                  <a:pt x="4262389" y="62927"/>
                </a:lnTo>
                <a:lnTo>
                  <a:pt x="4272334" y="17327"/>
                </a:lnTo>
                <a:lnTo>
                  <a:pt x="4275239" y="0"/>
                </a:lnTo>
                <a:lnTo>
                  <a:pt x="0" y="0"/>
                </a:lnTo>
                <a:lnTo>
                  <a:pt x="0" y="818244"/>
                </a:lnTo>
                <a:close/>
              </a:path>
            </a:pathLst>
          </a:custGeom>
          <a:solidFill>
            <a:srgbClr val="FFFF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62775" y="7667169"/>
            <a:ext cx="2533649" cy="2124074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6725329" y="321768"/>
            <a:ext cx="1257300" cy="0"/>
          </a:xfrm>
          <a:custGeom>
            <a:avLst/>
            <a:gdLst/>
            <a:ahLst/>
            <a:cxnLst/>
            <a:rect l="l" t="t" r="r" b="b"/>
            <a:pathLst>
              <a:path w="1257300" h="0">
                <a:moveTo>
                  <a:pt x="0" y="0"/>
                </a:moveTo>
                <a:lnTo>
                  <a:pt x="303486" y="0"/>
                </a:lnTo>
              </a:path>
              <a:path w="1257300" h="0">
                <a:moveTo>
                  <a:pt x="433551" y="0"/>
                </a:moveTo>
                <a:lnTo>
                  <a:pt x="476906" y="0"/>
                </a:lnTo>
              </a:path>
              <a:path w="1257300" h="0">
                <a:moveTo>
                  <a:pt x="650327" y="0"/>
                </a:moveTo>
                <a:lnTo>
                  <a:pt x="910458" y="0"/>
                </a:lnTo>
              </a:path>
              <a:path w="1257300" h="0">
                <a:moveTo>
                  <a:pt x="953813" y="0"/>
                </a:moveTo>
                <a:lnTo>
                  <a:pt x="1257299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16725329" y="343458"/>
            <a:ext cx="303530" cy="43815"/>
          </a:xfrm>
          <a:custGeom>
            <a:avLst/>
            <a:gdLst/>
            <a:ahLst/>
            <a:cxnLst/>
            <a:rect l="l" t="t" r="r" b="b"/>
            <a:pathLst>
              <a:path w="303530" h="43814">
                <a:moveTo>
                  <a:pt x="43345" y="0"/>
                </a:moveTo>
                <a:lnTo>
                  <a:pt x="0" y="0"/>
                </a:lnTo>
                <a:lnTo>
                  <a:pt x="0" y="43345"/>
                </a:lnTo>
                <a:lnTo>
                  <a:pt x="43345" y="43345"/>
                </a:lnTo>
                <a:lnTo>
                  <a:pt x="43345" y="0"/>
                </a:lnTo>
                <a:close/>
              </a:path>
              <a:path w="303530" h="43814">
                <a:moveTo>
                  <a:pt x="303479" y="0"/>
                </a:moveTo>
                <a:lnTo>
                  <a:pt x="260121" y="0"/>
                </a:lnTo>
                <a:lnTo>
                  <a:pt x="260121" y="43345"/>
                </a:lnTo>
                <a:lnTo>
                  <a:pt x="303479" y="43345"/>
                </a:lnTo>
                <a:lnTo>
                  <a:pt x="303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17115525" y="365123"/>
            <a:ext cx="520700" cy="0"/>
          </a:xfrm>
          <a:custGeom>
            <a:avLst/>
            <a:gdLst/>
            <a:ahLst/>
            <a:cxnLst/>
            <a:rect l="l" t="t" r="r" b="b"/>
            <a:pathLst>
              <a:path w="520700" h="0">
                <a:moveTo>
                  <a:pt x="0" y="0"/>
                </a:moveTo>
                <a:lnTo>
                  <a:pt x="130065" y="0"/>
                </a:lnTo>
              </a:path>
              <a:path w="520700" h="0">
                <a:moveTo>
                  <a:pt x="476906" y="0"/>
                </a:moveTo>
                <a:lnTo>
                  <a:pt x="520262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16725329" y="343458"/>
            <a:ext cx="1257300" cy="86995"/>
          </a:xfrm>
          <a:custGeom>
            <a:avLst/>
            <a:gdLst/>
            <a:ahLst/>
            <a:cxnLst/>
            <a:rect l="l" t="t" r="r" b="b"/>
            <a:pathLst>
              <a:path w="1257300" h="86995">
                <a:moveTo>
                  <a:pt x="43345" y="43345"/>
                </a:moveTo>
                <a:lnTo>
                  <a:pt x="0" y="43345"/>
                </a:lnTo>
                <a:lnTo>
                  <a:pt x="0" y="86702"/>
                </a:lnTo>
                <a:lnTo>
                  <a:pt x="43345" y="86702"/>
                </a:lnTo>
                <a:lnTo>
                  <a:pt x="43345" y="43345"/>
                </a:lnTo>
                <a:close/>
              </a:path>
              <a:path w="1257300" h="86995">
                <a:moveTo>
                  <a:pt x="216776" y="43345"/>
                </a:moveTo>
                <a:lnTo>
                  <a:pt x="86702" y="43345"/>
                </a:lnTo>
                <a:lnTo>
                  <a:pt x="86702" y="86702"/>
                </a:lnTo>
                <a:lnTo>
                  <a:pt x="216776" y="86702"/>
                </a:lnTo>
                <a:lnTo>
                  <a:pt x="216776" y="43345"/>
                </a:lnTo>
                <a:close/>
              </a:path>
              <a:path w="1257300" h="86995">
                <a:moveTo>
                  <a:pt x="303479" y="43345"/>
                </a:moveTo>
                <a:lnTo>
                  <a:pt x="260121" y="43345"/>
                </a:lnTo>
                <a:lnTo>
                  <a:pt x="260121" y="86702"/>
                </a:lnTo>
                <a:lnTo>
                  <a:pt x="303479" y="86702"/>
                </a:lnTo>
                <a:lnTo>
                  <a:pt x="303479" y="43345"/>
                </a:lnTo>
                <a:close/>
              </a:path>
              <a:path w="1257300" h="86995">
                <a:moveTo>
                  <a:pt x="390194" y="43345"/>
                </a:moveTo>
                <a:lnTo>
                  <a:pt x="346837" y="43345"/>
                </a:lnTo>
                <a:lnTo>
                  <a:pt x="346837" y="86702"/>
                </a:lnTo>
                <a:lnTo>
                  <a:pt x="390194" y="86702"/>
                </a:lnTo>
                <a:lnTo>
                  <a:pt x="390194" y="43345"/>
                </a:lnTo>
                <a:close/>
              </a:path>
              <a:path w="1257300" h="86995">
                <a:moveTo>
                  <a:pt x="997165" y="0"/>
                </a:moveTo>
                <a:lnTo>
                  <a:pt x="953808" y="0"/>
                </a:lnTo>
                <a:lnTo>
                  <a:pt x="953808" y="43345"/>
                </a:lnTo>
                <a:lnTo>
                  <a:pt x="997165" y="43345"/>
                </a:lnTo>
                <a:lnTo>
                  <a:pt x="997165" y="0"/>
                </a:lnTo>
                <a:close/>
              </a:path>
              <a:path w="1257300" h="86995">
                <a:moveTo>
                  <a:pt x="1257300" y="0"/>
                </a:moveTo>
                <a:lnTo>
                  <a:pt x="1213942" y="0"/>
                </a:lnTo>
                <a:lnTo>
                  <a:pt x="1213942" y="43345"/>
                </a:lnTo>
                <a:lnTo>
                  <a:pt x="1257300" y="43345"/>
                </a:lnTo>
                <a:lnTo>
                  <a:pt x="1257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17158881" y="408478"/>
            <a:ext cx="477520" cy="0"/>
          </a:xfrm>
          <a:custGeom>
            <a:avLst/>
            <a:gdLst/>
            <a:ahLst/>
            <a:cxnLst/>
            <a:rect l="l" t="t" r="r" b="b"/>
            <a:pathLst>
              <a:path w="477519" h="0">
                <a:moveTo>
                  <a:pt x="0" y="0"/>
                </a:moveTo>
                <a:lnTo>
                  <a:pt x="43355" y="0"/>
                </a:lnTo>
              </a:path>
              <a:path w="477519" h="0">
                <a:moveTo>
                  <a:pt x="86710" y="0"/>
                </a:moveTo>
                <a:lnTo>
                  <a:pt x="130065" y="0"/>
                </a:lnTo>
              </a:path>
              <a:path w="477519" h="0">
                <a:moveTo>
                  <a:pt x="173420" y="0"/>
                </a:moveTo>
                <a:lnTo>
                  <a:pt x="216775" y="0"/>
                </a:lnTo>
              </a:path>
              <a:path w="477519" h="0">
                <a:moveTo>
                  <a:pt x="260131" y="0"/>
                </a:moveTo>
                <a:lnTo>
                  <a:pt x="303486" y="0"/>
                </a:lnTo>
              </a:path>
              <a:path w="477519" h="0">
                <a:moveTo>
                  <a:pt x="346841" y="0"/>
                </a:moveTo>
                <a:lnTo>
                  <a:pt x="476906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bg object 30"/>
          <p:cNvSpPr/>
          <p:nvPr/>
        </p:nvSpPr>
        <p:spPr>
          <a:xfrm>
            <a:off x="16725329" y="386803"/>
            <a:ext cx="1257300" cy="86995"/>
          </a:xfrm>
          <a:custGeom>
            <a:avLst/>
            <a:gdLst/>
            <a:ahLst/>
            <a:cxnLst/>
            <a:rect l="l" t="t" r="r" b="b"/>
            <a:pathLst>
              <a:path w="1257300" h="86995">
                <a:moveTo>
                  <a:pt x="43345" y="43357"/>
                </a:moveTo>
                <a:lnTo>
                  <a:pt x="0" y="43357"/>
                </a:lnTo>
                <a:lnTo>
                  <a:pt x="0" y="86715"/>
                </a:lnTo>
                <a:lnTo>
                  <a:pt x="43345" y="86715"/>
                </a:lnTo>
                <a:lnTo>
                  <a:pt x="43345" y="43357"/>
                </a:lnTo>
                <a:close/>
              </a:path>
              <a:path w="1257300" h="86995">
                <a:moveTo>
                  <a:pt x="216776" y="43357"/>
                </a:moveTo>
                <a:lnTo>
                  <a:pt x="86702" y="43357"/>
                </a:lnTo>
                <a:lnTo>
                  <a:pt x="86702" y="86715"/>
                </a:lnTo>
                <a:lnTo>
                  <a:pt x="216776" y="86715"/>
                </a:lnTo>
                <a:lnTo>
                  <a:pt x="216776" y="43357"/>
                </a:lnTo>
                <a:close/>
              </a:path>
              <a:path w="1257300" h="86995">
                <a:moveTo>
                  <a:pt x="303479" y="43357"/>
                </a:moveTo>
                <a:lnTo>
                  <a:pt x="260121" y="43357"/>
                </a:lnTo>
                <a:lnTo>
                  <a:pt x="260121" y="86715"/>
                </a:lnTo>
                <a:lnTo>
                  <a:pt x="303479" y="86715"/>
                </a:lnTo>
                <a:lnTo>
                  <a:pt x="303479" y="43357"/>
                </a:lnTo>
                <a:close/>
              </a:path>
              <a:path w="1257300" h="86995">
                <a:moveTo>
                  <a:pt x="390194" y="43357"/>
                </a:moveTo>
                <a:lnTo>
                  <a:pt x="346837" y="43357"/>
                </a:lnTo>
                <a:lnTo>
                  <a:pt x="346837" y="86715"/>
                </a:lnTo>
                <a:lnTo>
                  <a:pt x="390194" y="86715"/>
                </a:lnTo>
                <a:lnTo>
                  <a:pt x="390194" y="43357"/>
                </a:lnTo>
                <a:close/>
              </a:path>
              <a:path w="1257300" h="86995">
                <a:moveTo>
                  <a:pt x="997165" y="0"/>
                </a:moveTo>
                <a:lnTo>
                  <a:pt x="953808" y="0"/>
                </a:lnTo>
                <a:lnTo>
                  <a:pt x="953808" y="43357"/>
                </a:lnTo>
                <a:lnTo>
                  <a:pt x="997165" y="43357"/>
                </a:lnTo>
                <a:lnTo>
                  <a:pt x="997165" y="0"/>
                </a:lnTo>
                <a:close/>
              </a:path>
              <a:path w="1257300" h="86995">
                <a:moveTo>
                  <a:pt x="1170584" y="0"/>
                </a:moveTo>
                <a:lnTo>
                  <a:pt x="1040523" y="0"/>
                </a:lnTo>
                <a:lnTo>
                  <a:pt x="1040523" y="43357"/>
                </a:lnTo>
                <a:lnTo>
                  <a:pt x="1170584" y="43357"/>
                </a:lnTo>
                <a:lnTo>
                  <a:pt x="1170584" y="0"/>
                </a:lnTo>
                <a:close/>
              </a:path>
              <a:path w="1257300" h="86995">
                <a:moveTo>
                  <a:pt x="1257300" y="0"/>
                </a:moveTo>
                <a:lnTo>
                  <a:pt x="1213942" y="0"/>
                </a:lnTo>
                <a:lnTo>
                  <a:pt x="1213942" y="43357"/>
                </a:lnTo>
                <a:lnTo>
                  <a:pt x="1257300" y="43357"/>
                </a:lnTo>
                <a:lnTo>
                  <a:pt x="1257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bg object 31"/>
          <p:cNvSpPr/>
          <p:nvPr/>
        </p:nvSpPr>
        <p:spPr>
          <a:xfrm>
            <a:off x="17158881" y="451833"/>
            <a:ext cx="433705" cy="0"/>
          </a:xfrm>
          <a:custGeom>
            <a:avLst/>
            <a:gdLst/>
            <a:ahLst/>
            <a:cxnLst/>
            <a:rect l="l" t="t" r="r" b="b"/>
            <a:pathLst>
              <a:path w="433705" h="0">
                <a:moveTo>
                  <a:pt x="0" y="0"/>
                </a:moveTo>
                <a:lnTo>
                  <a:pt x="130065" y="0"/>
                </a:lnTo>
              </a:path>
              <a:path w="433705" h="0">
                <a:moveTo>
                  <a:pt x="260131" y="0"/>
                </a:moveTo>
                <a:lnTo>
                  <a:pt x="346841" y="0"/>
                </a:lnTo>
              </a:path>
              <a:path w="433705" h="0">
                <a:moveTo>
                  <a:pt x="390196" y="0"/>
                </a:moveTo>
                <a:lnTo>
                  <a:pt x="433551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bg object 32"/>
          <p:cNvSpPr/>
          <p:nvPr/>
        </p:nvSpPr>
        <p:spPr>
          <a:xfrm>
            <a:off x="16725329" y="430160"/>
            <a:ext cx="1257300" cy="86995"/>
          </a:xfrm>
          <a:custGeom>
            <a:avLst/>
            <a:gdLst/>
            <a:ahLst/>
            <a:cxnLst/>
            <a:rect l="l" t="t" r="r" b="b"/>
            <a:pathLst>
              <a:path w="1257300" h="86995">
                <a:moveTo>
                  <a:pt x="43345" y="43357"/>
                </a:moveTo>
                <a:lnTo>
                  <a:pt x="0" y="43357"/>
                </a:lnTo>
                <a:lnTo>
                  <a:pt x="0" y="86715"/>
                </a:lnTo>
                <a:lnTo>
                  <a:pt x="43345" y="86715"/>
                </a:lnTo>
                <a:lnTo>
                  <a:pt x="43345" y="43357"/>
                </a:lnTo>
                <a:close/>
              </a:path>
              <a:path w="1257300" h="86995">
                <a:moveTo>
                  <a:pt x="216776" y="43357"/>
                </a:moveTo>
                <a:lnTo>
                  <a:pt x="86702" y="43357"/>
                </a:lnTo>
                <a:lnTo>
                  <a:pt x="86702" y="86715"/>
                </a:lnTo>
                <a:lnTo>
                  <a:pt x="216776" y="86715"/>
                </a:lnTo>
                <a:lnTo>
                  <a:pt x="216776" y="43357"/>
                </a:lnTo>
                <a:close/>
              </a:path>
              <a:path w="1257300" h="86995">
                <a:moveTo>
                  <a:pt x="303479" y="43357"/>
                </a:moveTo>
                <a:lnTo>
                  <a:pt x="260121" y="43357"/>
                </a:lnTo>
                <a:lnTo>
                  <a:pt x="260121" y="86715"/>
                </a:lnTo>
                <a:lnTo>
                  <a:pt x="303479" y="86715"/>
                </a:lnTo>
                <a:lnTo>
                  <a:pt x="303479" y="43357"/>
                </a:lnTo>
                <a:close/>
              </a:path>
              <a:path w="1257300" h="86995">
                <a:moveTo>
                  <a:pt x="433539" y="43357"/>
                </a:moveTo>
                <a:lnTo>
                  <a:pt x="346837" y="43357"/>
                </a:lnTo>
                <a:lnTo>
                  <a:pt x="346837" y="86715"/>
                </a:lnTo>
                <a:lnTo>
                  <a:pt x="433539" y="86715"/>
                </a:lnTo>
                <a:lnTo>
                  <a:pt x="433539" y="43357"/>
                </a:lnTo>
                <a:close/>
              </a:path>
              <a:path w="1257300" h="86995">
                <a:moveTo>
                  <a:pt x="997165" y="0"/>
                </a:moveTo>
                <a:lnTo>
                  <a:pt x="953808" y="0"/>
                </a:lnTo>
                <a:lnTo>
                  <a:pt x="953808" y="43357"/>
                </a:lnTo>
                <a:lnTo>
                  <a:pt x="997165" y="43357"/>
                </a:lnTo>
                <a:lnTo>
                  <a:pt x="997165" y="0"/>
                </a:lnTo>
                <a:close/>
              </a:path>
              <a:path w="1257300" h="86995">
                <a:moveTo>
                  <a:pt x="1170584" y="0"/>
                </a:moveTo>
                <a:lnTo>
                  <a:pt x="1040523" y="0"/>
                </a:lnTo>
                <a:lnTo>
                  <a:pt x="1040523" y="43357"/>
                </a:lnTo>
                <a:lnTo>
                  <a:pt x="1170584" y="43357"/>
                </a:lnTo>
                <a:lnTo>
                  <a:pt x="1170584" y="0"/>
                </a:lnTo>
                <a:close/>
              </a:path>
              <a:path w="1257300" h="86995">
                <a:moveTo>
                  <a:pt x="1257300" y="0"/>
                </a:moveTo>
                <a:lnTo>
                  <a:pt x="1213942" y="0"/>
                </a:lnTo>
                <a:lnTo>
                  <a:pt x="1213942" y="43357"/>
                </a:lnTo>
                <a:lnTo>
                  <a:pt x="1257300" y="43357"/>
                </a:lnTo>
                <a:lnTo>
                  <a:pt x="1257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bg object 33"/>
          <p:cNvSpPr/>
          <p:nvPr/>
        </p:nvSpPr>
        <p:spPr>
          <a:xfrm>
            <a:off x="17202236" y="495189"/>
            <a:ext cx="433705" cy="0"/>
          </a:xfrm>
          <a:custGeom>
            <a:avLst/>
            <a:gdLst/>
            <a:ahLst/>
            <a:cxnLst/>
            <a:rect l="l" t="t" r="r" b="b"/>
            <a:pathLst>
              <a:path w="433705" h="0">
                <a:moveTo>
                  <a:pt x="0" y="0"/>
                </a:moveTo>
                <a:lnTo>
                  <a:pt x="216775" y="0"/>
                </a:lnTo>
              </a:path>
              <a:path w="433705" h="0">
                <a:moveTo>
                  <a:pt x="260131" y="0"/>
                </a:moveTo>
                <a:lnTo>
                  <a:pt x="433551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bg object 34"/>
          <p:cNvSpPr/>
          <p:nvPr/>
        </p:nvSpPr>
        <p:spPr>
          <a:xfrm>
            <a:off x="16725329" y="473518"/>
            <a:ext cx="1257300" cy="86995"/>
          </a:xfrm>
          <a:custGeom>
            <a:avLst/>
            <a:gdLst/>
            <a:ahLst/>
            <a:cxnLst/>
            <a:rect l="l" t="t" r="r" b="b"/>
            <a:pathLst>
              <a:path w="1257300" h="86995">
                <a:moveTo>
                  <a:pt x="43345" y="43357"/>
                </a:moveTo>
                <a:lnTo>
                  <a:pt x="0" y="43357"/>
                </a:lnTo>
                <a:lnTo>
                  <a:pt x="0" y="86702"/>
                </a:lnTo>
                <a:lnTo>
                  <a:pt x="43345" y="86702"/>
                </a:lnTo>
                <a:lnTo>
                  <a:pt x="43345" y="43357"/>
                </a:lnTo>
                <a:close/>
              </a:path>
              <a:path w="1257300" h="86995">
                <a:moveTo>
                  <a:pt x="303479" y="43357"/>
                </a:moveTo>
                <a:lnTo>
                  <a:pt x="260121" y="43357"/>
                </a:lnTo>
                <a:lnTo>
                  <a:pt x="260121" y="86702"/>
                </a:lnTo>
                <a:lnTo>
                  <a:pt x="303479" y="86702"/>
                </a:lnTo>
                <a:lnTo>
                  <a:pt x="303479" y="43357"/>
                </a:lnTo>
                <a:close/>
              </a:path>
              <a:path w="1257300" h="86995">
                <a:moveTo>
                  <a:pt x="433539" y="43357"/>
                </a:moveTo>
                <a:lnTo>
                  <a:pt x="346837" y="43357"/>
                </a:lnTo>
                <a:lnTo>
                  <a:pt x="346837" y="86702"/>
                </a:lnTo>
                <a:lnTo>
                  <a:pt x="433539" y="86702"/>
                </a:lnTo>
                <a:lnTo>
                  <a:pt x="433539" y="43357"/>
                </a:lnTo>
                <a:close/>
              </a:path>
              <a:path w="1257300" h="86995">
                <a:moveTo>
                  <a:pt x="997165" y="0"/>
                </a:moveTo>
                <a:lnTo>
                  <a:pt x="953808" y="0"/>
                </a:lnTo>
                <a:lnTo>
                  <a:pt x="953808" y="43357"/>
                </a:lnTo>
                <a:lnTo>
                  <a:pt x="997165" y="43357"/>
                </a:lnTo>
                <a:lnTo>
                  <a:pt x="997165" y="0"/>
                </a:lnTo>
                <a:close/>
              </a:path>
              <a:path w="1257300" h="86995">
                <a:moveTo>
                  <a:pt x="1170584" y="0"/>
                </a:moveTo>
                <a:lnTo>
                  <a:pt x="1040523" y="0"/>
                </a:lnTo>
                <a:lnTo>
                  <a:pt x="1040523" y="43357"/>
                </a:lnTo>
                <a:lnTo>
                  <a:pt x="1170584" y="43357"/>
                </a:lnTo>
                <a:lnTo>
                  <a:pt x="1170584" y="0"/>
                </a:lnTo>
                <a:close/>
              </a:path>
              <a:path w="1257300" h="86995">
                <a:moveTo>
                  <a:pt x="1257300" y="0"/>
                </a:moveTo>
                <a:lnTo>
                  <a:pt x="1213942" y="0"/>
                </a:lnTo>
                <a:lnTo>
                  <a:pt x="1213942" y="43357"/>
                </a:lnTo>
                <a:lnTo>
                  <a:pt x="1257300" y="43357"/>
                </a:lnTo>
                <a:lnTo>
                  <a:pt x="1257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bg object 35"/>
          <p:cNvSpPr/>
          <p:nvPr/>
        </p:nvSpPr>
        <p:spPr>
          <a:xfrm>
            <a:off x="17288946" y="538544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 h="0">
                <a:moveTo>
                  <a:pt x="0" y="0"/>
                </a:moveTo>
                <a:lnTo>
                  <a:pt x="173420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bg object 36"/>
          <p:cNvSpPr/>
          <p:nvPr/>
        </p:nvSpPr>
        <p:spPr>
          <a:xfrm>
            <a:off x="17505719" y="516876"/>
            <a:ext cx="477520" cy="43815"/>
          </a:xfrm>
          <a:custGeom>
            <a:avLst/>
            <a:gdLst/>
            <a:ahLst/>
            <a:cxnLst/>
            <a:rect l="l" t="t" r="r" b="b"/>
            <a:pathLst>
              <a:path w="477519" h="43815">
                <a:moveTo>
                  <a:pt x="43357" y="0"/>
                </a:moveTo>
                <a:lnTo>
                  <a:pt x="0" y="0"/>
                </a:lnTo>
                <a:lnTo>
                  <a:pt x="0" y="43345"/>
                </a:lnTo>
                <a:lnTo>
                  <a:pt x="43357" y="43345"/>
                </a:lnTo>
                <a:lnTo>
                  <a:pt x="43357" y="0"/>
                </a:lnTo>
                <a:close/>
              </a:path>
              <a:path w="477519" h="43815">
                <a:moveTo>
                  <a:pt x="216776" y="0"/>
                </a:moveTo>
                <a:lnTo>
                  <a:pt x="173418" y="0"/>
                </a:lnTo>
                <a:lnTo>
                  <a:pt x="173418" y="43345"/>
                </a:lnTo>
                <a:lnTo>
                  <a:pt x="216776" y="43345"/>
                </a:lnTo>
                <a:lnTo>
                  <a:pt x="216776" y="0"/>
                </a:lnTo>
                <a:close/>
              </a:path>
              <a:path w="477519" h="43815">
                <a:moveTo>
                  <a:pt x="476910" y="0"/>
                </a:moveTo>
                <a:lnTo>
                  <a:pt x="433552" y="0"/>
                </a:lnTo>
                <a:lnTo>
                  <a:pt x="433552" y="43345"/>
                </a:lnTo>
                <a:lnTo>
                  <a:pt x="476910" y="43345"/>
                </a:lnTo>
                <a:lnTo>
                  <a:pt x="4769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bg object 37"/>
          <p:cNvSpPr/>
          <p:nvPr/>
        </p:nvSpPr>
        <p:spPr>
          <a:xfrm>
            <a:off x="16725329" y="581899"/>
            <a:ext cx="737235" cy="0"/>
          </a:xfrm>
          <a:custGeom>
            <a:avLst/>
            <a:gdLst/>
            <a:ahLst/>
            <a:cxnLst/>
            <a:rect l="l" t="t" r="r" b="b"/>
            <a:pathLst>
              <a:path w="737234" h="0">
                <a:moveTo>
                  <a:pt x="0" y="0"/>
                </a:moveTo>
                <a:lnTo>
                  <a:pt x="303486" y="0"/>
                </a:lnTo>
              </a:path>
              <a:path w="737234" h="0">
                <a:moveTo>
                  <a:pt x="346841" y="0"/>
                </a:moveTo>
                <a:lnTo>
                  <a:pt x="390196" y="0"/>
                </a:lnTo>
              </a:path>
              <a:path w="737234" h="0">
                <a:moveTo>
                  <a:pt x="433551" y="0"/>
                </a:moveTo>
                <a:lnTo>
                  <a:pt x="476906" y="0"/>
                </a:lnTo>
              </a:path>
              <a:path w="737234" h="0">
                <a:moveTo>
                  <a:pt x="520262" y="0"/>
                </a:moveTo>
                <a:lnTo>
                  <a:pt x="563617" y="0"/>
                </a:lnTo>
              </a:path>
              <a:path w="737234" h="0">
                <a:moveTo>
                  <a:pt x="606972" y="0"/>
                </a:moveTo>
                <a:lnTo>
                  <a:pt x="650327" y="0"/>
                </a:lnTo>
              </a:path>
              <a:path w="737234" h="0">
                <a:moveTo>
                  <a:pt x="693682" y="0"/>
                </a:moveTo>
                <a:lnTo>
                  <a:pt x="737037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bg object 38"/>
          <p:cNvSpPr/>
          <p:nvPr/>
        </p:nvSpPr>
        <p:spPr>
          <a:xfrm>
            <a:off x="17505722" y="56022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bg object 39"/>
          <p:cNvSpPr/>
          <p:nvPr/>
        </p:nvSpPr>
        <p:spPr>
          <a:xfrm>
            <a:off x="16725329" y="581899"/>
            <a:ext cx="1257300" cy="433705"/>
          </a:xfrm>
          <a:custGeom>
            <a:avLst/>
            <a:gdLst/>
            <a:ahLst/>
            <a:cxnLst/>
            <a:rect l="l" t="t" r="r" b="b"/>
            <a:pathLst>
              <a:path w="1257300" h="433705">
                <a:moveTo>
                  <a:pt x="867103" y="0"/>
                </a:moveTo>
                <a:lnTo>
                  <a:pt x="910458" y="0"/>
                </a:lnTo>
              </a:path>
              <a:path w="1257300" h="433705">
                <a:moveTo>
                  <a:pt x="953813" y="0"/>
                </a:moveTo>
                <a:lnTo>
                  <a:pt x="1257299" y="0"/>
                </a:lnTo>
              </a:path>
              <a:path w="1257300" h="433705">
                <a:moveTo>
                  <a:pt x="346841" y="43355"/>
                </a:moveTo>
                <a:lnTo>
                  <a:pt x="520262" y="43355"/>
                </a:lnTo>
              </a:path>
              <a:path w="1257300" h="433705">
                <a:moveTo>
                  <a:pt x="563617" y="43355"/>
                </a:moveTo>
                <a:lnTo>
                  <a:pt x="606972" y="43355"/>
                </a:lnTo>
              </a:path>
              <a:path w="1257300" h="433705">
                <a:moveTo>
                  <a:pt x="650327" y="43355"/>
                </a:moveTo>
                <a:lnTo>
                  <a:pt x="693682" y="43355"/>
                </a:lnTo>
              </a:path>
              <a:path w="1257300" h="433705">
                <a:moveTo>
                  <a:pt x="823748" y="43355"/>
                </a:moveTo>
                <a:lnTo>
                  <a:pt x="910458" y="43355"/>
                </a:lnTo>
              </a:path>
              <a:path w="1257300" h="433705">
                <a:moveTo>
                  <a:pt x="0" y="86710"/>
                </a:moveTo>
                <a:lnTo>
                  <a:pt x="43355" y="86710"/>
                </a:lnTo>
              </a:path>
              <a:path w="1257300" h="433705">
                <a:moveTo>
                  <a:pt x="86710" y="86710"/>
                </a:moveTo>
                <a:lnTo>
                  <a:pt x="303486" y="86710"/>
                </a:lnTo>
              </a:path>
              <a:path w="1257300" h="433705">
                <a:moveTo>
                  <a:pt x="390196" y="86710"/>
                </a:moveTo>
                <a:lnTo>
                  <a:pt x="563617" y="86710"/>
                </a:lnTo>
              </a:path>
              <a:path w="1257300" h="433705">
                <a:moveTo>
                  <a:pt x="606972" y="86710"/>
                </a:moveTo>
                <a:lnTo>
                  <a:pt x="693682" y="86710"/>
                </a:lnTo>
              </a:path>
              <a:path w="1257300" h="433705">
                <a:moveTo>
                  <a:pt x="737037" y="86710"/>
                </a:moveTo>
                <a:lnTo>
                  <a:pt x="780393" y="86710"/>
                </a:lnTo>
              </a:path>
              <a:path w="1257300" h="433705">
                <a:moveTo>
                  <a:pt x="953813" y="86710"/>
                </a:moveTo>
                <a:lnTo>
                  <a:pt x="1170589" y="86710"/>
                </a:lnTo>
              </a:path>
              <a:path w="1257300" h="433705">
                <a:moveTo>
                  <a:pt x="43355" y="130065"/>
                </a:moveTo>
                <a:lnTo>
                  <a:pt x="130065" y="130065"/>
                </a:lnTo>
              </a:path>
              <a:path w="1257300" h="433705">
                <a:moveTo>
                  <a:pt x="216775" y="130065"/>
                </a:moveTo>
                <a:lnTo>
                  <a:pt x="260131" y="130065"/>
                </a:lnTo>
              </a:path>
              <a:path w="1257300" h="433705">
                <a:moveTo>
                  <a:pt x="476906" y="130065"/>
                </a:moveTo>
                <a:lnTo>
                  <a:pt x="520262" y="130065"/>
                </a:lnTo>
              </a:path>
              <a:path w="1257300" h="433705">
                <a:moveTo>
                  <a:pt x="650327" y="130065"/>
                </a:moveTo>
                <a:lnTo>
                  <a:pt x="737037" y="130065"/>
                </a:lnTo>
              </a:path>
              <a:path w="1257300" h="433705">
                <a:moveTo>
                  <a:pt x="780393" y="130065"/>
                </a:moveTo>
                <a:lnTo>
                  <a:pt x="910458" y="130065"/>
                </a:lnTo>
              </a:path>
              <a:path w="1257300" h="433705">
                <a:moveTo>
                  <a:pt x="953813" y="130065"/>
                </a:moveTo>
                <a:lnTo>
                  <a:pt x="1083879" y="130065"/>
                </a:lnTo>
              </a:path>
              <a:path w="1257300" h="433705">
                <a:moveTo>
                  <a:pt x="1213944" y="130065"/>
                </a:moveTo>
                <a:lnTo>
                  <a:pt x="1257299" y="130065"/>
                </a:lnTo>
              </a:path>
              <a:path w="1257300" h="433705">
                <a:moveTo>
                  <a:pt x="260131" y="173420"/>
                </a:moveTo>
                <a:lnTo>
                  <a:pt x="303486" y="173420"/>
                </a:lnTo>
              </a:path>
              <a:path w="1257300" h="433705">
                <a:moveTo>
                  <a:pt x="346841" y="173420"/>
                </a:moveTo>
                <a:lnTo>
                  <a:pt x="390196" y="173420"/>
                </a:lnTo>
              </a:path>
              <a:path w="1257300" h="433705">
                <a:moveTo>
                  <a:pt x="433551" y="173420"/>
                </a:moveTo>
                <a:lnTo>
                  <a:pt x="563617" y="173420"/>
                </a:lnTo>
              </a:path>
              <a:path w="1257300" h="433705">
                <a:moveTo>
                  <a:pt x="737037" y="173420"/>
                </a:moveTo>
                <a:lnTo>
                  <a:pt x="823748" y="173420"/>
                </a:lnTo>
              </a:path>
              <a:path w="1257300" h="433705">
                <a:moveTo>
                  <a:pt x="997168" y="173420"/>
                </a:moveTo>
                <a:lnTo>
                  <a:pt x="1040524" y="173420"/>
                </a:lnTo>
              </a:path>
              <a:path w="1257300" h="433705">
                <a:moveTo>
                  <a:pt x="0" y="216775"/>
                </a:moveTo>
                <a:lnTo>
                  <a:pt x="130065" y="216775"/>
                </a:lnTo>
              </a:path>
              <a:path w="1257300" h="433705">
                <a:moveTo>
                  <a:pt x="390196" y="216775"/>
                </a:moveTo>
                <a:lnTo>
                  <a:pt x="563617" y="216775"/>
                </a:lnTo>
              </a:path>
              <a:path w="1257300" h="433705">
                <a:moveTo>
                  <a:pt x="606972" y="216775"/>
                </a:moveTo>
                <a:lnTo>
                  <a:pt x="650327" y="216775"/>
                </a:lnTo>
              </a:path>
              <a:path w="1257300" h="433705">
                <a:moveTo>
                  <a:pt x="693682" y="216775"/>
                </a:moveTo>
                <a:lnTo>
                  <a:pt x="737037" y="216775"/>
                </a:lnTo>
              </a:path>
              <a:path w="1257300" h="433705">
                <a:moveTo>
                  <a:pt x="823748" y="216775"/>
                </a:moveTo>
                <a:lnTo>
                  <a:pt x="953813" y="216775"/>
                </a:lnTo>
              </a:path>
              <a:path w="1257300" h="433705">
                <a:moveTo>
                  <a:pt x="1083879" y="216775"/>
                </a:moveTo>
                <a:lnTo>
                  <a:pt x="1127234" y="216775"/>
                </a:lnTo>
              </a:path>
              <a:path w="1257300" h="433705">
                <a:moveTo>
                  <a:pt x="1170589" y="216775"/>
                </a:moveTo>
                <a:lnTo>
                  <a:pt x="1213944" y="216775"/>
                </a:lnTo>
              </a:path>
              <a:path w="1257300" h="433705">
                <a:moveTo>
                  <a:pt x="0" y="260131"/>
                </a:moveTo>
                <a:lnTo>
                  <a:pt x="86710" y="260131"/>
                </a:lnTo>
              </a:path>
              <a:path w="1257300" h="433705">
                <a:moveTo>
                  <a:pt x="173420" y="260131"/>
                </a:moveTo>
                <a:lnTo>
                  <a:pt x="346841" y="260131"/>
                </a:lnTo>
              </a:path>
              <a:path w="1257300" h="433705">
                <a:moveTo>
                  <a:pt x="476906" y="260131"/>
                </a:moveTo>
                <a:lnTo>
                  <a:pt x="563617" y="260131"/>
                </a:lnTo>
              </a:path>
              <a:path w="1257300" h="433705">
                <a:moveTo>
                  <a:pt x="693682" y="260131"/>
                </a:moveTo>
                <a:lnTo>
                  <a:pt x="780393" y="260131"/>
                </a:lnTo>
              </a:path>
              <a:path w="1257300" h="433705">
                <a:moveTo>
                  <a:pt x="823748" y="260131"/>
                </a:moveTo>
                <a:lnTo>
                  <a:pt x="867103" y="260131"/>
                </a:lnTo>
              </a:path>
              <a:path w="1257300" h="433705">
                <a:moveTo>
                  <a:pt x="1083879" y="260131"/>
                </a:moveTo>
                <a:lnTo>
                  <a:pt x="1170589" y="260131"/>
                </a:lnTo>
              </a:path>
              <a:path w="1257300" h="433705">
                <a:moveTo>
                  <a:pt x="0" y="303486"/>
                </a:moveTo>
                <a:lnTo>
                  <a:pt x="43355" y="303486"/>
                </a:lnTo>
              </a:path>
              <a:path w="1257300" h="433705">
                <a:moveTo>
                  <a:pt x="130065" y="303486"/>
                </a:moveTo>
                <a:lnTo>
                  <a:pt x="216775" y="303486"/>
                </a:lnTo>
              </a:path>
              <a:path w="1257300" h="433705">
                <a:moveTo>
                  <a:pt x="346841" y="303486"/>
                </a:moveTo>
                <a:lnTo>
                  <a:pt x="520262" y="303486"/>
                </a:lnTo>
              </a:path>
              <a:path w="1257300" h="433705">
                <a:moveTo>
                  <a:pt x="563617" y="303486"/>
                </a:moveTo>
                <a:lnTo>
                  <a:pt x="693682" y="303486"/>
                </a:lnTo>
              </a:path>
              <a:path w="1257300" h="433705">
                <a:moveTo>
                  <a:pt x="780393" y="303486"/>
                </a:moveTo>
                <a:lnTo>
                  <a:pt x="910458" y="303486"/>
                </a:lnTo>
              </a:path>
              <a:path w="1257300" h="433705">
                <a:moveTo>
                  <a:pt x="953813" y="303486"/>
                </a:moveTo>
                <a:lnTo>
                  <a:pt x="1083879" y="303486"/>
                </a:lnTo>
              </a:path>
              <a:path w="1257300" h="433705">
                <a:moveTo>
                  <a:pt x="1213944" y="303486"/>
                </a:moveTo>
                <a:lnTo>
                  <a:pt x="1257299" y="303486"/>
                </a:lnTo>
              </a:path>
              <a:path w="1257300" h="433705">
                <a:moveTo>
                  <a:pt x="43355" y="346841"/>
                </a:moveTo>
                <a:lnTo>
                  <a:pt x="303486" y="346841"/>
                </a:lnTo>
              </a:path>
              <a:path w="1257300" h="433705">
                <a:moveTo>
                  <a:pt x="346841" y="346841"/>
                </a:moveTo>
                <a:lnTo>
                  <a:pt x="390196" y="346841"/>
                </a:lnTo>
              </a:path>
              <a:path w="1257300" h="433705">
                <a:moveTo>
                  <a:pt x="476906" y="346841"/>
                </a:moveTo>
                <a:lnTo>
                  <a:pt x="737037" y="346841"/>
                </a:lnTo>
              </a:path>
              <a:path w="1257300" h="433705">
                <a:moveTo>
                  <a:pt x="780393" y="346841"/>
                </a:moveTo>
                <a:lnTo>
                  <a:pt x="823748" y="346841"/>
                </a:lnTo>
              </a:path>
              <a:path w="1257300" h="433705">
                <a:moveTo>
                  <a:pt x="867103" y="346841"/>
                </a:moveTo>
                <a:lnTo>
                  <a:pt x="953813" y="346841"/>
                </a:lnTo>
              </a:path>
              <a:path w="1257300" h="433705">
                <a:moveTo>
                  <a:pt x="1083879" y="346841"/>
                </a:moveTo>
                <a:lnTo>
                  <a:pt x="1170589" y="346841"/>
                </a:lnTo>
              </a:path>
              <a:path w="1257300" h="433705">
                <a:moveTo>
                  <a:pt x="43355" y="390196"/>
                </a:moveTo>
                <a:lnTo>
                  <a:pt x="216775" y="390196"/>
                </a:lnTo>
              </a:path>
              <a:path w="1257300" h="433705">
                <a:moveTo>
                  <a:pt x="346841" y="390196"/>
                </a:moveTo>
                <a:lnTo>
                  <a:pt x="476906" y="390196"/>
                </a:lnTo>
              </a:path>
              <a:path w="1257300" h="433705">
                <a:moveTo>
                  <a:pt x="563617" y="390196"/>
                </a:moveTo>
                <a:lnTo>
                  <a:pt x="606972" y="390196"/>
                </a:lnTo>
              </a:path>
              <a:path w="1257300" h="433705">
                <a:moveTo>
                  <a:pt x="650327" y="390196"/>
                </a:moveTo>
                <a:lnTo>
                  <a:pt x="693682" y="390196"/>
                </a:lnTo>
              </a:path>
              <a:path w="1257300" h="433705">
                <a:moveTo>
                  <a:pt x="910458" y="390196"/>
                </a:moveTo>
                <a:lnTo>
                  <a:pt x="1040524" y="390196"/>
                </a:lnTo>
              </a:path>
              <a:path w="1257300" h="433705">
                <a:moveTo>
                  <a:pt x="1170589" y="390196"/>
                </a:moveTo>
                <a:lnTo>
                  <a:pt x="1213944" y="390196"/>
                </a:lnTo>
              </a:path>
              <a:path w="1257300" h="433705">
                <a:moveTo>
                  <a:pt x="43355" y="433551"/>
                </a:moveTo>
                <a:lnTo>
                  <a:pt x="86710" y="433551"/>
                </a:lnTo>
              </a:path>
              <a:path w="1257300" h="433705">
                <a:moveTo>
                  <a:pt x="130065" y="433551"/>
                </a:moveTo>
                <a:lnTo>
                  <a:pt x="216775" y="433551"/>
                </a:lnTo>
              </a:path>
              <a:path w="1257300" h="433705">
                <a:moveTo>
                  <a:pt x="260131" y="433551"/>
                </a:moveTo>
                <a:lnTo>
                  <a:pt x="390196" y="433551"/>
                </a:lnTo>
              </a:path>
              <a:path w="1257300" h="433705">
                <a:moveTo>
                  <a:pt x="433551" y="433551"/>
                </a:moveTo>
                <a:lnTo>
                  <a:pt x="563617" y="433551"/>
                </a:lnTo>
              </a:path>
              <a:path w="1257300" h="433705">
                <a:moveTo>
                  <a:pt x="606972" y="433551"/>
                </a:moveTo>
                <a:lnTo>
                  <a:pt x="693682" y="433551"/>
                </a:lnTo>
              </a:path>
              <a:path w="1257300" h="433705">
                <a:moveTo>
                  <a:pt x="737037" y="433551"/>
                </a:moveTo>
                <a:lnTo>
                  <a:pt x="780393" y="433551"/>
                </a:lnTo>
              </a:path>
              <a:path w="1257300" h="433705">
                <a:moveTo>
                  <a:pt x="823748" y="433551"/>
                </a:moveTo>
                <a:lnTo>
                  <a:pt x="867103" y="433551"/>
                </a:lnTo>
              </a:path>
              <a:path w="1257300" h="433705">
                <a:moveTo>
                  <a:pt x="910458" y="433551"/>
                </a:moveTo>
                <a:lnTo>
                  <a:pt x="953813" y="433551"/>
                </a:lnTo>
              </a:path>
              <a:path w="1257300" h="433705">
                <a:moveTo>
                  <a:pt x="1083879" y="433551"/>
                </a:moveTo>
                <a:lnTo>
                  <a:pt x="1170589" y="433551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bg object 40"/>
          <p:cNvSpPr/>
          <p:nvPr/>
        </p:nvSpPr>
        <p:spPr>
          <a:xfrm>
            <a:off x="16725329" y="1037128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bg object 41"/>
          <p:cNvSpPr/>
          <p:nvPr/>
        </p:nvSpPr>
        <p:spPr>
          <a:xfrm>
            <a:off x="16855394" y="1058806"/>
            <a:ext cx="954405" cy="0"/>
          </a:xfrm>
          <a:custGeom>
            <a:avLst/>
            <a:gdLst/>
            <a:ahLst/>
            <a:cxnLst/>
            <a:rect l="l" t="t" r="r" b="b"/>
            <a:pathLst>
              <a:path w="954405" h="0">
                <a:moveTo>
                  <a:pt x="0" y="0"/>
                </a:moveTo>
                <a:lnTo>
                  <a:pt x="43355" y="0"/>
                </a:lnTo>
              </a:path>
              <a:path w="954405" h="0">
                <a:moveTo>
                  <a:pt x="86710" y="0"/>
                </a:moveTo>
                <a:lnTo>
                  <a:pt x="130065" y="0"/>
                </a:lnTo>
              </a:path>
              <a:path w="954405" h="0">
                <a:moveTo>
                  <a:pt x="173420" y="0"/>
                </a:moveTo>
                <a:lnTo>
                  <a:pt x="216775" y="0"/>
                </a:lnTo>
              </a:path>
              <a:path w="954405" h="0">
                <a:moveTo>
                  <a:pt x="260131" y="0"/>
                </a:moveTo>
                <a:lnTo>
                  <a:pt x="433551" y="0"/>
                </a:lnTo>
              </a:path>
              <a:path w="954405" h="0">
                <a:moveTo>
                  <a:pt x="520262" y="0"/>
                </a:moveTo>
                <a:lnTo>
                  <a:pt x="953813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bg object 42"/>
          <p:cNvSpPr/>
          <p:nvPr/>
        </p:nvSpPr>
        <p:spPr>
          <a:xfrm>
            <a:off x="17852562" y="1037128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bg object 43"/>
          <p:cNvSpPr/>
          <p:nvPr/>
        </p:nvSpPr>
        <p:spPr>
          <a:xfrm>
            <a:off x="17939273" y="1058806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 h="0">
                <a:moveTo>
                  <a:pt x="0" y="0"/>
                </a:moveTo>
                <a:lnTo>
                  <a:pt x="43355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bg object 44"/>
          <p:cNvSpPr/>
          <p:nvPr/>
        </p:nvSpPr>
        <p:spPr>
          <a:xfrm>
            <a:off x="16725329" y="1080489"/>
            <a:ext cx="130175" cy="43815"/>
          </a:xfrm>
          <a:custGeom>
            <a:avLst/>
            <a:gdLst/>
            <a:ahLst/>
            <a:cxnLst/>
            <a:rect l="l" t="t" r="r" b="b"/>
            <a:pathLst>
              <a:path w="130175" h="43815">
                <a:moveTo>
                  <a:pt x="43345" y="0"/>
                </a:moveTo>
                <a:lnTo>
                  <a:pt x="0" y="0"/>
                </a:lnTo>
                <a:lnTo>
                  <a:pt x="0" y="43357"/>
                </a:lnTo>
                <a:lnTo>
                  <a:pt x="43345" y="43357"/>
                </a:lnTo>
                <a:lnTo>
                  <a:pt x="43345" y="0"/>
                </a:lnTo>
                <a:close/>
              </a:path>
              <a:path w="130175" h="43815">
                <a:moveTo>
                  <a:pt x="130060" y="0"/>
                </a:moveTo>
                <a:lnTo>
                  <a:pt x="86702" y="0"/>
                </a:lnTo>
                <a:lnTo>
                  <a:pt x="86702" y="43357"/>
                </a:lnTo>
                <a:lnTo>
                  <a:pt x="130060" y="43357"/>
                </a:lnTo>
                <a:lnTo>
                  <a:pt x="1300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bg object 45"/>
          <p:cNvSpPr/>
          <p:nvPr/>
        </p:nvSpPr>
        <p:spPr>
          <a:xfrm>
            <a:off x="16942105" y="1102161"/>
            <a:ext cx="867410" cy="0"/>
          </a:xfrm>
          <a:custGeom>
            <a:avLst/>
            <a:gdLst/>
            <a:ahLst/>
            <a:cxnLst/>
            <a:rect l="l" t="t" r="r" b="b"/>
            <a:pathLst>
              <a:path w="867409" h="0">
                <a:moveTo>
                  <a:pt x="0" y="0"/>
                </a:moveTo>
                <a:lnTo>
                  <a:pt x="216775" y="0"/>
                </a:lnTo>
              </a:path>
              <a:path w="867409" h="0">
                <a:moveTo>
                  <a:pt x="520262" y="0"/>
                </a:moveTo>
                <a:lnTo>
                  <a:pt x="563617" y="0"/>
                </a:lnTo>
              </a:path>
              <a:path w="867409" h="0">
                <a:moveTo>
                  <a:pt x="650327" y="0"/>
                </a:moveTo>
                <a:lnTo>
                  <a:pt x="693682" y="0"/>
                </a:lnTo>
              </a:path>
              <a:path w="867409" h="0">
                <a:moveTo>
                  <a:pt x="737037" y="0"/>
                </a:moveTo>
                <a:lnTo>
                  <a:pt x="867103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bg object 46"/>
          <p:cNvSpPr/>
          <p:nvPr/>
        </p:nvSpPr>
        <p:spPr>
          <a:xfrm>
            <a:off x="16725329" y="1080489"/>
            <a:ext cx="1170940" cy="86995"/>
          </a:xfrm>
          <a:custGeom>
            <a:avLst/>
            <a:gdLst/>
            <a:ahLst/>
            <a:cxnLst/>
            <a:rect l="l" t="t" r="r" b="b"/>
            <a:pathLst>
              <a:path w="1170940" h="86994">
                <a:moveTo>
                  <a:pt x="43345" y="43357"/>
                </a:moveTo>
                <a:lnTo>
                  <a:pt x="0" y="43357"/>
                </a:lnTo>
                <a:lnTo>
                  <a:pt x="0" y="86715"/>
                </a:lnTo>
                <a:lnTo>
                  <a:pt x="43345" y="86715"/>
                </a:lnTo>
                <a:lnTo>
                  <a:pt x="43345" y="43357"/>
                </a:lnTo>
                <a:close/>
              </a:path>
              <a:path w="1170940" h="86994">
                <a:moveTo>
                  <a:pt x="130060" y="43357"/>
                </a:moveTo>
                <a:lnTo>
                  <a:pt x="86702" y="43357"/>
                </a:lnTo>
                <a:lnTo>
                  <a:pt x="86702" y="86715"/>
                </a:lnTo>
                <a:lnTo>
                  <a:pt x="130060" y="86715"/>
                </a:lnTo>
                <a:lnTo>
                  <a:pt x="130060" y="43357"/>
                </a:lnTo>
                <a:close/>
              </a:path>
              <a:path w="1170940" h="86994">
                <a:moveTo>
                  <a:pt x="1170584" y="0"/>
                </a:moveTo>
                <a:lnTo>
                  <a:pt x="1127226" y="0"/>
                </a:lnTo>
                <a:lnTo>
                  <a:pt x="1127226" y="43357"/>
                </a:lnTo>
                <a:lnTo>
                  <a:pt x="1170584" y="43357"/>
                </a:lnTo>
                <a:lnTo>
                  <a:pt x="11705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bg object 47"/>
          <p:cNvSpPr/>
          <p:nvPr/>
        </p:nvSpPr>
        <p:spPr>
          <a:xfrm>
            <a:off x="16898749" y="1145516"/>
            <a:ext cx="477520" cy="0"/>
          </a:xfrm>
          <a:custGeom>
            <a:avLst/>
            <a:gdLst/>
            <a:ahLst/>
            <a:cxnLst/>
            <a:rect l="l" t="t" r="r" b="b"/>
            <a:pathLst>
              <a:path w="477519" h="0">
                <a:moveTo>
                  <a:pt x="0" y="0"/>
                </a:moveTo>
                <a:lnTo>
                  <a:pt x="43355" y="0"/>
                </a:lnTo>
              </a:path>
              <a:path w="477519" h="0">
                <a:moveTo>
                  <a:pt x="130065" y="0"/>
                </a:moveTo>
                <a:lnTo>
                  <a:pt x="216775" y="0"/>
                </a:lnTo>
              </a:path>
              <a:path w="477519" h="0">
                <a:moveTo>
                  <a:pt x="260131" y="0"/>
                </a:moveTo>
                <a:lnTo>
                  <a:pt x="303486" y="0"/>
                </a:lnTo>
              </a:path>
              <a:path w="477519" h="0">
                <a:moveTo>
                  <a:pt x="346841" y="0"/>
                </a:moveTo>
                <a:lnTo>
                  <a:pt x="390196" y="0"/>
                </a:lnTo>
              </a:path>
              <a:path w="477519" h="0">
                <a:moveTo>
                  <a:pt x="433551" y="0"/>
                </a:moveTo>
                <a:lnTo>
                  <a:pt x="476906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bg object 48"/>
          <p:cNvSpPr/>
          <p:nvPr/>
        </p:nvSpPr>
        <p:spPr>
          <a:xfrm>
            <a:off x="17419012" y="1123839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bg object 49"/>
          <p:cNvSpPr/>
          <p:nvPr/>
        </p:nvSpPr>
        <p:spPr>
          <a:xfrm>
            <a:off x="17549077" y="1145516"/>
            <a:ext cx="390525" cy="0"/>
          </a:xfrm>
          <a:custGeom>
            <a:avLst/>
            <a:gdLst/>
            <a:ahLst/>
            <a:cxnLst/>
            <a:rect l="l" t="t" r="r" b="b"/>
            <a:pathLst>
              <a:path w="390525" h="0">
                <a:moveTo>
                  <a:pt x="0" y="0"/>
                </a:moveTo>
                <a:lnTo>
                  <a:pt x="173420" y="0"/>
                </a:lnTo>
              </a:path>
              <a:path w="390525" h="0">
                <a:moveTo>
                  <a:pt x="346841" y="0"/>
                </a:moveTo>
                <a:lnTo>
                  <a:pt x="390196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bg object 50"/>
          <p:cNvSpPr/>
          <p:nvPr/>
        </p:nvSpPr>
        <p:spPr>
          <a:xfrm>
            <a:off x="16725329" y="116719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bg object 51"/>
          <p:cNvSpPr/>
          <p:nvPr/>
        </p:nvSpPr>
        <p:spPr>
          <a:xfrm>
            <a:off x="16812040" y="1188871"/>
            <a:ext cx="433705" cy="0"/>
          </a:xfrm>
          <a:custGeom>
            <a:avLst/>
            <a:gdLst/>
            <a:ahLst/>
            <a:cxnLst/>
            <a:rect l="l" t="t" r="r" b="b"/>
            <a:pathLst>
              <a:path w="433705" h="0">
                <a:moveTo>
                  <a:pt x="0" y="0"/>
                </a:moveTo>
                <a:lnTo>
                  <a:pt x="86710" y="0"/>
                </a:lnTo>
              </a:path>
              <a:path w="433705" h="0">
                <a:moveTo>
                  <a:pt x="173420" y="0"/>
                </a:moveTo>
                <a:lnTo>
                  <a:pt x="216775" y="0"/>
                </a:lnTo>
              </a:path>
              <a:path w="433705" h="0">
                <a:moveTo>
                  <a:pt x="346841" y="0"/>
                </a:moveTo>
                <a:lnTo>
                  <a:pt x="433551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bg object 52"/>
          <p:cNvSpPr/>
          <p:nvPr/>
        </p:nvSpPr>
        <p:spPr>
          <a:xfrm>
            <a:off x="17419012" y="1167194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bg object 53"/>
          <p:cNvSpPr/>
          <p:nvPr/>
        </p:nvSpPr>
        <p:spPr>
          <a:xfrm>
            <a:off x="16725329" y="1188871"/>
            <a:ext cx="1257300" cy="86995"/>
          </a:xfrm>
          <a:custGeom>
            <a:avLst/>
            <a:gdLst/>
            <a:ahLst/>
            <a:cxnLst/>
            <a:rect l="l" t="t" r="r" b="b"/>
            <a:pathLst>
              <a:path w="1257300" h="86994">
                <a:moveTo>
                  <a:pt x="780393" y="0"/>
                </a:moveTo>
                <a:lnTo>
                  <a:pt x="1083879" y="0"/>
                </a:lnTo>
              </a:path>
              <a:path w="1257300" h="86994">
                <a:moveTo>
                  <a:pt x="1127234" y="0"/>
                </a:moveTo>
                <a:lnTo>
                  <a:pt x="1257299" y="0"/>
                </a:lnTo>
              </a:path>
              <a:path w="1257300" h="86994">
                <a:moveTo>
                  <a:pt x="346841" y="43355"/>
                </a:moveTo>
                <a:lnTo>
                  <a:pt x="390196" y="43355"/>
                </a:lnTo>
              </a:path>
              <a:path w="1257300" h="86994">
                <a:moveTo>
                  <a:pt x="433551" y="43355"/>
                </a:moveTo>
                <a:lnTo>
                  <a:pt x="476906" y="43355"/>
                </a:lnTo>
              </a:path>
              <a:path w="1257300" h="86994">
                <a:moveTo>
                  <a:pt x="563617" y="43355"/>
                </a:moveTo>
                <a:lnTo>
                  <a:pt x="693682" y="43355"/>
                </a:lnTo>
              </a:path>
              <a:path w="1257300" h="86994">
                <a:moveTo>
                  <a:pt x="737037" y="43355"/>
                </a:moveTo>
                <a:lnTo>
                  <a:pt x="823748" y="43355"/>
                </a:lnTo>
              </a:path>
              <a:path w="1257300" h="86994">
                <a:moveTo>
                  <a:pt x="867103" y="43355"/>
                </a:moveTo>
                <a:lnTo>
                  <a:pt x="910458" y="43355"/>
                </a:lnTo>
              </a:path>
              <a:path w="1257300" h="86994">
                <a:moveTo>
                  <a:pt x="1040524" y="43355"/>
                </a:moveTo>
                <a:lnTo>
                  <a:pt x="1257299" y="43355"/>
                </a:lnTo>
              </a:path>
              <a:path w="1257300" h="86994">
                <a:moveTo>
                  <a:pt x="0" y="86710"/>
                </a:moveTo>
                <a:lnTo>
                  <a:pt x="303486" y="86710"/>
                </a:lnTo>
              </a:path>
              <a:path w="1257300" h="86994">
                <a:moveTo>
                  <a:pt x="390196" y="86710"/>
                </a:moveTo>
                <a:lnTo>
                  <a:pt x="433551" y="86710"/>
                </a:lnTo>
              </a:path>
              <a:path w="1257300" h="86994">
                <a:moveTo>
                  <a:pt x="520262" y="86710"/>
                </a:moveTo>
                <a:lnTo>
                  <a:pt x="780393" y="86710"/>
                </a:lnTo>
              </a:path>
              <a:path w="1257300" h="86994">
                <a:moveTo>
                  <a:pt x="823748" y="86710"/>
                </a:moveTo>
                <a:lnTo>
                  <a:pt x="910458" y="86710"/>
                </a:lnTo>
              </a:path>
              <a:path w="1257300" h="86994">
                <a:moveTo>
                  <a:pt x="953813" y="86710"/>
                </a:moveTo>
                <a:lnTo>
                  <a:pt x="997168" y="86710"/>
                </a:lnTo>
              </a:path>
              <a:path w="1257300" h="86994">
                <a:moveTo>
                  <a:pt x="1040524" y="86710"/>
                </a:moveTo>
                <a:lnTo>
                  <a:pt x="1170589" y="8671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bg object 54"/>
          <p:cNvSpPr/>
          <p:nvPr/>
        </p:nvSpPr>
        <p:spPr>
          <a:xfrm>
            <a:off x="16725329" y="1297266"/>
            <a:ext cx="303530" cy="43815"/>
          </a:xfrm>
          <a:custGeom>
            <a:avLst/>
            <a:gdLst/>
            <a:ahLst/>
            <a:cxnLst/>
            <a:rect l="l" t="t" r="r" b="b"/>
            <a:pathLst>
              <a:path w="303530" h="43815">
                <a:moveTo>
                  <a:pt x="43345" y="0"/>
                </a:moveTo>
                <a:lnTo>
                  <a:pt x="0" y="0"/>
                </a:lnTo>
                <a:lnTo>
                  <a:pt x="0" y="43357"/>
                </a:lnTo>
                <a:lnTo>
                  <a:pt x="43345" y="43357"/>
                </a:lnTo>
                <a:lnTo>
                  <a:pt x="43345" y="0"/>
                </a:lnTo>
                <a:close/>
              </a:path>
              <a:path w="303530" h="43815">
                <a:moveTo>
                  <a:pt x="303479" y="0"/>
                </a:moveTo>
                <a:lnTo>
                  <a:pt x="260121" y="0"/>
                </a:lnTo>
                <a:lnTo>
                  <a:pt x="260121" y="43357"/>
                </a:lnTo>
                <a:lnTo>
                  <a:pt x="303479" y="43357"/>
                </a:lnTo>
                <a:lnTo>
                  <a:pt x="303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bg object 55"/>
          <p:cNvSpPr/>
          <p:nvPr/>
        </p:nvSpPr>
        <p:spPr>
          <a:xfrm>
            <a:off x="17072170" y="1318937"/>
            <a:ext cx="910590" cy="0"/>
          </a:xfrm>
          <a:custGeom>
            <a:avLst/>
            <a:gdLst/>
            <a:ahLst/>
            <a:cxnLst/>
            <a:rect l="l" t="t" r="r" b="b"/>
            <a:pathLst>
              <a:path w="910590" h="0">
                <a:moveTo>
                  <a:pt x="0" y="0"/>
                </a:moveTo>
                <a:lnTo>
                  <a:pt x="43355" y="0"/>
                </a:lnTo>
              </a:path>
              <a:path w="910590" h="0">
                <a:moveTo>
                  <a:pt x="86710" y="0"/>
                </a:moveTo>
                <a:lnTo>
                  <a:pt x="173420" y="0"/>
                </a:lnTo>
              </a:path>
              <a:path w="910590" h="0">
                <a:moveTo>
                  <a:pt x="216775" y="0"/>
                </a:moveTo>
                <a:lnTo>
                  <a:pt x="260131" y="0"/>
                </a:lnTo>
              </a:path>
              <a:path w="910590" h="0">
                <a:moveTo>
                  <a:pt x="303486" y="0"/>
                </a:moveTo>
                <a:lnTo>
                  <a:pt x="346841" y="0"/>
                </a:lnTo>
              </a:path>
              <a:path w="910590" h="0">
                <a:moveTo>
                  <a:pt x="390196" y="0"/>
                </a:moveTo>
                <a:lnTo>
                  <a:pt x="476906" y="0"/>
                </a:lnTo>
              </a:path>
              <a:path w="910590" h="0">
                <a:moveTo>
                  <a:pt x="520262" y="0"/>
                </a:moveTo>
                <a:lnTo>
                  <a:pt x="563617" y="0"/>
                </a:lnTo>
              </a:path>
              <a:path w="910590" h="0">
                <a:moveTo>
                  <a:pt x="693682" y="0"/>
                </a:moveTo>
                <a:lnTo>
                  <a:pt x="737037" y="0"/>
                </a:lnTo>
              </a:path>
              <a:path w="910590" h="0">
                <a:moveTo>
                  <a:pt x="867103" y="0"/>
                </a:moveTo>
                <a:lnTo>
                  <a:pt x="910458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bg object 56"/>
          <p:cNvSpPr/>
          <p:nvPr/>
        </p:nvSpPr>
        <p:spPr>
          <a:xfrm>
            <a:off x="16725329" y="1340624"/>
            <a:ext cx="303530" cy="43815"/>
          </a:xfrm>
          <a:custGeom>
            <a:avLst/>
            <a:gdLst/>
            <a:ahLst/>
            <a:cxnLst/>
            <a:rect l="l" t="t" r="r" b="b"/>
            <a:pathLst>
              <a:path w="303530" h="43815">
                <a:moveTo>
                  <a:pt x="43345" y="0"/>
                </a:moveTo>
                <a:lnTo>
                  <a:pt x="0" y="0"/>
                </a:lnTo>
                <a:lnTo>
                  <a:pt x="0" y="43357"/>
                </a:lnTo>
                <a:lnTo>
                  <a:pt x="43345" y="43357"/>
                </a:lnTo>
                <a:lnTo>
                  <a:pt x="43345" y="0"/>
                </a:lnTo>
                <a:close/>
              </a:path>
              <a:path w="303530" h="43815">
                <a:moveTo>
                  <a:pt x="216776" y="0"/>
                </a:moveTo>
                <a:lnTo>
                  <a:pt x="86702" y="0"/>
                </a:lnTo>
                <a:lnTo>
                  <a:pt x="86702" y="43357"/>
                </a:lnTo>
                <a:lnTo>
                  <a:pt x="216776" y="43357"/>
                </a:lnTo>
                <a:lnTo>
                  <a:pt x="216776" y="0"/>
                </a:lnTo>
                <a:close/>
              </a:path>
              <a:path w="303530" h="43815">
                <a:moveTo>
                  <a:pt x="303479" y="0"/>
                </a:moveTo>
                <a:lnTo>
                  <a:pt x="260121" y="0"/>
                </a:lnTo>
                <a:lnTo>
                  <a:pt x="260121" y="43357"/>
                </a:lnTo>
                <a:lnTo>
                  <a:pt x="303479" y="43357"/>
                </a:lnTo>
                <a:lnTo>
                  <a:pt x="303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bg object 57"/>
          <p:cNvSpPr/>
          <p:nvPr/>
        </p:nvSpPr>
        <p:spPr>
          <a:xfrm>
            <a:off x="17072170" y="1362292"/>
            <a:ext cx="910590" cy="0"/>
          </a:xfrm>
          <a:custGeom>
            <a:avLst/>
            <a:gdLst/>
            <a:ahLst/>
            <a:cxnLst/>
            <a:rect l="l" t="t" r="r" b="b"/>
            <a:pathLst>
              <a:path w="910590" h="0">
                <a:moveTo>
                  <a:pt x="0" y="0"/>
                </a:moveTo>
                <a:lnTo>
                  <a:pt x="130065" y="0"/>
                </a:lnTo>
              </a:path>
              <a:path w="910590" h="0">
                <a:moveTo>
                  <a:pt x="173420" y="0"/>
                </a:moveTo>
                <a:lnTo>
                  <a:pt x="216775" y="0"/>
                </a:lnTo>
              </a:path>
              <a:path w="910590" h="0">
                <a:moveTo>
                  <a:pt x="260131" y="0"/>
                </a:moveTo>
                <a:lnTo>
                  <a:pt x="346841" y="0"/>
                </a:lnTo>
              </a:path>
              <a:path w="910590" h="0">
                <a:moveTo>
                  <a:pt x="520262" y="0"/>
                </a:moveTo>
                <a:lnTo>
                  <a:pt x="737037" y="0"/>
                </a:lnTo>
              </a:path>
              <a:path w="910590" h="0">
                <a:moveTo>
                  <a:pt x="780393" y="0"/>
                </a:moveTo>
                <a:lnTo>
                  <a:pt x="910458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bg object 58"/>
          <p:cNvSpPr/>
          <p:nvPr/>
        </p:nvSpPr>
        <p:spPr>
          <a:xfrm>
            <a:off x="16725329" y="1383981"/>
            <a:ext cx="303530" cy="43815"/>
          </a:xfrm>
          <a:custGeom>
            <a:avLst/>
            <a:gdLst/>
            <a:ahLst/>
            <a:cxnLst/>
            <a:rect l="l" t="t" r="r" b="b"/>
            <a:pathLst>
              <a:path w="303530" h="43815">
                <a:moveTo>
                  <a:pt x="43345" y="0"/>
                </a:moveTo>
                <a:lnTo>
                  <a:pt x="0" y="0"/>
                </a:lnTo>
                <a:lnTo>
                  <a:pt x="0" y="43345"/>
                </a:lnTo>
                <a:lnTo>
                  <a:pt x="43345" y="43345"/>
                </a:lnTo>
                <a:lnTo>
                  <a:pt x="43345" y="0"/>
                </a:lnTo>
                <a:close/>
              </a:path>
              <a:path w="303530" h="43815">
                <a:moveTo>
                  <a:pt x="216776" y="0"/>
                </a:moveTo>
                <a:lnTo>
                  <a:pt x="86702" y="0"/>
                </a:lnTo>
                <a:lnTo>
                  <a:pt x="86702" y="43345"/>
                </a:lnTo>
                <a:lnTo>
                  <a:pt x="216776" y="43345"/>
                </a:lnTo>
                <a:lnTo>
                  <a:pt x="216776" y="0"/>
                </a:lnTo>
                <a:close/>
              </a:path>
              <a:path w="303530" h="43815">
                <a:moveTo>
                  <a:pt x="303479" y="0"/>
                </a:moveTo>
                <a:lnTo>
                  <a:pt x="260121" y="0"/>
                </a:lnTo>
                <a:lnTo>
                  <a:pt x="260121" y="43345"/>
                </a:lnTo>
                <a:lnTo>
                  <a:pt x="303479" y="43345"/>
                </a:lnTo>
                <a:lnTo>
                  <a:pt x="303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bg object 59"/>
          <p:cNvSpPr/>
          <p:nvPr/>
        </p:nvSpPr>
        <p:spPr>
          <a:xfrm>
            <a:off x="17072170" y="1405647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 h="0">
                <a:moveTo>
                  <a:pt x="0" y="0"/>
                </a:moveTo>
                <a:lnTo>
                  <a:pt x="86710" y="0"/>
                </a:lnTo>
              </a:path>
              <a:path w="173990" h="0">
                <a:moveTo>
                  <a:pt x="130065" y="0"/>
                </a:moveTo>
                <a:lnTo>
                  <a:pt x="173420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bg object 60"/>
          <p:cNvSpPr/>
          <p:nvPr/>
        </p:nvSpPr>
        <p:spPr>
          <a:xfrm>
            <a:off x="17288946" y="138397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bg object 61"/>
          <p:cNvSpPr/>
          <p:nvPr/>
        </p:nvSpPr>
        <p:spPr>
          <a:xfrm>
            <a:off x="17375657" y="1405647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 h="0">
                <a:moveTo>
                  <a:pt x="0" y="0"/>
                </a:moveTo>
                <a:lnTo>
                  <a:pt x="86710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bg object 62"/>
          <p:cNvSpPr/>
          <p:nvPr/>
        </p:nvSpPr>
        <p:spPr>
          <a:xfrm>
            <a:off x="17505722" y="1383970"/>
            <a:ext cx="86995" cy="43815"/>
          </a:xfrm>
          <a:custGeom>
            <a:avLst/>
            <a:gdLst/>
            <a:ahLst/>
            <a:cxnLst/>
            <a:rect l="l" t="t" r="r" b="b"/>
            <a:pathLst>
              <a:path w="86994" h="43815">
                <a:moveTo>
                  <a:pt x="0" y="0"/>
                </a:moveTo>
                <a:lnTo>
                  <a:pt x="86710" y="0"/>
                </a:lnTo>
                <a:lnTo>
                  <a:pt x="86710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bg object 63"/>
          <p:cNvSpPr/>
          <p:nvPr/>
        </p:nvSpPr>
        <p:spPr>
          <a:xfrm>
            <a:off x="17809209" y="1405647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 h="0">
                <a:moveTo>
                  <a:pt x="0" y="0"/>
                </a:moveTo>
                <a:lnTo>
                  <a:pt x="86710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bg object 64"/>
          <p:cNvSpPr/>
          <p:nvPr/>
        </p:nvSpPr>
        <p:spPr>
          <a:xfrm>
            <a:off x="16725329" y="1427326"/>
            <a:ext cx="303530" cy="43815"/>
          </a:xfrm>
          <a:custGeom>
            <a:avLst/>
            <a:gdLst/>
            <a:ahLst/>
            <a:cxnLst/>
            <a:rect l="l" t="t" r="r" b="b"/>
            <a:pathLst>
              <a:path w="303530" h="43815">
                <a:moveTo>
                  <a:pt x="43345" y="0"/>
                </a:moveTo>
                <a:lnTo>
                  <a:pt x="0" y="0"/>
                </a:lnTo>
                <a:lnTo>
                  <a:pt x="0" y="43357"/>
                </a:lnTo>
                <a:lnTo>
                  <a:pt x="43345" y="43357"/>
                </a:lnTo>
                <a:lnTo>
                  <a:pt x="43345" y="0"/>
                </a:lnTo>
                <a:close/>
              </a:path>
              <a:path w="303530" h="43815">
                <a:moveTo>
                  <a:pt x="216776" y="0"/>
                </a:moveTo>
                <a:lnTo>
                  <a:pt x="86702" y="0"/>
                </a:lnTo>
                <a:lnTo>
                  <a:pt x="86702" y="43357"/>
                </a:lnTo>
                <a:lnTo>
                  <a:pt x="216776" y="43357"/>
                </a:lnTo>
                <a:lnTo>
                  <a:pt x="216776" y="0"/>
                </a:lnTo>
                <a:close/>
              </a:path>
              <a:path w="303530" h="43815">
                <a:moveTo>
                  <a:pt x="303479" y="0"/>
                </a:moveTo>
                <a:lnTo>
                  <a:pt x="260121" y="0"/>
                </a:lnTo>
                <a:lnTo>
                  <a:pt x="260121" y="43357"/>
                </a:lnTo>
                <a:lnTo>
                  <a:pt x="303479" y="43357"/>
                </a:lnTo>
                <a:lnTo>
                  <a:pt x="303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bg object 65"/>
          <p:cNvSpPr/>
          <p:nvPr/>
        </p:nvSpPr>
        <p:spPr>
          <a:xfrm>
            <a:off x="17072170" y="1449002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 h="0">
                <a:moveTo>
                  <a:pt x="0" y="0"/>
                </a:moveTo>
                <a:lnTo>
                  <a:pt x="130065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bg object 66"/>
          <p:cNvSpPr/>
          <p:nvPr/>
        </p:nvSpPr>
        <p:spPr>
          <a:xfrm>
            <a:off x="17288943" y="1427326"/>
            <a:ext cx="303530" cy="43815"/>
          </a:xfrm>
          <a:custGeom>
            <a:avLst/>
            <a:gdLst/>
            <a:ahLst/>
            <a:cxnLst/>
            <a:rect l="l" t="t" r="r" b="b"/>
            <a:pathLst>
              <a:path w="303530" h="43815">
                <a:moveTo>
                  <a:pt x="43357" y="0"/>
                </a:moveTo>
                <a:lnTo>
                  <a:pt x="0" y="0"/>
                </a:lnTo>
                <a:lnTo>
                  <a:pt x="0" y="43357"/>
                </a:lnTo>
                <a:lnTo>
                  <a:pt x="43357" y="43357"/>
                </a:lnTo>
                <a:lnTo>
                  <a:pt x="43357" y="0"/>
                </a:lnTo>
                <a:close/>
              </a:path>
              <a:path w="303530" h="43815">
                <a:moveTo>
                  <a:pt x="303479" y="0"/>
                </a:moveTo>
                <a:lnTo>
                  <a:pt x="216776" y="0"/>
                </a:lnTo>
                <a:lnTo>
                  <a:pt x="216776" y="43357"/>
                </a:lnTo>
                <a:lnTo>
                  <a:pt x="303479" y="43357"/>
                </a:lnTo>
                <a:lnTo>
                  <a:pt x="303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bg object 67"/>
          <p:cNvSpPr/>
          <p:nvPr/>
        </p:nvSpPr>
        <p:spPr>
          <a:xfrm>
            <a:off x="17635788" y="1449002"/>
            <a:ext cx="303530" cy="0"/>
          </a:xfrm>
          <a:custGeom>
            <a:avLst/>
            <a:gdLst/>
            <a:ahLst/>
            <a:cxnLst/>
            <a:rect l="l" t="t" r="r" b="b"/>
            <a:pathLst>
              <a:path w="303530" h="0">
                <a:moveTo>
                  <a:pt x="0" y="0"/>
                </a:moveTo>
                <a:lnTo>
                  <a:pt x="303486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bg object 68"/>
          <p:cNvSpPr/>
          <p:nvPr/>
        </p:nvSpPr>
        <p:spPr>
          <a:xfrm>
            <a:off x="16725329" y="1470684"/>
            <a:ext cx="303530" cy="43815"/>
          </a:xfrm>
          <a:custGeom>
            <a:avLst/>
            <a:gdLst/>
            <a:ahLst/>
            <a:cxnLst/>
            <a:rect l="l" t="t" r="r" b="b"/>
            <a:pathLst>
              <a:path w="303530" h="43815">
                <a:moveTo>
                  <a:pt x="43345" y="0"/>
                </a:moveTo>
                <a:lnTo>
                  <a:pt x="0" y="0"/>
                </a:lnTo>
                <a:lnTo>
                  <a:pt x="0" y="43357"/>
                </a:lnTo>
                <a:lnTo>
                  <a:pt x="43345" y="43357"/>
                </a:lnTo>
                <a:lnTo>
                  <a:pt x="43345" y="0"/>
                </a:lnTo>
                <a:close/>
              </a:path>
              <a:path w="303530" h="43815">
                <a:moveTo>
                  <a:pt x="303479" y="0"/>
                </a:moveTo>
                <a:lnTo>
                  <a:pt x="260121" y="0"/>
                </a:lnTo>
                <a:lnTo>
                  <a:pt x="260121" y="43357"/>
                </a:lnTo>
                <a:lnTo>
                  <a:pt x="303479" y="43357"/>
                </a:lnTo>
                <a:lnTo>
                  <a:pt x="303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bg object 69"/>
          <p:cNvSpPr/>
          <p:nvPr/>
        </p:nvSpPr>
        <p:spPr>
          <a:xfrm>
            <a:off x="17115525" y="1492358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 h="0">
                <a:moveTo>
                  <a:pt x="0" y="0"/>
                </a:moveTo>
                <a:lnTo>
                  <a:pt x="86710" y="0"/>
                </a:lnTo>
              </a:path>
              <a:path w="173990" h="0">
                <a:moveTo>
                  <a:pt x="130065" y="0"/>
                </a:moveTo>
                <a:lnTo>
                  <a:pt x="173420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bg object 70"/>
          <p:cNvSpPr/>
          <p:nvPr/>
        </p:nvSpPr>
        <p:spPr>
          <a:xfrm>
            <a:off x="17419012" y="147068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bg object 71"/>
          <p:cNvSpPr/>
          <p:nvPr/>
        </p:nvSpPr>
        <p:spPr>
          <a:xfrm>
            <a:off x="16725329" y="1492358"/>
            <a:ext cx="1214120" cy="43815"/>
          </a:xfrm>
          <a:custGeom>
            <a:avLst/>
            <a:gdLst/>
            <a:ahLst/>
            <a:cxnLst/>
            <a:rect l="l" t="t" r="r" b="b"/>
            <a:pathLst>
              <a:path w="1214119" h="43815">
                <a:moveTo>
                  <a:pt x="867103" y="0"/>
                </a:moveTo>
                <a:lnTo>
                  <a:pt x="910458" y="0"/>
                </a:lnTo>
              </a:path>
              <a:path w="1214119" h="43815">
                <a:moveTo>
                  <a:pt x="1040524" y="0"/>
                </a:moveTo>
                <a:lnTo>
                  <a:pt x="1127234" y="0"/>
                </a:lnTo>
              </a:path>
              <a:path w="1214119" h="43815">
                <a:moveTo>
                  <a:pt x="1170589" y="0"/>
                </a:moveTo>
                <a:lnTo>
                  <a:pt x="1213944" y="0"/>
                </a:lnTo>
              </a:path>
              <a:path w="1214119" h="43815">
                <a:moveTo>
                  <a:pt x="0" y="43355"/>
                </a:moveTo>
                <a:lnTo>
                  <a:pt x="303486" y="43355"/>
                </a:lnTo>
              </a:path>
              <a:path w="1214119" h="43815">
                <a:moveTo>
                  <a:pt x="346841" y="43355"/>
                </a:moveTo>
                <a:lnTo>
                  <a:pt x="433551" y="43355"/>
                </a:lnTo>
              </a:path>
              <a:path w="1214119" h="43815">
                <a:moveTo>
                  <a:pt x="476906" y="43355"/>
                </a:moveTo>
                <a:lnTo>
                  <a:pt x="520262" y="43355"/>
                </a:lnTo>
              </a:path>
              <a:path w="1214119" h="43815">
                <a:moveTo>
                  <a:pt x="563617" y="43355"/>
                </a:moveTo>
                <a:lnTo>
                  <a:pt x="650327" y="43355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bg object 72"/>
          <p:cNvSpPr/>
          <p:nvPr/>
        </p:nvSpPr>
        <p:spPr>
          <a:xfrm>
            <a:off x="17419012" y="151403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0" y="0"/>
                </a:moveTo>
                <a:lnTo>
                  <a:pt x="43355" y="0"/>
                </a:lnTo>
                <a:lnTo>
                  <a:pt x="43355" y="43355"/>
                </a:lnTo>
                <a:lnTo>
                  <a:pt x="0" y="433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bg object 73"/>
          <p:cNvSpPr/>
          <p:nvPr/>
        </p:nvSpPr>
        <p:spPr>
          <a:xfrm>
            <a:off x="17505722" y="1535713"/>
            <a:ext cx="390525" cy="0"/>
          </a:xfrm>
          <a:custGeom>
            <a:avLst/>
            <a:gdLst/>
            <a:ahLst/>
            <a:cxnLst/>
            <a:rect l="l" t="t" r="r" b="b"/>
            <a:pathLst>
              <a:path w="390525" h="0">
                <a:moveTo>
                  <a:pt x="0" y="0"/>
                </a:moveTo>
                <a:lnTo>
                  <a:pt x="86710" y="0"/>
                </a:lnTo>
              </a:path>
              <a:path w="390525" h="0">
                <a:moveTo>
                  <a:pt x="216775" y="0"/>
                </a:moveTo>
                <a:lnTo>
                  <a:pt x="260131" y="0"/>
                </a:lnTo>
              </a:path>
              <a:path w="390525" h="0">
                <a:moveTo>
                  <a:pt x="346841" y="0"/>
                </a:moveTo>
                <a:lnTo>
                  <a:pt x="390196" y="0"/>
                </a:lnTo>
              </a:path>
            </a:pathLst>
          </a:custGeom>
          <a:ln w="433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4" name="bg object 7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34344" y="6913705"/>
            <a:ext cx="1924049" cy="2152649"/>
          </a:xfrm>
          <a:prstGeom prst="rect">
            <a:avLst/>
          </a:prstGeom>
        </p:spPr>
      </p:pic>
      <p:pic>
        <p:nvPicPr>
          <p:cNvPr id="75" name="bg object 7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173873" y="6487747"/>
            <a:ext cx="2076449" cy="27717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2292" y="141463"/>
            <a:ext cx="9110344" cy="772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0">
                <a:solidFill>
                  <a:srgbClr val="EDE8E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18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3.png"/><Relationship Id="rId4" Type="http://schemas.openxmlformats.org/officeDocument/2006/relationships/image" Target="../media/image31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3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8427" y="195339"/>
            <a:ext cx="933132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105">
                <a:solidFill>
                  <a:srgbClr val="FFFFFF"/>
                </a:solidFill>
                <a:latin typeface="Arial"/>
                <a:cs typeface="Arial"/>
              </a:rPr>
              <a:t>CRISTO</a:t>
            </a:r>
            <a:r>
              <a:rPr dirty="0" sz="35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500" spc="409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dirty="0" sz="35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500" spc="85">
                <a:solidFill>
                  <a:srgbClr val="FFFFFF"/>
                </a:solidFill>
                <a:latin typeface="Arial"/>
                <a:cs typeface="Arial"/>
              </a:rPr>
              <a:t>FILIPENSES</a:t>
            </a:r>
            <a:r>
              <a:rPr dirty="0" sz="35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500" spc="-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5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500" spc="-10">
                <a:solidFill>
                  <a:srgbClr val="FFFFFF"/>
                </a:solidFill>
                <a:latin typeface="Arial"/>
                <a:cs typeface="Arial"/>
              </a:rPr>
              <a:t>COLOSSENSES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078" y="243721"/>
            <a:ext cx="3074670" cy="3492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00" spc="315" b="1">
                <a:solidFill>
                  <a:srgbClr val="AB5344"/>
                </a:solidFill>
                <a:latin typeface="Calibri"/>
                <a:cs typeface="Calibri"/>
              </a:rPr>
              <a:t>JAN/FEV/MAR-</a:t>
            </a:r>
            <a:r>
              <a:rPr dirty="0" sz="2100" spc="120" b="1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dirty="0" sz="2100" spc="455" b="1">
                <a:solidFill>
                  <a:srgbClr val="AB5344"/>
                </a:solidFill>
                <a:latin typeface="Calibri"/>
                <a:cs typeface="Calibri"/>
              </a:rPr>
              <a:t>2026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4643" y="8809203"/>
            <a:ext cx="439864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495">
                <a:solidFill>
                  <a:srgbClr val="564629"/>
                </a:solidFill>
                <a:latin typeface="Arial"/>
                <a:cs typeface="Arial"/>
              </a:rPr>
              <a:t>VIDA</a:t>
            </a:r>
            <a:r>
              <a:rPr dirty="0" sz="4200" spc="-35">
                <a:solidFill>
                  <a:srgbClr val="564629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564629"/>
                </a:solidFill>
                <a:latin typeface="Arial"/>
                <a:cs typeface="Arial"/>
              </a:rPr>
              <a:t>E</a:t>
            </a:r>
            <a:r>
              <a:rPr dirty="0" sz="4200" spc="-35">
                <a:solidFill>
                  <a:srgbClr val="564629"/>
                </a:solidFill>
                <a:latin typeface="Arial"/>
                <a:cs typeface="Arial"/>
              </a:rPr>
              <a:t> </a:t>
            </a:r>
            <a:r>
              <a:rPr dirty="0" sz="4200" spc="425">
                <a:solidFill>
                  <a:srgbClr val="564629"/>
                </a:solidFill>
                <a:latin typeface="Arial"/>
                <a:cs typeface="Arial"/>
              </a:rPr>
              <a:t>MORTE</a:t>
            </a:r>
            <a:endParaRPr sz="4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3894" y="8004458"/>
            <a:ext cx="2299970" cy="680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300" spc="265">
                <a:solidFill>
                  <a:srgbClr val="AB5344"/>
                </a:solidFill>
                <a:latin typeface="Arial"/>
                <a:cs typeface="Arial"/>
              </a:rPr>
              <a:t>LIÇÃO</a:t>
            </a:r>
            <a:r>
              <a:rPr dirty="0" sz="4300" spc="-335">
                <a:solidFill>
                  <a:srgbClr val="AB5344"/>
                </a:solidFill>
                <a:latin typeface="Arial"/>
                <a:cs typeface="Arial"/>
              </a:rPr>
              <a:t> </a:t>
            </a:r>
            <a:r>
              <a:rPr dirty="0" sz="4300" spc="280">
                <a:solidFill>
                  <a:srgbClr val="AB5344"/>
                </a:solidFill>
                <a:latin typeface="Arial"/>
                <a:cs typeface="Arial"/>
              </a:rPr>
              <a:t>3</a:t>
            </a:r>
            <a:endParaRPr sz="4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64368" y="9138830"/>
            <a:ext cx="2183765" cy="5778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5115" marR="5080" indent="-273050">
              <a:lnSpc>
                <a:spcPct val="106600"/>
              </a:lnSpc>
              <a:spcBef>
                <a:spcPts val="95"/>
              </a:spcBef>
            </a:pPr>
            <a:r>
              <a:rPr dirty="0" sz="1700" spc="185" b="1">
                <a:solidFill>
                  <a:srgbClr val="AB5344"/>
                </a:solidFill>
                <a:latin typeface="Calibri"/>
                <a:cs typeface="Calibri"/>
              </a:rPr>
              <a:t>Ilustração</a:t>
            </a:r>
            <a:r>
              <a:rPr dirty="0" sz="1700" spc="85" b="1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dirty="0" sz="1700" spc="215" b="1">
                <a:solidFill>
                  <a:srgbClr val="AB5344"/>
                </a:solidFill>
                <a:latin typeface="Calibri"/>
                <a:cs typeface="Calibri"/>
              </a:rPr>
              <a:t>de</a:t>
            </a:r>
            <a:r>
              <a:rPr dirty="0" sz="1700" spc="90" b="1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dirty="0" sz="1700" spc="220" b="1">
                <a:solidFill>
                  <a:srgbClr val="AB5344"/>
                </a:solidFill>
                <a:latin typeface="Calibri"/>
                <a:cs typeface="Calibri"/>
              </a:rPr>
              <a:t>capa: </a:t>
            </a:r>
            <a:r>
              <a:rPr dirty="0" sz="1700" spc="235" b="1">
                <a:solidFill>
                  <a:srgbClr val="AB5344"/>
                </a:solidFill>
                <a:latin typeface="Calibri"/>
                <a:cs typeface="Calibri"/>
              </a:rPr>
              <a:t>Adinan</a:t>
            </a:r>
            <a:r>
              <a:rPr dirty="0" sz="1700" spc="90" b="1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dirty="0" sz="1700" spc="170" b="1">
                <a:solidFill>
                  <a:srgbClr val="AB5344"/>
                </a:solidFill>
                <a:latin typeface="Calibri"/>
                <a:cs typeface="Calibri"/>
              </a:rPr>
              <a:t>Batista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67533" y="9134564"/>
            <a:ext cx="2089150" cy="5778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84785">
              <a:lnSpc>
                <a:spcPct val="106600"/>
              </a:lnSpc>
              <a:spcBef>
                <a:spcPts val="95"/>
              </a:spcBef>
            </a:pPr>
            <a:r>
              <a:rPr dirty="0" sz="1700" spc="200" b="1">
                <a:solidFill>
                  <a:srgbClr val="AB5344"/>
                </a:solidFill>
                <a:latin typeface="Calibri"/>
                <a:cs typeface="Calibri"/>
              </a:rPr>
              <a:t>Texto</a:t>
            </a:r>
            <a:r>
              <a:rPr dirty="0" sz="1700" spc="80" b="1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dirty="0" sz="1700" spc="185" b="1">
                <a:solidFill>
                  <a:srgbClr val="AB5344"/>
                </a:solidFill>
                <a:latin typeface="Calibri"/>
                <a:cs typeface="Calibri"/>
              </a:rPr>
              <a:t>e</a:t>
            </a:r>
            <a:r>
              <a:rPr dirty="0" sz="1700" spc="85" b="1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dirty="0" sz="1700" spc="200" b="1">
                <a:solidFill>
                  <a:srgbClr val="AB5344"/>
                </a:solidFill>
                <a:latin typeface="Calibri"/>
                <a:cs typeface="Calibri"/>
              </a:rPr>
              <a:t>design </a:t>
            </a:r>
            <a:r>
              <a:rPr dirty="0" sz="1700" spc="210" b="1">
                <a:solidFill>
                  <a:srgbClr val="AB5344"/>
                </a:solidFill>
                <a:latin typeface="Calibri"/>
                <a:cs typeface="Calibri"/>
              </a:rPr>
              <a:t>Gusttavo</a:t>
            </a:r>
            <a:r>
              <a:rPr dirty="0" sz="1700" spc="90" b="1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dirty="0" sz="1700" spc="250" b="1">
                <a:solidFill>
                  <a:srgbClr val="AB5344"/>
                </a:solidFill>
                <a:latin typeface="Calibri"/>
                <a:cs typeface="Calibri"/>
              </a:rPr>
              <a:t>Santana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143290" y="2995100"/>
            <a:ext cx="12125960" cy="8331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300" spc="894">
                <a:solidFill>
                  <a:srgbClr val="3A3A3A"/>
                </a:solidFill>
              </a:rPr>
              <a:t>SIGA</a:t>
            </a:r>
            <a:r>
              <a:rPr dirty="0" sz="5300" spc="515">
                <a:solidFill>
                  <a:srgbClr val="3A3A3A"/>
                </a:solidFill>
              </a:rPr>
              <a:t> </a:t>
            </a:r>
            <a:r>
              <a:rPr dirty="0" sz="5300" spc="1055">
                <a:solidFill>
                  <a:srgbClr val="3A3A3A"/>
                </a:solidFill>
              </a:rPr>
              <a:t>AS</a:t>
            </a:r>
            <a:r>
              <a:rPr dirty="0" sz="5300" spc="520">
                <a:solidFill>
                  <a:srgbClr val="3A3A3A"/>
                </a:solidFill>
              </a:rPr>
              <a:t> </a:t>
            </a:r>
            <a:r>
              <a:rPr dirty="0" sz="5300" spc="1105">
                <a:solidFill>
                  <a:srgbClr val="3A3A3A"/>
                </a:solidFill>
              </a:rPr>
              <a:t>NOSSAS</a:t>
            </a:r>
            <a:r>
              <a:rPr dirty="0" sz="5300" spc="515">
                <a:solidFill>
                  <a:srgbClr val="3A3A3A"/>
                </a:solidFill>
              </a:rPr>
              <a:t> </a:t>
            </a:r>
            <a:r>
              <a:rPr dirty="0" sz="5300" spc="775">
                <a:solidFill>
                  <a:srgbClr val="3A3A3A"/>
                </a:solidFill>
              </a:rPr>
              <a:t>REDES</a:t>
            </a:r>
            <a:r>
              <a:rPr dirty="0" sz="5300" spc="520">
                <a:solidFill>
                  <a:srgbClr val="3A3A3A"/>
                </a:solidFill>
              </a:rPr>
              <a:t> </a:t>
            </a:r>
            <a:r>
              <a:rPr dirty="0" sz="5300" spc="910">
                <a:solidFill>
                  <a:srgbClr val="3A3A3A"/>
                </a:solidFill>
              </a:rPr>
              <a:t>SOCIAIS</a:t>
            </a:r>
            <a:endParaRPr sz="5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5843885" cy="2630805"/>
            </a:xfrm>
            <a:custGeom>
              <a:avLst/>
              <a:gdLst/>
              <a:ahLst/>
              <a:cxnLst/>
              <a:rect l="l" t="t" r="r" b="b"/>
              <a:pathLst>
                <a:path w="15843885" h="2630805">
                  <a:moveTo>
                    <a:pt x="3778377" y="0"/>
                  </a:moveTo>
                  <a:lnTo>
                    <a:pt x="0" y="0"/>
                  </a:lnTo>
                  <a:lnTo>
                    <a:pt x="0" y="1033881"/>
                  </a:lnTo>
                  <a:lnTo>
                    <a:pt x="24688" y="1042733"/>
                  </a:lnTo>
                  <a:lnTo>
                    <a:pt x="70459" y="1048029"/>
                  </a:lnTo>
                  <a:lnTo>
                    <a:pt x="3579507" y="1048029"/>
                  </a:lnTo>
                  <a:lnTo>
                    <a:pt x="3625291" y="1042733"/>
                  </a:lnTo>
                  <a:lnTo>
                    <a:pt x="3667353" y="1027645"/>
                  </a:lnTo>
                  <a:lnTo>
                    <a:pt x="3704501" y="1004011"/>
                  </a:lnTo>
                  <a:lnTo>
                    <a:pt x="3735489" y="973010"/>
                  </a:lnTo>
                  <a:lnTo>
                    <a:pt x="3759136" y="935863"/>
                  </a:lnTo>
                  <a:lnTo>
                    <a:pt x="3774211" y="893800"/>
                  </a:lnTo>
                  <a:lnTo>
                    <a:pt x="3778377" y="857796"/>
                  </a:lnTo>
                  <a:lnTo>
                    <a:pt x="3778377" y="0"/>
                  </a:lnTo>
                  <a:close/>
                </a:path>
                <a:path w="15843885" h="2630805">
                  <a:moveTo>
                    <a:pt x="15841091" y="1429677"/>
                  </a:moveTo>
                  <a:lnTo>
                    <a:pt x="15823019" y="1361668"/>
                  </a:lnTo>
                  <a:lnTo>
                    <a:pt x="15799372" y="1324533"/>
                  </a:lnTo>
                  <a:lnTo>
                    <a:pt x="15768371" y="1293533"/>
                  </a:lnTo>
                  <a:lnTo>
                    <a:pt x="15731236" y="1269885"/>
                  </a:lnTo>
                  <a:lnTo>
                    <a:pt x="15689161" y="1254810"/>
                  </a:lnTo>
                  <a:lnTo>
                    <a:pt x="15643390" y="1249514"/>
                  </a:lnTo>
                  <a:lnTo>
                    <a:pt x="70459" y="1249514"/>
                  </a:lnTo>
                  <a:lnTo>
                    <a:pt x="24688" y="1254810"/>
                  </a:lnTo>
                  <a:lnTo>
                    <a:pt x="0" y="1263662"/>
                  </a:lnTo>
                  <a:lnTo>
                    <a:pt x="0" y="2616149"/>
                  </a:lnTo>
                  <a:lnTo>
                    <a:pt x="24688" y="2625001"/>
                  </a:lnTo>
                  <a:lnTo>
                    <a:pt x="70459" y="2630297"/>
                  </a:lnTo>
                  <a:lnTo>
                    <a:pt x="15643390" y="2630297"/>
                  </a:lnTo>
                  <a:lnTo>
                    <a:pt x="15689161" y="2625001"/>
                  </a:lnTo>
                  <a:lnTo>
                    <a:pt x="15731236" y="2609913"/>
                  </a:lnTo>
                  <a:lnTo>
                    <a:pt x="15768371" y="2586278"/>
                  </a:lnTo>
                  <a:lnTo>
                    <a:pt x="15799372" y="2555278"/>
                  </a:lnTo>
                  <a:lnTo>
                    <a:pt x="15823019" y="2518130"/>
                  </a:lnTo>
                  <a:lnTo>
                    <a:pt x="15838094" y="2476068"/>
                  </a:lnTo>
                  <a:lnTo>
                    <a:pt x="15841091" y="2450134"/>
                  </a:lnTo>
                  <a:lnTo>
                    <a:pt x="15841091" y="1429677"/>
                  </a:lnTo>
                  <a:close/>
                </a:path>
                <a:path w="15843885" h="2630805">
                  <a:moveTo>
                    <a:pt x="15843377" y="21704"/>
                  </a:moveTo>
                  <a:lnTo>
                    <a:pt x="15840875" y="0"/>
                  </a:lnTo>
                  <a:lnTo>
                    <a:pt x="3943667" y="0"/>
                  </a:lnTo>
                  <a:lnTo>
                    <a:pt x="3941140" y="21704"/>
                  </a:lnTo>
                  <a:lnTo>
                    <a:pt x="3941076" y="848029"/>
                  </a:lnTo>
                  <a:lnTo>
                    <a:pt x="3946448" y="893800"/>
                  </a:lnTo>
                  <a:lnTo>
                    <a:pt x="3961523" y="935863"/>
                  </a:lnTo>
                  <a:lnTo>
                    <a:pt x="3985171" y="973010"/>
                  </a:lnTo>
                  <a:lnTo>
                    <a:pt x="4016171" y="1004011"/>
                  </a:lnTo>
                  <a:lnTo>
                    <a:pt x="4053306" y="1027645"/>
                  </a:lnTo>
                  <a:lnTo>
                    <a:pt x="4095381" y="1042733"/>
                  </a:lnTo>
                  <a:lnTo>
                    <a:pt x="4141152" y="1048029"/>
                  </a:lnTo>
                  <a:lnTo>
                    <a:pt x="15643390" y="1048029"/>
                  </a:lnTo>
                  <a:lnTo>
                    <a:pt x="15689161" y="1042733"/>
                  </a:lnTo>
                  <a:lnTo>
                    <a:pt x="15731224" y="1027645"/>
                  </a:lnTo>
                  <a:lnTo>
                    <a:pt x="15768371" y="1004011"/>
                  </a:lnTo>
                  <a:lnTo>
                    <a:pt x="15799372" y="973010"/>
                  </a:lnTo>
                  <a:lnTo>
                    <a:pt x="15823006" y="935863"/>
                  </a:lnTo>
                  <a:lnTo>
                    <a:pt x="15838081" y="893800"/>
                  </a:lnTo>
                  <a:lnTo>
                    <a:pt x="15843377" y="848029"/>
                  </a:lnTo>
                  <a:lnTo>
                    <a:pt x="15843377" y="21704"/>
                  </a:lnTo>
                  <a:close/>
                </a:path>
              </a:pathLst>
            </a:custGeom>
            <a:solidFill>
              <a:srgbClr val="E9EDE4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6015292" y="0"/>
              <a:ext cx="2273300" cy="2629535"/>
            </a:xfrm>
            <a:custGeom>
              <a:avLst/>
              <a:gdLst/>
              <a:ahLst/>
              <a:cxnLst/>
              <a:rect l="l" t="t" r="r" b="b"/>
              <a:pathLst>
                <a:path w="2273300" h="2629535">
                  <a:moveTo>
                    <a:pt x="2220311" y="2629313"/>
                  </a:moveTo>
                  <a:lnTo>
                    <a:pt x="191597" y="2629313"/>
                  </a:lnTo>
                  <a:lnTo>
                    <a:pt x="154220" y="2624989"/>
                  </a:lnTo>
                  <a:lnTo>
                    <a:pt x="112154" y="2609912"/>
                  </a:lnTo>
                  <a:lnTo>
                    <a:pt x="75015" y="2586268"/>
                  </a:lnTo>
                  <a:lnTo>
                    <a:pt x="44017" y="2555269"/>
                  </a:lnTo>
                  <a:lnTo>
                    <a:pt x="20372" y="2518130"/>
                  </a:lnTo>
                  <a:lnTo>
                    <a:pt x="5295" y="2476064"/>
                  </a:lnTo>
                  <a:lnTo>
                    <a:pt x="0" y="2430286"/>
                  </a:lnTo>
                  <a:lnTo>
                    <a:pt x="0" y="21699"/>
                  </a:lnTo>
                  <a:lnTo>
                    <a:pt x="2510" y="0"/>
                  </a:lnTo>
                  <a:lnTo>
                    <a:pt x="2272706" y="0"/>
                  </a:lnTo>
                  <a:lnTo>
                    <a:pt x="2272706" y="2619607"/>
                  </a:lnTo>
                  <a:lnTo>
                    <a:pt x="2257688" y="2624989"/>
                  </a:lnTo>
                  <a:lnTo>
                    <a:pt x="2220311" y="2629313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39309" y="222414"/>
              <a:ext cx="1076324" cy="16668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15509" y="472440"/>
              <a:ext cx="523874" cy="11906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64" y="2630284"/>
              <a:ext cx="8762999" cy="76567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48266" y="2668977"/>
              <a:ext cx="638810" cy="7618095"/>
            </a:xfrm>
            <a:custGeom>
              <a:avLst/>
              <a:gdLst/>
              <a:ahLst/>
              <a:cxnLst/>
              <a:rect l="l" t="t" r="r" b="b"/>
              <a:pathLst>
                <a:path w="638809" h="7618095">
                  <a:moveTo>
                    <a:pt x="0" y="1059043"/>
                  </a:moveTo>
                  <a:lnTo>
                    <a:pt x="906" y="1024325"/>
                  </a:lnTo>
                  <a:lnTo>
                    <a:pt x="6661" y="992894"/>
                  </a:lnTo>
                  <a:lnTo>
                    <a:pt x="17844" y="965031"/>
                  </a:lnTo>
                  <a:lnTo>
                    <a:pt x="33120" y="919921"/>
                  </a:lnTo>
                  <a:lnTo>
                    <a:pt x="36733" y="871446"/>
                  </a:lnTo>
                  <a:lnTo>
                    <a:pt x="35061" y="821372"/>
                  </a:lnTo>
                  <a:lnTo>
                    <a:pt x="34480" y="771468"/>
                  </a:lnTo>
                  <a:lnTo>
                    <a:pt x="36868" y="747238"/>
                  </a:lnTo>
                  <a:lnTo>
                    <a:pt x="41538" y="725873"/>
                  </a:lnTo>
                  <a:lnTo>
                    <a:pt x="48067" y="705078"/>
                  </a:lnTo>
                  <a:lnTo>
                    <a:pt x="56032" y="682553"/>
                  </a:lnTo>
                  <a:lnTo>
                    <a:pt x="61216" y="666248"/>
                  </a:lnTo>
                  <a:lnTo>
                    <a:pt x="71613" y="630810"/>
                  </a:lnTo>
                  <a:lnTo>
                    <a:pt x="77995" y="613306"/>
                  </a:lnTo>
                  <a:lnTo>
                    <a:pt x="92971" y="580465"/>
                  </a:lnTo>
                  <a:lnTo>
                    <a:pt x="98715" y="564513"/>
                  </a:lnTo>
                  <a:lnTo>
                    <a:pt x="102661" y="545043"/>
                  </a:lnTo>
                  <a:lnTo>
                    <a:pt x="103513" y="531278"/>
                  </a:lnTo>
                  <a:lnTo>
                    <a:pt x="103433" y="506944"/>
                  </a:lnTo>
                  <a:lnTo>
                    <a:pt x="105530" y="493824"/>
                  </a:lnTo>
                  <a:lnTo>
                    <a:pt x="112943" y="471048"/>
                  </a:lnTo>
                  <a:lnTo>
                    <a:pt x="122001" y="448732"/>
                  </a:lnTo>
                  <a:lnTo>
                    <a:pt x="130445" y="426201"/>
                  </a:lnTo>
                  <a:lnTo>
                    <a:pt x="136014" y="402779"/>
                  </a:lnTo>
                  <a:lnTo>
                    <a:pt x="139819" y="351239"/>
                  </a:lnTo>
                  <a:lnTo>
                    <a:pt x="139159" y="297649"/>
                  </a:lnTo>
                  <a:lnTo>
                    <a:pt x="136764" y="244012"/>
                  </a:lnTo>
                  <a:lnTo>
                    <a:pt x="135359" y="192334"/>
                  </a:lnTo>
                  <a:lnTo>
                    <a:pt x="138493" y="93893"/>
                  </a:lnTo>
                  <a:lnTo>
                    <a:pt x="135705" y="45748"/>
                  </a:lnTo>
                  <a:lnTo>
                    <a:pt x="124050" y="0"/>
                  </a:lnTo>
                  <a:lnTo>
                    <a:pt x="399399" y="0"/>
                  </a:lnTo>
                  <a:lnTo>
                    <a:pt x="417918" y="42375"/>
                  </a:lnTo>
                  <a:lnTo>
                    <a:pt x="439441" y="83321"/>
                  </a:lnTo>
                  <a:lnTo>
                    <a:pt x="462147" y="122270"/>
                  </a:lnTo>
                  <a:lnTo>
                    <a:pt x="497232" y="180031"/>
                  </a:lnTo>
                  <a:lnTo>
                    <a:pt x="525109" y="206675"/>
                  </a:lnTo>
                  <a:lnTo>
                    <a:pt x="529510" y="243976"/>
                  </a:lnTo>
                  <a:lnTo>
                    <a:pt x="521779" y="278227"/>
                  </a:lnTo>
                  <a:lnTo>
                    <a:pt x="510531" y="311878"/>
                  </a:lnTo>
                  <a:lnTo>
                    <a:pt x="504376" y="347381"/>
                  </a:lnTo>
                  <a:lnTo>
                    <a:pt x="505483" y="406590"/>
                  </a:lnTo>
                  <a:lnTo>
                    <a:pt x="510781" y="454276"/>
                  </a:lnTo>
                  <a:lnTo>
                    <a:pt x="519343" y="492719"/>
                  </a:lnTo>
                  <a:lnTo>
                    <a:pt x="542558" y="551001"/>
                  </a:lnTo>
                  <a:lnTo>
                    <a:pt x="567722" y="599682"/>
                  </a:lnTo>
                  <a:lnTo>
                    <a:pt x="578721" y="626124"/>
                  </a:lnTo>
                  <a:lnTo>
                    <a:pt x="587429" y="657009"/>
                  </a:lnTo>
                  <a:lnTo>
                    <a:pt x="592922" y="694617"/>
                  </a:lnTo>
                  <a:lnTo>
                    <a:pt x="594571" y="761040"/>
                  </a:lnTo>
                  <a:lnTo>
                    <a:pt x="592672" y="769877"/>
                  </a:lnTo>
                  <a:lnTo>
                    <a:pt x="587062" y="778515"/>
                  </a:lnTo>
                  <a:lnTo>
                    <a:pt x="575757" y="787075"/>
                  </a:lnTo>
                  <a:lnTo>
                    <a:pt x="548260" y="800169"/>
                  </a:lnTo>
                  <a:lnTo>
                    <a:pt x="535434" y="809328"/>
                  </a:lnTo>
                  <a:lnTo>
                    <a:pt x="510211" y="843902"/>
                  </a:lnTo>
                  <a:lnTo>
                    <a:pt x="496235" y="885253"/>
                  </a:lnTo>
                  <a:lnTo>
                    <a:pt x="490536" y="930787"/>
                  </a:lnTo>
                  <a:lnTo>
                    <a:pt x="490144" y="977913"/>
                  </a:lnTo>
                  <a:lnTo>
                    <a:pt x="492087" y="1024037"/>
                  </a:lnTo>
                  <a:lnTo>
                    <a:pt x="493394" y="1066566"/>
                  </a:lnTo>
                  <a:lnTo>
                    <a:pt x="493766" y="1310155"/>
                  </a:lnTo>
                  <a:lnTo>
                    <a:pt x="492923" y="1350530"/>
                  </a:lnTo>
                  <a:lnTo>
                    <a:pt x="487240" y="1399785"/>
                  </a:lnTo>
                  <a:lnTo>
                    <a:pt x="473399" y="1440090"/>
                  </a:lnTo>
                  <a:lnTo>
                    <a:pt x="467235" y="1460109"/>
                  </a:lnTo>
                  <a:lnTo>
                    <a:pt x="463729" y="1478913"/>
                  </a:lnTo>
                  <a:lnTo>
                    <a:pt x="461022" y="1497687"/>
                  </a:lnTo>
                  <a:lnTo>
                    <a:pt x="457255" y="1517614"/>
                  </a:lnTo>
                  <a:lnTo>
                    <a:pt x="451695" y="1536221"/>
                  </a:lnTo>
                  <a:lnTo>
                    <a:pt x="445290" y="1553692"/>
                  </a:lnTo>
                  <a:lnTo>
                    <a:pt x="439623" y="1571500"/>
                  </a:lnTo>
                  <a:lnTo>
                    <a:pt x="436276" y="1591122"/>
                  </a:lnTo>
                  <a:lnTo>
                    <a:pt x="432876" y="1651620"/>
                  </a:lnTo>
                  <a:lnTo>
                    <a:pt x="432862" y="1700646"/>
                  </a:lnTo>
                  <a:lnTo>
                    <a:pt x="435629" y="1740115"/>
                  </a:lnTo>
                  <a:lnTo>
                    <a:pt x="440572" y="1771938"/>
                  </a:lnTo>
                  <a:lnTo>
                    <a:pt x="447085" y="1798028"/>
                  </a:lnTo>
                  <a:lnTo>
                    <a:pt x="454562" y="1820298"/>
                  </a:lnTo>
                  <a:lnTo>
                    <a:pt x="469991" y="1861027"/>
                  </a:lnTo>
                  <a:lnTo>
                    <a:pt x="476730" y="1883311"/>
                  </a:lnTo>
                  <a:lnTo>
                    <a:pt x="482014" y="1909426"/>
                  </a:lnTo>
                  <a:lnTo>
                    <a:pt x="485235" y="1941284"/>
                  </a:lnTo>
                  <a:lnTo>
                    <a:pt x="485788" y="1980796"/>
                  </a:lnTo>
                  <a:lnTo>
                    <a:pt x="483069" y="2029877"/>
                  </a:lnTo>
                  <a:lnTo>
                    <a:pt x="478307" y="2054039"/>
                  </a:lnTo>
                  <a:lnTo>
                    <a:pt x="463097" y="2099506"/>
                  </a:lnTo>
                  <a:lnTo>
                    <a:pt x="459304" y="2124037"/>
                  </a:lnTo>
                  <a:lnTo>
                    <a:pt x="458193" y="2152703"/>
                  </a:lnTo>
                  <a:lnTo>
                    <a:pt x="457490" y="2182261"/>
                  </a:lnTo>
                  <a:lnTo>
                    <a:pt x="458186" y="2211758"/>
                  </a:lnTo>
                  <a:lnTo>
                    <a:pt x="461270" y="2240240"/>
                  </a:lnTo>
                  <a:lnTo>
                    <a:pt x="476700" y="2287369"/>
                  </a:lnTo>
                  <a:lnTo>
                    <a:pt x="501856" y="2331470"/>
                  </a:lnTo>
                  <a:lnTo>
                    <a:pt x="529562" y="2374680"/>
                  </a:lnTo>
                  <a:lnTo>
                    <a:pt x="552643" y="2419135"/>
                  </a:lnTo>
                  <a:lnTo>
                    <a:pt x="570524" y="2461714"/>
                  </a:lnTo>
                  <a:lnTo>
                    <a:pt x="587636" y="2507958"/>
                  </a:lnTo>
                  <a:lnTo>
                    <a:pt x="597126" y="2555477"/>
                  </a:lnTo>
                  <a:lnTo>
                    <a:pt x="592143" y="2601882"/>
                  </a:lnTo>
                  <a:lnTo>
                    <a:pt x="587455" y="2612284"/>
                  </a:lnTo>
                  <a:lnTo>
                    <a:pt x="575468" y="2631061"/>
                  </a:lnTo>
                  <a:lnTo>
                    <a:pt x="570918" y="2641463"/>
                  </a:lnTo>
                  <a:lnTo>
                    <a:pt x="569704" y="2653533"/>
                  </a:lnTo>
                  <a:lnTo>
                    <a:pt x="569750" y="2671211"/>
                  </a:lnTo>
                  <a:lnTo>
                    <a:pt x="571795" y="2716513"/>
                  </a:lnTo>
                  <a:lnTo>
                    <a:pt x="578589" y="2758932"/>
                  </a:lnTo>
                  <a:lnTo>
                    <a:pt x="597594" y="2812757"/>
                  </a:lnTo>
                  <a:lnTo>
                    <a:pt x="615037" y="2846356"/>
                  </a:lnTo>
                  <a:lnTo>
                    <a:pt x="630683" y="2880293"/>
                  </a:lnTo>
                  <a:lnTo>
                    <a:pt x="638608" y="2913616"/>
                  </a:lnTo>
                  <a:lnTo>
                    <a:pt x="633505" y="2939626"/>
                  </a:lnTo>
                  <a:lnTo>
                    <a:pt x="618315" y="2959497"/>
                  </a:lnTo>
                  <a:lnTo>
                    <a:pt x="599115" y="2977816"/>
                  </a:lnTo>
                  <a:lnTo>
                    <a:pt x="581981" y="2999171"/>
                  </a:lnTo>
                  <a:lnTo>
                    <a:pt x="572293" y="3021263"/>
                  </a:lnTo>
                  <a:lnTo>
                    <a:pt x="565755" y="3045369"/>
                  </a:lnTo>
                  <a:lnTo>
                    <a:pt x="560569" y="3069998"/>
                  </a:lnTo>
                  <a:lnTo>
                    <a:pt x="554938" y="3093658"/>
                  </a:lnTo>
                  <a:lnTo>
                    <a:pt x="533319" y="3165775"/>
                  </a:lnTo>
                  <a:lnTo>
                    <a:pt x="512403" y="3260417"/>
                  </a:lnTo>
                  <a:lnTo>
                    <a:pt x="506022" y="3320313"/>
                  </a:lnTo>
                  <a:lnTo>
                    <a:pt x="504744" y="3371671"/>
                  </a:lnTo>
                  <a:lnTo>
                    <a:pt x="505705" y="3416444"/>
                  </a:lnTo>
                  <a:lnTo>
                    <a:pt x="506042" y="3456584"/>
                  </a:lnTo>
                  <a:lnTo>
                    <a:pt x="502893" y="3494043"/>
                  </a:lnTo>
                  <a:lnTo>
                    <a:pt x="493394" y="3530774"/>
                  </a:lnTo>
                  <a:lnTo>
                    <a:pt x="485927" y="3555955"/>
                  </a:lnTo>
                  <a:lnTo>
                    <a:pt x="480979" y="3581767"/>
                  </a:lnTo>
                  <a:lnTo>
                    <a:pt x="467980" y="3672578"/>
                  </a:lnTo>
                  <a:lnTo>
                    <a:pt x="463831" y="3712035"/>
                  </a:lnTo>
                  <a:lnTo>
                    <a:pt x="460942" y="3751600"/>
                  </a:lnTo>
                  <a:lnTo>
                    <a:pt x="459221" y="3790388"/>
                  </a:lnTo>
                  <a:lnTo>
                    <a:pt x="458385" y="3843615"/>
                  </a:lnTo>
                  <a:lnTo>
                    <a:pt x="458873" y="3896772"/>
                  </a:lnTo>
                  <a:lnTo>
                    <a:pt x="460348" y="3949873"/>
                  </a:lnTo>
                  <a:lnTo>
                    <a:pt x="469334" y="4162023"/>
                  </a:lnTo>
                  <a:lnTo>
                    <a:pt x="470660" y="4215070"/>
                  </a:lnTo>
                  <a:lnTo>
                    <a:pt x="471173" y="4307365"/>
                  </a:lnTo>
                  <a:lnTo>
                    <a:pt x="472346" y="4385916"/>
                  </a:lnTo>
                  <a:lnTo>
                    <a:pt x="471842" y="4425084"/>
                  </a:lnTo>
                  <a:lnTo>
                    <a:pt x="467479" y="4465067"/>
                  </a:lnTo>
                  <a:lnTo>
                    <a:pt x="451686" y="4543805"/>
                  </a:lnTo>
                  <a:lnTo>
                    <a:pt x="447831" y="4584065"/>
                  </a:lnTo>
                  <a:lnTo>
                    <a:pt x="448845" y="4639852"/>
                  </a:lnTo>
                  <a:lnTo>
                    <a:pt x="469465" y="4690353"/>
                  </a:lnTo>
                  <a:lnTo>
                    <a:pt x="501210" y="4728996"/>
                  </a:lnTo>
                  <a:lnTo>
                    <a:pt x="537442" y="4764035"/>
                  </a:lnTo>
                  <a:lnTo>
                    <a:pt x="574657" y="4798230"/>
                  </a:lnTo>
                  <a:lnTo>
                    <a:pt x="609352" y="4834337"/>
                  </a:lnTo>
                  <a:lnTo>
                    <a:pt x="619162" y="4847949"/>
                  </a:lnTo>
                  <a:lnTo>
                    <a:pt x="625076" y="4861360"/>
                  </a:lnTo>
                  <a:lnTo>
                    <a:pt x="627964" y="4875847"/>
                  </a:lnTo>
                  <a:lnTo>
                    <a:pt x="628692" y="4892685"/>
                  </a:lnTo>
                  <a:lnTo>
                    <a:pt x="624500" y="4938246"/>
                  </a:lnTo>
                  <a:lnTo>
                    <a:pt x="614446" y="4983831"/>
                  </a:lnTo>
                  <a:lnTo>
                    <a:pt x="588950" y="5074851"/>
                  </a:lnTo>
                  <a:lnTo>
                    <a:pt x="579605" y="5120176"/>
                  </a:lnTo>
                  <a:lnTo>
                    <a:pt x="569361" y="5195210"/>
                  </a:lnTo>
                  <a:lnTo>
                    <a:pt x="562549" y="5233377"/>
                  </a:lnTo>
                  <a:lnTo>
                    <a:pt x="541354" y="5301793"/>
                  </a:lnTo>
                  <a:lnTo>
                    <a:pt x="529114" y="5333878"/>
                  </a:lnTo>
                  <a:lnTo>
                    <a:pt x="517350" y="5366240"/>
                  </a:lnTo>
                  <a:lnTo>
                    <a:pt x="507162" y="5399540"/>
                  </a:lnTo>
                  <a:lnTo>
                    <a:pt x="500461" y="5431930"/>
                  </a:lnTo>
                  <a:lnTo>
                    <a:pt x="496519" y="5463829"/>
                  </a:lnTo>
                  <a:lnTo>
                    <a:pt x="493206" y="5495789"/>
                  </a:lnTo>
                  <a:lnTo>
                    <a:pt x="480645" y="5580423"/>
                  </a:lnTo>
                  <a:lnTo>
                    <a:pt x="473901" y="5634641"/>
                  </a:lnTo>
                  <a:lnTo>
                    <a:pt x="464529" y="5688168"/>
                  </a:lnTo>
                  <a:lnTo>
                    <a:pt x="448896" y="5738153"/>
                  </a:lnTo>
                  <a:lnTo>
                    <a:pt x="435054" y="5773332"/>
                  </a:lnTo>
                  <a:lnTo>
                    <a:pt x="423779" y="5807974"/>
                  </a:lnTo>
                  <a:lnTo>
                    <a:pt x="408987" y="5880991"/>
                  </a:lnTo>
                  <a:lnTo>
                    <a:pt x="404818" y="5926718"/>
                  </a:lnTo>
                  <a:lnTo>
                    <a:pt x="403660" y="5972691"/>
                  </a:lnTo>
                  <a:lnTo>
                    <a:pt x="402729" y="6010738"/>
                  </a:lnTo>
                  <a:lnTo>
                    <a:pt x="401130" y="6050820"/>
                  </a:lnTo>
                  <a:lnTo>
                    <a:pt x="401205" y="6090825"/>
                  </a:lnTo>
                  <a:lnTo>
                    <a:pt x="405299" y="6128640"/>
                  </a:lnTo>
                  <a:lnTo>
                    <a:pt x="414490" y="6157352"/>
                  </a:lnTo>
                  <a:lnTo>
                    <a:pt x="428675" y="6183905"/>
                  </a:lnTo>
                  <a:lnTo>
                    <a:pt x="444919" y="6209459"/>
                  </a:lnTo>
                  <a:lnTo>
                    <a:pt x="460287" y="6235174"/>
                  </a:lnTo>
                  <a:lnTo>
                    <a:pt x="466908" y="6250675"/>
                  </a:lnTo>
                  <a:lnTo>
                    <a:pt x="470110" y="6265516"/>
                  </a:lnTo>
                  <a:lnTo>
                    <a:pt x="471085" y="6281063"/>
                  </a:lnTo>
                  <a:lnTo>
                    <a:pt x="471022" y="6596570"/>
                  </a:lnTo>
                  <a:lnTo>
                    <a:pt x="472262" y="6617446"/>
                  </a:lnTo>
                  <a:lnTo>
                    <a:pt x="471979" y="6628238"/>
                  </a:lnTo>
                  <a:lnTo>
                    <a:pt x="469629" y="6637708"/>
                  </a:lnTo>
                  <a:lnTo>
                    <a:pt x="458773" y="6653038"/>
                  </a:lnTo>
                  <a:lnTo>
                    <a:pt x="430055" y="6678042"/>
                  </a:lnTo>
                  <a:lnTo>
                    <a:pt x="418739" y="6694662"/>
                  </a:lnTo>
                  <a:lnTo>
                    <a:pt x="402677" y="6747803"/>
                  </a:lnTo>
                  <a:lnTo>
                    <a:pt x="398965" y="6798656"/>
                  </a:lnTo>
                  <a:lnTo>
                    <a:pt x="403506" y="6846135"/>
                  </a:lnTo>
                  <a:lnTo>
                    <a:pt x="412207" y="6889155"/>
                  </a:lnTo>
                  <a:lnTo>
                    <a:pt x="420971" y="6926630"/>
                  </a:lnTo>
                  <a:lnTo>
                    <a:pt x="425704" y="6957473"/>
                  </a:lnTo>
                  <a:lnTo>
                    <a:pt x="426495" y="6984539"/>
                  </a:lnTo>
                  <a:lnTo>
                    <a:pt x="426114" y="7065646"/>
                  </a:lnTo>
                  <a:lnTo>
                    <a:pt x="427712" y="7084627"/>
                  </a:lnTo>
                  <a:lnTo>
                    <a:pt x="428327" y="7099123"/>
                  </a:lnTo>
                  <a:lnTo>
                    <a:pt x="427589" y="7108833"/>
                  </a:lnTo>
                  <a:lnTo>
                    <a:pt x="417052" y="7129734"/>
                  </a:lnTo>
                  <a:lnTo>
                    <a:pt x="387659" y="7164035"/>
                  </a:lnTo>
                  <a:lnTo>
                    <a:pt x="372529" y="7189700"/>
                  </a:lnTo>
                  <a:lnTo>
                    <a:pt x="359595" y="7229219"/>
                  </a:lnTo>
                  <a:lnTo>
                    <a:pt x="350721" y="7288724"/>
                  </a:lnTo>
                  <a:lnTo>
                    <a:pt x="347771" y="7374348"/>
                  </a:lnTo>
                  <a:lnTo>
                    <a:pt x="350156" y="7406833"/>
                  </a:lnTo>
                  <a:lnTo>
                    <a:pt x="355669" y="7437428"/>
                  </a:lnTo>
                  <a:lnTo>
                    <a:pt x="362395" y="7467993"/>
                  </a:lnTo>
                  <a:lnTo>
                    <a:pt x="368422" y="7500385"/>
                  </a:lnTo>
                  <a:lnTo>
                    <a:pt x="372534" y="7543214"/>
                  </a:lnTo>
                  <a:lnTo>
                    <a:pt x="375690" y="7590244"/>
                  </a:lnTo>
                  <a:lnTo>
                    <a:pt x="379223" y="7618022"/>
                  </a:lnTo>
                  <a:lnTo>
                    <a:pt x="140956" y="7618022"/>
                  </a:lnTo>
                  <a:lnTo>
                    <a:pt x="134540" y="7571657"/>
                  </a:lnTo>
                  <a:lnTo>
                    <a:pt x="125197" y="7522583"/>
                  </a:lnTo>
                  <a:lnTo>
                    <a:pt x="113848" y="7472475"/>
                  </a:lnTo>
                  <a:lnTo>
                    <a:pt x="101256" y="7421863"/>
                  </a:lnTo>
                  <a:lnTo>
                    <a:pt x="75396" y="7321255"/>
                  </a:lnTo>
                  <a:lnTo>
                    <a:pt x="63654" y="7272321"/>
                  </a:lnTo>
                  <a:lnTo>
                    <a:pt x="55972" y="7248644"/>
                  </a:lnTo>
                  <a:lnTo>
                    <a:pt x="46024" y="7225252"/>
                  </a:lnTo>
                  <a:lnTo>
                    <a:pt x="37229" y="7201690"/>
                  </a:lnTo>
                  <a:lnTo>
                    <a:pt x="33005" y="7177506"/>
                  </a:lnTo>
                  <a:lnTo>
                    <a:pt x="37021" y="7154146"/>
                  </a:lnTo>
                  <a:lnTo>
                    <a:pt x="47622" y="7136962"/>
                  </a:lnTo>
                  <a:lnTo>
                    <a:pt x="59867" y="7120669"/>
                  </a:lnTo>
                  <a:lnTo>
                    <a:pt x="68816" y="7099982"/>
                  </a:lnTo>
                  <a:lnTo>
                    <a:pt x="73774" y="7057470"/>
                  </a:lnTo>
                  <a:lnTo>
                    <a:pt x="72955" y="7011262"/>
                  </a:lnTo>
                  <a:lnTo>
                    <a:pt x="69923" y="6964978"/>
                  </a:lnTo>
                  <a:lnTo>
                    <a:pt x="68243" y="6922235"/>
                  </a:lnTo>
                  <a:lnTo>
                    <a:pt x="68988" y="6902631"/>
                  </a:lnTo>
                  <a:lnTo>
                    <a:pt x="70271" y="6882490"/>
                  </a:lnTo>
                  <a:lnTo>
                    <a:pt x="70847" y="6862471"/>
                  </a:lnTo>
                  <a:lnTo>
                    <a:pt x="69472" y="6843236"/>
                  </a:lnTo>
                  <a:lnTo>
                    <a:pt x="63441" y="6820899"/>
                  </a:lnTo>
                  <a:lnTo>
                    <a:pt x="54291" y="6800182"/>
                  </a:lnTo>
                  <a:lnTo>
                    <a:pt x="44741" y="6779727"/>
                  </a:lnTo>
                  <a:lnTo>
                    <a:pt x="37512" y="6758173"/>
                  </a:lnTo>
                  <a:lnTo>
                    <a:pt x="36514" y="6748456"/>
                  </a:lnTo>
                  <a:lnTo>
                    <a:pt x="35731" y="6729554"/>
                  </a:lnTo>
                  <a:lnTo>
                    <a:pt x="35143" y="6702310"/>
                  </a:lnTo>
                  <a:lnTo>
                    <a:pt x="34456" y="6626164"/>
                  </a:lnTo>
                  <a:lnTo>
                    <a:pt x="34726" y="5916474"/>
                  </a:lnTo>
                  <a:lnTo>
                    <a:pt x="33793" y="5883736"/>
                  </a:lnTo>
                  <a:lnTo>
                    <a:pt x="54318" y="5847526"/>
                  </a:lnTo>
                  <a:lnTo>
                    <a:pt x="110774" y="5840508"/>
                  </a:lnTo>
                  <a:lnTo>
                    <a:pt x="152007" y="5831795"/>
                  </a:lnTo>
                  <a:lnTo>
                    <a:pt x="166418" y="5830018"/>
                  </a:lnTo>
                  <a:lnTo>
                    <a:pt x="172035" y="5801141"/>
                  </a:lnTo>
                  <a:lnTo>
                    <a:pt x="172328" y="5768946"/>
                  </a:lnTo>
                  <a:lnTo>
                    <a:pt x="170301" y="5736350"/>
                  </a:lnTo>
                  <a:lnTo>
                    <a:pt x="168958" y="5706275"/>
                  </a:lnTo>
                  <a:lnTo>
                    <a:pt x="168958" y="5387575"/>
                  </a:lnTo>
                  <a:lnTo>
                    <a:pt x="170091" y="5228662"/>
                  </a:lnTo>
                  <a:lnTo>
                    <a:pt x="170070" y="5175698"/>
                  </a:lnTo>
                  <a:lnTo>
                    <a:pt x="169286" y="5122798"/>
                  </a:lnTo>
                  <a:lnTo>
                    <a:pt x="167183" y="5099673"/>
                  </a:lnTo>
                  <a:lnTo>
                    <a:pt x="162669" y="5078300"/>
                  </a:lnTo>
                  <a:lnTo>
                    <a:pt x="150520" y="5035276"/>
                  </a:lnTo>
                  <a:lnTo>
                    <a:pt x="143249" y="5002228"/>
                  </a:lnTo>
                  <a:lnTo>
                    <a:pt x="131781" y="4935547"/>
                  </a:lnTo>
                  <a:lnTo>
                    <a:pt x="124050" y="4901945"/>
                  </a:lnTo>
                  <a:lnTo>
                    <a:pt x="115301" y="4876156"/>
                  </a:lnTo>
                  <a:lnTo>
                    <a:pt x="104946" y="4850881"/>
                  </a:lnTo>
                  <a:lnTo>
                    <a:pt x="95067" y="4825529"/>
                  </a:lnTo>
                  <a:lnTo>
                    <a:pt x="87746" y="4799509"/>
                  </a:lnTo>
                  <a:lnTo>
                    <a:pt x="84594" y="4776280"/>
                  </a:lnTo>
                  <a:lnTo>
                    <a:pt x="83915" y="4753013"/>
                  </a:lnTo>
                  <a:lnTo>
                    <a:pt x="85124" y="4706087"/>
                  </a:lnTo>
                  <a:lnTo>
                    <a:pt x="84675" y="4679547"/>
                  </a:lnTo>
                  <a:lnTo>
                    <a:pt x="83618" y="4652523"/>
                  </a:lnTo>
                  <a:lnTo>
                    <a:pt x="83131" y="4625545"/>
                  </a:lnTo>
                  <a:lnTo>
                    <a:pt x="84387" y="4599144"/>
                  </a:lnTo>
                  <a:lnTo>
                    <a:pt x="89487" y="4557237"/>
                  </a:lnTo>
                  <a:lnTo>
                    <a:pt x="95255" y="4516621"/>
                  </a:lnTo>
                  <a:lnTo>
                    <a:pt x="99933" y="4475513"/>
                  </a:lnTo>
                  <a:lnTo>
                    <a:pt x="101760" y="4432132"/>
                  </a:lnTo>
                  <a:lnTo>
                    <a:pt x="100372" y="4388125"/>
                  </a:lnTo>
                  <a:lnTo>
                    <a:pt x="98277" y="4342827"/>
                  </a:lnTo>
                  <a:lnTo>
                    <a:pt x="97842" y="4297622"/>
                  </a:lnTo>
                  <a:lnTo>
                    <a:pt x="101432" y="4253892"/>
                  </a:lnTo>
                  <a:lnTo>
                    <a:pt x="108135" y="4232633"/>
                  </a:lnTo>
                  <a:lnTo>
                    <a:pt x="118734" y="4219463"/>
                  </a:lnTo>
                  <a:lnTo>
                    <a:pt x="131498" y="4207323"/>
                  </a:lnTo>
                  <a:lnTo>
                    <a:pt x="144701" y="4189152"/>
                  </a:lnTo>
                  <a:lnTo>
                    <a:pt x="154754" y="4142342"/>
                  </a:lnTo>
                  <a:lnTo>
                    <a:pt x="144732" y="4091797"/>
                  </a:lnTo>
                  <a:lnTo>
                    <a:pt x="125721" y="4041437"/>
                  </a:lnTo>
                  <a:lnTo>
                    <a:pt x="108807" y="3995179"/>
                  </a:lnTo>
                  <a:lnTo>
                    <a:pt x="103185" y="3965529"/>
                  </a:lnTo>
                  <a:lnTo>
                    <a:pt x="101504" y="3935787"/>
                  </a:lnTo>
                  <a:lnTo>
                    <a:pt x="101282" y="3905891"/>
                  </a:lnTo>
                  <a:lnTo>
                    <a:pt x="100039" y="3875779"/>
                  </a:lnTo>
                  <a:lnTo>
                    <a:pt x="96075" y="3852581"/>
                  </a:lnTo>
                  <a:lnTo>
                    <a:pt x="90082" y="3828730"/>
                  </a:lnTo>
                  <a:lnTo>
                    <a:pt x="85011" y="3804987"/>
                  </a:lnTo>
                  <a:lnTo>
                    <a:pt x="91493" y="3749278"/>
                  </a:lnTo>
                  <a:lnTo>
                    <a:pt x="134265" y="3691325"/>
                  </a:lnTo>
                  <a:lnTo>
                    <a:pt x="166745" y="3680249"/>
                  </a:lnTo>
                  <a:lnTo>
                    <a:pt x="174689" y="3634346"/>
                  </a:lnTo>
                  <a:lnTo>
                    <a:pt x="175534" y="3578048"/>
                  </a:lnTo>
                  <a:lnTo>
                    <a:pt x="168543" y="3523210"/>
                  </a:lnTo>
                  <a:lnTo>
                    <a:pt x="152978" y="3481687"/>
                  </a:lnTo>
                  <a:lnTo>
                    <a:pt x="122954" y="3444809"/>
                  </a:lnTo>
                  <a:lnTo>
                    <a:pt x="116043" y="3425610"/>
                  </a:lnTo>
                  <a:lnTo>
                    <a:pt x="121510" y="3398590"/>
                  </a:lnTo>
                  <a:lnTo>
                    <a:pt x="127302" y="3389733"/>
                  </a:lnTo>
                  <a:lnTo>
                    <a:pt x="143405" y="3373802"/>
                  </a:lnTo>
                  <a:lnTo>
                    <a:pt x="149290" y="3364991"/>
                  </a:lnTo>
                  <a:lnTo>
                    <a:pt x="152607" y="3352293"/>
                  </a:lnTo>
                  <a:lnTo>
                    <a:pt x="153326" y="3338757"/>
                  </a:lnTo>
                  <a:lnTo>
                    <a:pt x="152077" y="3311970"/>
                  </a:lnTo>
                  <a:lnTo>
                    <a:pt x="152146" y="3256816"/>
                  </a:lnTo>
                  <a:lnTo>
                    <a:pt x="153121" y="3201585"/>
                  </a:lnTo>
                  <a:lnTo>
                    <a:pt x="152653" y="3146415"/>
                  </a:lnTo>
                  <a:lnTo>
                    <a:pt x="148389" y="3091445"/>
                  </a:lnTo>
                  <a:lnTo>
                    <a:pt x="143126" y="3046835"/>
                  </a:lnTo>
                  <a:lnTo>
                    <a:pt x="138985" y="3002787"/>
                  </a:lnTo>
                  <a:lnTo>
                    <a:pt x="136289" y="2958630"/>
                  </a:lnTo>
                  <a:lnTo>
                    <a:pt x="135359" y="2913698"/>
                  </a:lnTo>
                  <a:lnTo>
                    <a:pt x="133669" y="2891387"/>
                  </a:lnTo>
                  <a:lnTo>
                    <a:pt x="140204" y="2853363"/>
                  </a:lnTo>
                  <a:lnTo>
                    <a:pt x="144713" y="2850300"/>
                  </a:lnTo>
                  <a:lnTo>
                    <a:pt x="155437" y="2840845"/>
                  </a:lnTo>
                  <a:lnTo>
                    <a:pt x="164898" y="2833827"/>
                  </a:lnTo>
                  <a:lnTo>
                    <a:pt x="173967" y="2829505"/>
                  </a:lnTo>
                  <a:lnTo>
                    <a:pt x="182806" y="2824216"/>
                  </a:lnTo>
                  <a:lnTo>
                    <a:pt x="191576" y="2814294"/>
                  </a:lnTo>
                  <a:lnTo>
                    <a:pt x="201905" y="2784230"/>
                  </a:lnTo>
                  <a:lnTo>
                    <a:pt x="204883" y="2746061"/>
                  </a:lnTo>
                  <a:lnTo>
                    <a:pt x="204034" y="2708122"/>
                  </a:lnTo>
                  <a:lnTo>
                    <a:pt x="202885" y="2678750"/>
                  </a:lnTo>
                  <a:lnTo>
                    <a:pt x="199170" y="2415213"/>
                  </a:lnTo>
                  <a:lnTo>
                    <a:pt x="199266" y="2362483"/>
                  </a:lnTo>
                  <a:lnTo>
                    <a:pt x="200158" y="2309852"/>
                  </a:lnTo>
                  <a:lnTo>
                    <a:pt x="202065" y="2257368"/>
                  </a:lnTo>
                  <a:lnTo>
                    <a:pt x="216217" y="2187313"/>
                  </a:lnTo>
                  <a:lnTo>
                    <a:pt x="219930" y="2163536"/>
                  </a:lnTo>
                  <a:lnTo>
                    <a:pt x="221527" y="2124815"/>
                  </a:lnTo>
                  <a:lnTo>
                    <a:pt x="221026" y="2085480"/>
                  </a:lnTo>
                  <a:lnTo>
                    <a:pt x="219896" y="2046083"/>
                  </a:lnTo>
                  <a:lnTo>
                    <a:pt x="219603" y="2007177"/>
                  </a:lnTo>
                  <a:lnTo>
                    <a:pt x="217481" y="1958228"/>
                  </a:lnTo>
                  <a:lnTo>
                    <a:pt x="210250" y="1911830"/>
                  </a:lnTo>
                  <a:lnTo>
                    <a:pt x="199009" y="1866169"/>
                  </a:lnTo>
                  <a:lnTo>
                    <a:pt x="184856" y="1819432"/>
                  </a:lnTo>
                  <a:lnTo>
                    <a:pt x="176360" y="1784037"/>
                  </a:lnTo>
                  <a:lnTo>
                    <a:pt x="172144" y="1749786"/>
                  </a:lnTo>
                  <a:lnTo>
                    <a:pt x="169448" y="1715612"/>
                  </a:lnTo>
                  <a:lnTo>
                    <a:pt x="165516" y="1680447"/>
                  </a:lnTo>
                  <a:lnTo>
                    <a:pt x="156172" y="1628802"/>
                  </a:lnTo>
                  <a:lnTo>
                    <a:pt x="144136" y="1576758"/>
                  </a:lnTo>
                  <a:lnTo>
                    <a:pt x="129990" y="1524600"/>
                  </a:lnTo>
                  <a:lnTo>
                    <a:pt x="114312" y="1472610"/>
                  </a:lnTo>
                  <a:lnTo>
                    <a:pt x="97683" y="1421072"/>
                  </a:lnTo>
                  <a:lnTo>
                    <a:pt x="47889" y="1272002"/>
                  </a:lnTo>
                  <a:lnTo>
                    <a:pt x="33254" y="1225106"/>
                  </a:lnTo>
                  <a:lnTo>
                    <a:pt x="20568" y="1180078"/>
                  </a:lnTo>
                  <a:lnTo>
                    <a:pt x="10410" y="1137203"/>
                  </a:lnTo>
                  <a:lnTo>
                    <a:pt x="3361" y="1096763"/>
                  </a:lnTo>
                  <a:lnTo>
                    <a:pt x="0" y="1059043"/>
                  </a:lnTo>
                  <a:close/>
                </a:path>
              </a:pathLst>
            </a:custGeom>
            <a:solidFill>
              <a:srgbClr val="18202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572843" y="171654"/>
            <a:ext cx="4639310" cy="741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700" spc="685" b="1">
                <a:solidFill>
                  <a:srgbClr val="18202A"/>
                </a:solidFill>
                <a:latin typeface="Calibri"/>
                <a:cs typeface="Calibri"/>
              </a:rPr>
              <a:t>VIDA</a:t>
            </a:r>
            <a:r>
              <a:rPr dirty="0" sz="4700" spc="459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4700" spc="430" b="1">
                <a:solidFill>
                  <a:srgbClr val="18202A"/>
                </a:solidFill>
                <a:latin typeface="Calibri"/>
                <a:cs typeface="Calibri"/>
              </a:rPr>
              <a:t>E</a:t>
            </a:r>
            <a:r>
              <a:rPr dirty="0" sz="4700" spc="465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4700" spc="645" b="1">
                <a:solidFill>
                  <a:srgbClr val="18202A"/>
                </a:solidFill>
                <a:latin typeface="Calibri"/>
                <a:cs typeface="Calibri"/>
              </a:rPr>
              <a:t>MORTE</a:t>
            </a:r>
            <a:endParaRPr sz="4700">
              <a:latin typeface="Calibri"/>
              <a:cs typeface="Calibri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3260513" y="1406634"/>
            <a:ext cx="9423400" cy="94615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0" spc="785">
                <a:solidFill>
                  <a:srgbClr val="18202A"/>
                </a:solidFill>
              </a:rPr>
              <a:t>Verso</a:t>
            </a:r>
            <a:r>
              <a:rPr dirty="0" sz="6000" spc="290">
                <a:solidFill>
                  <a:srgbClr val="18202A"/>
                </a:solidFill>
              </a:rPr>
              <a:t> </a:t>
            </a:r>
            <a:r>
              <a:rPr dirty="0" sz="6000" spc="1005">
                <a:solidFill>
                  <a:srgbClr val="18202A"/>
                </a:solidFill>
              </a:rPr>
              <a:t>para</a:t>
            </a:r>
            <a:r>
              <a:rPr dirty="0" sz="6000" spc="290">
                <a:solidFill>
                  <a:srgbClr val="18202A"/>
                </a:solidFill>
              </a:rPr>
              <a:t> </a:t>
            </a:r>
            <a:r>
              <a:rPr dirty="0" sz="6000" spc="795">
                <a:solidFill>
                  <a:srgbClr val="18202A"/>
                </a:solidFill>
              </a:rPr>
              <a:t>memorizar:</a:t>
            </a:r>
            <a:endParaRPr sz="6000"/>
          </a:p>
        </p:txBody>
      </p:sp>
      <p:sp>
        <p:nvSpPr>
          <p:cNvPr id="12" name="object 12"/>
          <p:cNvSpPr txBox="1"/>
          <p:nvPr/>
        </p:nvSpPr>
        <p:spPr>
          <a:xfrm>
            <a:off x="859262" y="260522"/>
            <a:ext cx="2011045" cy="58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565" b="1">
                <a:solidFill>
                  <a:srgbClr val="18202A"/>
                </a:solidFill>
                <a:latin typeface="Calibri"/>
                <a:cs typeface="Calibri"/>
              </a:rPr>
              <a:t>LIÇÃO</a:t>
            </a:r>
            <a:r>
              <a:rPr dirty="0" sz="3700" spc="170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3700" spc="530" b="1">
                <a:solidFill>
                  <a:srgbClr val="18202A"/>
                </a:solidFill>
                <a:latin typeface="Calibri"/>
                <a:cs typeface="Calibri"/>
              </a:rPr>
              <a:t>3</a:t>
            </a:r>
            <a:endParaRPr sz="37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56519" y="3773423"/>
            <a:ext cx="7086599" cy="580948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0349090" y="3756073"/>
            <a:ext cx="6898640" cy="5660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100" spc="630" b="1">
                <a:solidFill>
                  <a:srgbClr val="18202A"/>
                </a:solidFill>
                <a:latin typeface="Calibri"/>
                <a:cs typeface="Calibri"/>
              </a:rPr>
              <a:t>“Porque</a:t>
            </a:r>
            <a:r>
              <a:rPr dirty="0" sz="5100" spc="240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840" b="1">
                <a:solidFill>
                  <a:srgbClr val="18202A"/>
                </a:solidFill>
                <a:latin typeface="Calibri"/>
                <a:cs typeface="Calibri"/>
              </a:rPr>
              <a:t>para</a:t>
            </a:r>
            <a:r>
              <a:rPr dirty="0" sz="5100" spc="245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675" b="1">
                <a:solidFill>
                  <a:srgbClr val="18202A"/>
                </a:solidFill>
                <a:latin typeface="Calibri"/>
                <a:cs typeface="Calibri"/>
              </a:rPr>
              <a:t>mim</a:t>
            </a:r>
            <a:r>
              <a:rPr dirty="0" sz="5100" spc="245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575" b="1">
                <a:solidFill>
                  <a:srgbClr val="18202A"/>
                </a:solidFill>
                <a:latin typeface="Calibri"/>
                <a:cs typeface="Calibri"/>
              </a:rPr>
              <a:t>o</a:t>
            </a:r>
            <a:endParaRPr sz="5100">
              <a:latin typeface="Calibri"/>
              <a:cs typeface="Calibri"/>
            </a:endParaRPr>
          </a:p>
          <a:p>
            <a:pPr algn="ctr" marL="510540" marR="502920">
              <a:lnSpc>
                <a:spcPct val="208300"/>
              </a:lnSpc>
            </a:pPr>
            <a:r>
              <a:rPr dirty="0" sz="5100" spc="620" b="1">
                <a:solidFill>
                  <a:srgbClr val="18202A"/>
                </a:solidFill>
                <a:latin typeface="Calibri"/>
                <a:cs typeface="Calibri"/>
              </a:rPr>
              <a:t>viver</a:t>
            </a:r>
            <a:r>
              <a:rPr dirty="0" sz="5100" spc="245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509" b="1">
                <a:solidFill>
                  <a:srgbClr val="18202A"/>
                </a:solidFill>
                <a:latin typeface="Calibri"/>
                <a:cs typeface="Calibri"/>
              </a:rPr>
              <a:t>é</a:t>
            </a:r>
            <a:r>
              <a:rPr dirty="0" sz="5100" spc="250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560" b="1">
                <a:solidFill>
                  <a:srgbClr val="18202A"/>
                </a:solidFill>
                <a:latin typeface="Calibri"/>
                <a:cs typeface="Calibri"/>
              </a:rPr>
              <a:t>Cristo,</a:t>
            </a:r>
            <a:r>
              <a:rPr dirty="0" sz="5100" spc="245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509" b="1">
                <a:solidFill>
                  <a:srgbClr val="18202A"/>
                </a:solidFill>
                <a:latin typeface="Calibri"/>
                <a:cs typeface="Calibri"/>
              </a:rPr>
              <a:t>e</a:t>
            </a:r>
            <a:r>
              <a:rPr dirty="0" sz="5100" spc="250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575" b="1">
                <a:solidFill>
                  <a:srgbClr val="18202A"/>
                </a:solidFill>
                <a:latin typeface="Calibri"/>
                <a:cs typeface="Calibri"/>
              </a:rPr>
              <a:t>o </a:t>
            </a:r>
            <a:r>
              <a:rPr dirty="0" sz="5100" spc="695" b="1">
                <a:solidFill>
                  <a:srgbClr val="18202A"/>
                </a:solidFill>
                <a:latin typeface="Calibri"/>
                <a:cs typeface="Calibri"/>
              </a:rPr>
              <a:t>morrer</a:t>
            </a:r>
            <a:r>
              <a:rPr dirty="0" sz="5100" spc="245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509" b="1">
                <a:solidFill>
                  <a:srgbClr val="18202A"/>
                </a:solidFill>
                <a:latin typeface="Calibri"/>
                <a:cs typeface="Calibri"/>
              </a:rPr>
              <a:t>é</a:t>
            </a:r>
            <a:r>
              <a:rPr dirty="0" sz="5100" spc="245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505" b="1">
                <a:solidFill>
                  <a:srgbClr val="18202A"/>
                </a:solidFill>
                <a:latin typeface="Calibri"/>
                <a:cs typeface="Calibri"/>
              </a:rPr>
              <a:t>lucro” </a:t>
            </a:r>
            <a:r>
              <a:rPr dirty="0" sz="5100" spc="575" b="1">
                <a:solidFill>
                  <a:srgbClr val="18202A"/>
                </a:solidFill>
                <a:latin typeface="Calibri"/>
                <a:cs typeface="Calibri"/>
              </a:rPr>
              <a:t>(Fp</a:t>
            </a:r>
            <a:r>
              <a:rPr dirty="0" sz="5100" spc="245" b="1">
                <a:solidFill>
                  <a:srgbClr val="18202A"/>
                </a:solidFill>
                <a:latin typeface="Calibri"/>
                <a:cs typeface="Calibri"/>
              </a:rPr>
              <a:t> </a:t>
            </a:r>
            <a:r>
              <a:rPr dirty="0" sz="5100" spc="235" b="1">
                <a:solidFill>
                  <a:srgbClr val="18202A"/>
                </a:solidFill>
                <a:latin typeface="Calibri"/>
                <a:cs typeface="Calibri"/>
              </a:rPr>
              <a:t>1:21).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18202A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18202A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18202A"/>
                </a:solidFill>
                <a:latin typeface="Arial Black"/>
                <a:cs typeface="Arial Black"/>
              </a:rPr>
              <a:t>N</a:t>
            </a:r>
            <a:r>
              <a:rPr dirty="0" sz="2000" spc="-270">
                <a:solidFill>
                  <a:srgbClr val="18202A"/>
                </a:solidFill>
                <a:latin typeface="Arial Black"/>
                <a:cs typeface="Arial Black"/>
              </a:rPr>
              <a:t> F </a:t>
            </a:r>
            <a:r>
              <a:rPr dirty="0" sz="2000" spc="-90">
                <a:solidFill>
                  <a:srgbClr val="18202A"/>
                </a:solidFill>
                <a:latin typeface="Arial Black"/>
                <a:cs typeface="Arial Black"/>
              </a:rPr>
              <a:t>O</a:t>
            </a:r>
            <a:r>
              <a:rPr dirty="0" sz="2000" spc="-270">
                <a:solidFill>
                  <a:srgbClr val="18202A"/>
                </a:solidFill>
                <a:latin typeface="Arial Black"/>
                <a:cs typeface="Arial Black"/>
              </a:rPr>
              <a:t> </a:t>
            </a:r>
            <a:r>
              <a:rPr dirty="0" sz="2000" spc="-180">
                <a:solidFill>
                  <a:srgbClr val="18202A"/>
                </a:solidFill>
                <a:latin typeface="Arial Black"/>
                <a:cs typeface="Arial Black"/>
              </a:rPr>
              <a:t>L</a:t>
            </a:r>
            <a:r>
              <a:rPr dirty="0" sz="2000" spc="-270">
                <a:solidFill>
                  <a:srgbClr val="18202A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18202A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18202A"/>
                </a:solidFill>
                <a:latin typeface="Arial Black"/>
                <a:cs typeface="Arial Black"/>
              </a:rPr>
              <a:t> </a:t>
            </a:r>
            <a:r>
              <a:rPr dirty="0" sz="2000" spc="-265">
                <a:solidFill>
                  <a:srgbClr val="18202A"/>
                </a:solidFill>
                <a:latin typeface="Arial Black"/>
                <a:cs typeface="Arial Black"/>
              </a:rPr>
              <a:t>Ç</a:t>
            </a:r>
            <a:r>
              <a:rPr dirty="0" sz="2000" spc="-270">
                <a:solidFill>
                  <a:srgbClr val="18202A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18202A"/>
                </a:solidFill>
                <a:latin typeface="Arial Black"/>
                <a:cs typeface="Arial Black"/>
              </a:rPr>
              <a:t>Ã</a:t>
            </a:r>
            <a:r>
              <a:rPr dirty="0" sz="2000" spc="-270">
                <a:solidFill>
                  <a:srgbClr val="18202A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18202A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F7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1079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311" y="1048017"/>
                </a:moveTo>
                <a:lnTo>
                  <a:pt x="200082" y="1048017"/>
                </a:lnTo>
                <a:lnTo>
                  <a:pt x="154303" y="1042722"/>
                </a:lnTo>
                <a:lnTo>
                  <a:pt x="112238" y="1027645"/>
                </a:lnTo>
                <a:lnTo>
                  <a:pt x="75099" y="1004000"/>
                </a:lnTo>
                <a:lnTo>
                  <a:pt x="44100" y="973002"/>
                </a:lnTo>
                <a:lnTo>
                  <a:pt x="20455" y="935863"/>
                </a:lnTo>
                <a:lnTo>
                  <a:pt x="5378" y="893797"/>
                </a:lnTo>
                <a:lnTo>
                  <a:pt x="0" y="848019"/>
                </a:lnTo>
                <a:lnTo>
                  <a:pt x="67" y="21699"/>
                </a:lnTo>
                <a:lnTo>
                  <a:pt x="2593" y="0"/>
                </a:lnTo>
                <a:lnTo>
                  <a:pt x="11899799" y="0"/>
                </a:lnTo>
                <a:lnTo>
                  <a:pt x="11902309" y="21699"/>
                </a:lnTo>
                <a:lnTo>
                  <a:pt x="11902309" y="848019"/>
                </a:lnTo>
                <a:lnTo>
                  <a:pt x="11897014" y="893797"/>
                </a:lnTo>
                <a:lnTo>
                  <a:pt x="11881937" y="935863"/>
                </a:lnTo>
                <a:lnTo>
                  <a:pt x="11858292" y="973002"/>
                </a:lnTo>
                <a:lnTo>
                  <a:pt x="11827293" y="1004000"/>
                </a:lnTo>
                <a:lnTo>
                  <a:pt x="11790154" y="1027645"/>
                </a:lnTo>
                <a:lnTo>
                  <a:pt x="11748089" y="1042722"/>
                </a:lnTo>
                <a:lnTo>
                  <a:pt x="11702311" y="1048017"/>
                </a:lnTo>
                <a:close/>
              </a:path>
            </a:pathLst>
          </a:custGeom>
          <a:solidFill>
            <a:srgbClr val="1C2546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49508"/>
            <a:ext cx="15841344" cy="1381125"/>
          </a:xfrm>
          <a:custGeom>
            <a:avLst/>
            <a:gdLst/>
            <a:ahLst/>
            <a:cxnLst/>
            <a:rect l="l" t="t" r="r" b="b"/>
            <a:pathLst>
              <a:path w="15841344" h="1381125">
                <a:moveTo>
                  <a:pt x="15643393" y="1380776"/>
                </a:moveTo>
                <a:lnTo>
                  <a:pt x="70471" y="1380776"/>
                </a:lnTo>
                <a:lnTo>
                  <a:pt x="24692" y="1375481"/>
                </a:lnTo>
                <a:lnTo>
                  <a:pt x="0" y="1366631"/>
                </a:lnTo>
                <a:lnTo>
                  <a:pt x="0" y="14145"/>
                </a:lnTo>
                <a:lnTo>
                  <a:pt x="24692" y="5295"/>
                </a:lnTo>
                <a:lnTo>
                  <a:pt x="70471" y="0"/>
                </a:lnTo>
                <a:lnTo>
                  <a:pt x="15643393" y="0"/>
                </a:lnTo>
                <a:lnTo>
                  <a:pt x="15689171" y="5295"/>
                </a:lnTo>
                <a:lnTo>
                  <a:pt x="15731237" y="20372"/>
                </a:lnTo>
                <a:lnTo>
                  <a:pt x="15768376" y="44017"/>
                </a:lnTo>
                <a:lnTo>
                  <a:pt x="15799374" y="75015"/>
                </a:lnTo>
                <a:lnTo>
                  <a:pt x="15823019" y="112154"/>
                </a:lnTo>
                <a:lnTo>
                  <a:pt x="15838096" y="154220"/>
                </a:lnTo>
                <a:lnTo>
                  <a:pt x="15841096" y="180156"/>
                </a:lnTo>
                <a:lnTo>
                  <a:pt x="15841096" y="1200620"/>
                </a:lnTo>
                <a:lnTo>
                  <a:pt x="15823019" y="1268621"/>
                </a:lnTo>
                <a:lnTo>
                  <a:pt x="15799374" y="1305760"/>
                </a:lnTo>
                <a:lnTo>
                  <a:pt x="15768376" y="1336759"/>
                </a:lnTo>
                <a:lnTo>
                  <a:pt x="15731237" y="1360404"/>
                </a:lnTo>
                <a:lnTo>
                  <a:pt x="15689171" y="1375481"/>
                </a:lnTo>
                <a:lnTo>
                  <a:pt x="15643393" y="1380776"/>
                </a:lnTo>
                <a:close/>
              </a:path>
            </a:pathLst>
          </a:custGeom>
          <a:solidFill>
            <a:srgbClr val="1C2546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3778885" cy="1048385"/>
          </a:xfrm>
          <a:custGeom>
            <a:avLst/>
            <a:gdLst/>
            <a:ahLst/>
            <a:cxnLst/>
            <a:rect l="l" t="t" r="r" b="b"/>
            <a:pathLst>
              <a:path w="3778885" h="1048385">
                <a:moveTo>
                  <a:pt x="3579519" y="1048017"/>
                </a:moveTo>
                <a:lnTo>
                  <a:pt x="70471" y="1048017"/>
                </a:lnTo>
                <a:lnTo>
                  <a:pt x="24692" y="1042722"/>
                </a:lnTo>
                <a:lnTo>
                  <a:pt x="0" y="1033872"/>
                </a:lnTo>
                <a:lnTo>
                  <a:pt x="0" y="0"/>
                </a:lnTo>
                <a:lnTo>
                  <a:pt x="3778387" y="0"/>
                </a:lnTo>
                <a:lnTo>
                  <a:pt x="3778387" y="857787"/>
                </a:lnTo>
                <a:lnTo>
                  <a:pt x="3759145" y="935863"/>
                </a:lnTo>
                <a:lnTo>
                  <a:pt x="3735500" y="973002"/>
                </a:lnTo>
                <a:lnTo>
                  <a:pt x="3704501" y="1004000"/>
                </a:lnTo>
                <a:lnTo>
                  <a:pt x="3667362" y="1027645"/>
                </a:lnTo>
                <a:lnTo>
                  <a:pt x="3625297" y="1042722"/>
                </a:lnTo>
                <a:lnTo>
                  <a:pt x="3579519" y="1048017"/>
                </a:lnTo>
                <a:close/>
              </a:path>
            </a:pathLst>
          </a:custGeom>
          <a:solidFill>
            <a:srgbClr val="1C2546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015292" y="0"/>
            <a:ext cx="2273300" cy="2629535"/>
          </a:xfrm>
          <a:custGeom>
            <a:avLst/>
            <a:gdLst/>
            <a:ahLst/>
            <a:cxnLst/>
            <a:rect l="l" t="t" r="r" b="b"/>
            <a:pathLst>
              <a:path w="2273300" h="2629535">
                <a:moveTo>
                  <a:pt x="2220311" y="2629313"/>
                </a:moveTo>
                <a:lnTo>
                  <a:pt x="191597" y="2629313"/>
                </a:lnTo>
                <a:lnTo>
                  <a:pt x="154220" y="2624989"/>
                </a:lnTo>
                <a:lnTo>
                  <a:pt x="112155" y="2609912"/>
                </a:lnTo>
                <a:lnTo>
                  <a:pt x="75016" y="2586268"/>
                </a:lnTo>
                <a:lnTo>
                  <a:pt x="44017" y="2555269"/>
                </a:lnTo>
                <a:lnTo>
                  <a:pt x="20372" y="2518130"/>
                </a:lnTo>
                <a:lnTo>
                  <a:pt x="5295" y="2476064"/>
                </a:lnTo>
                <a:lnTo>
                  <a:pt x="0" y="2430286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619606"/>
                </a:lnTo>
                <a:lnTo>
                  <a:pt x="2257688" y="2624989"/>
                </a:lnTo>
                <a:lnTo>
                  <a:pt x="2220311" y="2629313"/>
                </a:lnTo>
                <a:close/>
              </a:path>
            </a:pathLst>
          </a:custGeom>
          <a:solidFill>
            <a:srgbClr val="333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9743047"/>
            <a:ext cx="18288000" cy="544195"/>
          </a:xfrm>
          <a:custGeom>
            <a:avLst/>
            <a:gdLst/>
            <a:ahLst/>
            <a:cxnLst/>
            <a:rect l="l" t="t" r="r" b="b"/>
            <a:pathLst>
              <a:path w="18288000" h="544195">
                <a:moveTo>
                  <a:pt x="18288000" y="543951"/>
                </a:moveTo>
                <a:lnTo>
                  <a:pt x="0" y="543951"/>
                </a:lnTo>
                <a:lnTo>
                  <a:pt x="0" y="17462"/>
                </a:lnTo>
                <a:lnTo>
                  <a:pt x="33948" y="5295"/>
                </a:lnTo>
                <a:lnTo>
                  <a:pt x="79726" y="0"/>
                </a:lnTo>
                <a:lnTo>
                  <a:pt x="18227202" y="0"/>
                </a:lnTo>
                <a:lnTo>
                  <a:pt x="18272980" y="5295"/>
                </a:lnTo>
                <a:lnTo>
                  <a:pt x="18288000" y="10678"/>
                </a:lnTo>
                <a:lnTo>
                  <a:pt x="18288000" y="543951"/>
                </a:lnTo>
                <a:close/>
              </a:path>
            </a:pathLst>
          </a:custGeom>
          <a:solidFill>
            <a:srgbClr val="1C254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1520875" y="2859478"/>
            <a:ext cx="15249525" cy="6657975"/>
            <a:chOff x="1520875" y="2859478"/>
            <a:chExt cx="15249525" cy="665797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0875" y="2859478"/>
              <a:ext cx="15249524" cy="66579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2703" y="3127247"/>
              <a:ext cx="4648199" cy="1734311"/>
            </a:xfrm>
            <a:prstGeom prst="rect">
              <a:avLst/>
            </a:prstGeom>
          </p:spPr>
        </p:pic>
      </p:grp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1882" rIns="0" bIns="0" rtlCol="0" vert="horz">
            <a:spAutoFit/>
          </a:bodyPr>
          <a:lstStyle/>
          <a:p>
            <a:pPr marL="281940">
              <a:lnSpc>
                <a:spcPct val="100000"/>
              </a:lnSpc>
              <a:spcBef>
                <a:spcPts val="100"/>
              </a:spcBef>
            </a:pPr>
            <a:r>
              <a:rPr dirty="0" sz="3600" spc="665">
                <a:solidFill>
                  <a:srgbClr val="FFFFFF"/>
                </a:solidFill>
              </a:rPr>
              <a:t>CONFIANÇA</a:t>
            </a:r>
            <a:r>
              <a:rPr dirty="0" sz="3600" spc="355">
                <a:solidFill>
                  <a:srgbClr val="FFFFFF"/>
                </a:solidFill>
              </a:rPr>
              <a:t> </a:t>
            </a:r>
            <a:r>
              <a:rPr dirty="0" sz="3600" spc="545">
                <a:solidFill>
                  <a:srgbClr val="FFFFFF"/>
                </a:solidFill>
              </a:rPr>
              <a:t>SOMENTE</a:t>
            </a:r>
            <a:r>
              <a:rPr dirty="0" sz="3600" spc="355">
                <a:solidFill>
                  <a:srgbClr val="FFFFFF"/>
                </a:solidFill>
              </a:rPr>
              <a:t> </a:t>
            </a:r>
            <a:r>
              <a:rPr dirty="0" sz="3600" spc="335">
                <a:solidFill>
                  <a:srgbClr val="FFFFFF"/>
                </a:solidFill>
              </a:rPr>
              <a:t>EM</a:t>
            </a:r>
            <a:r>
              <a:rPr dirty="0" sz="3600" spc="360">
                <a:solidFill>
                  <a:srgbClr val="FFFFFF"/>
                </a:solidFill>
              </a:rPr>
              <a:t> </a:t>
            </a:r>
            <a:r>
              <a:rPr dirty="0" sz="3600" spc="605">
                <a:solidFill>
                  <a:srgbClr val="FFFFFF"/>
                </a:solidFill>
              </a:rPr>
              <a:t>CRISTO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806288" y="1206529"/>
            <a:ext cx="14704060" cy="1187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25145" marR="5080" indent="-513080">
              <a:lnSpc>
                <a:spcPct val="143900"/>
              </a:lnSpc>
              <a:spcBef>
                <a:spcPts val="90"/>
              </a:spcBef>
            </a:pPr>
            <a:r>
              <a:rPr dirty="0" sz="2650" spc="49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25" b="1">
                <a:solidFill>
                  <a:srgbClr val="FFFFFF"/>
                </a:solidFill>
                <a:latin typeface="Calibri"/>
                <a:cs typeface="Calibri"/>
              </a:rPr>
              <a:t>morte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95" b="1">
                <a:solidFill>
                  <a:srgbClr val="FFFFFF"/>
                </a:solidFill>
                <a:latin typeface="Calibri"/>
                <a:cs typeface="Calibri"/>
              </a:rPr>
              <a:t>não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280" b="1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40" b="1">
                <a:solidFill>
                  <a:srgbClr val="FFFFFF"/>
                </a:solidFill>
                <a:latin typeface="Calibri"/>
                <a:cs typeface="Calibri"/>
              </a:rPr>
              <a:t>parte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35" b="1">
                <a:solidFill>
                  <a:srgbClr val="FFFFFF"/>
                </a:solidFill>
                <a:latin typeface="Calibri"/>
                <a:cs typeface="Calibri"/>
              </a:rPr>
              <a:t>natural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450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45" b="1">
                <a:solidFill>
                  <a:srgbClr val="FFFFFF"/>
                </a:solidFill>
                <a:latin typeface="Calibri"/>
                <a:cs typeface="Calibri"/>
              </a:rPr>
              <a:t>vida,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415" b="1">
                <a:solidFill>
                  <a:srgbClr val="FFFFFF"/>
                </a:solidFill>
                <a:latin typeface="Calibri"/>
                <a:cs typeface="Calibri"/>
              </a:rPr>
              <a:t>mas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60" b="1">
                <a:solidFill>
                  <a:srgbClr val="FFFFFF"/>
                </a:solidFill>
                <a:latin typeface="Calibri"/>
                <a:cs typeface="Calibri"/>
              </a:rPr>
              <a:t>sua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20" b="1">
                <a:solidFill>
                  <a:srgbClr val="FFFFFF"/>
                </a:solidFill>
                <a:latin typeface="Calibri"/>
                <a:cs typeface="Calibri"/>
              </a:rPr>
              <a:t>inimiga.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75" b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00" b="1">
                <a:solidFill>
                  <a:srgbClr val="FFFFFF"/>
                </a:solidFill>
                <a:latin typeface="Calibri"/>
                <a:cs typeface="Calibri"/>
              </a:rPr>
              <a:t>Cristo,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05" b="1">
                <a:solidFill>
                  <a:srgbClr val="FFFFFF"/>
                </a:solidFill>
                <a:latin typeface="Calibri"/>
                <a:cs typeface="Calibri"/>
              </a:rPr>
              <a:t>ela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280" b="1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dirty="0" sz="26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10" b="1">
                <a:solidFill>
                  <a:srgbClr val="FFFFFF"/>
                </a:solidFill>
                <a:latin typeface="Calibri"/>
                <a:cs typeface="Calibri"/>
              </a:rPr>
              <a:t>enfrentada, </a:t>
            </a:r>
            <a:r>
              <a:rPr dirty="0" sz="2650" spc="325" b="1">
                <a:solidFill>
                  <a:srgbClr val="FFFFFF"/>
                </a:solidFill>
                <a:latin typeface="Calibri"/>
                <a:cs typeface="Calibri"/>
              </a:rPr>
              <a:t>vencida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28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280" b="1">
                <a:solidFill>
                  <a:srgbClr val="FFFFFF"/>
                </a:solidFill>
                <a:latin typeface="Calibri"/>
                <a:cs typeface="Calibri"/>
              </a:rPr>
              <a:t>finalmente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60" b="1">
                <a:solidFill>
                  <a:srgbClr val="FFFFFF"/>
                </a:solidFill>
                <a:latin typeface="Calibri"/>
                <a:cs typeface="Calibri"/>
              </a:rPr>
              <a:t>superada.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49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290" b="1">
                <a:solidFill>
                  <a:srgbClr val="FFFFFF"/>
                </a:solidFill>
                <a:latin typeface="Calibri"/>
                <a:cs typeface="Calibri"/>
              </a:rPr>
              <a:t>Escritura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40" b="1">
                <a:solidFill>
                  <a:srgbClr val="FFFFFF"/>
                </a:solidFill>
                <a:latin typeface="Calibri"/>
                <a:cs typeface="Calibri"/>
              </a:rPr>
              <a:t>apresenta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265" b="1">
                <a:solidFill>
                  <a:srgbClr val="FFFFFF"/>
                </a:solidFill>
                <a:latin typeface="Calibri"/>
                <a:cs typeface="Calibri"/>
              </a:rPr>
              <a:t>três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365" b="1">
                <a:solidFill>
                  <a:srgbClr val="FFFFFF"/>
                </a:solidFill>
                <a:latin typeface="Calibri"/>
                <a:cs typeface="Calibri"/>
              </a:rPr>
              <a:t>verdades</a:t>
            </a:r>
            <a:r>
              <a:rPr dirty="0" sz="26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260" b="1">
                <a:solidFill>
                  <a:srgbClr val="FFFFFF"/>
                </a:solidFill>
                <a:latin typeface="Calibri"/>
                <a:cs typeface="Calibri"/>
              </a:rPr>
              <a:t>centrais: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5020" y="71888"/>
            <a:ext cx="3218815" cy="80645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dirty="0" sz="2200" spc="345" b="1">
                <a:solidFill>
                  <a:srgbClr val="FFFFFF"/>
                </a:solidFill>
                <a:latin typeface="Calibri"/>
                <a:cs typeface="Calibri"/>
              </a:rPr>
              <a:t>Sábado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6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35" b="1">
                <a:solidFill>
                  <a:srgbClr val="FFFFFF"/>
                </a:solidFill>
                <a:latin typeface="Calibri"/>
                <a:cs typeface="Calibri"/>
              </a:rPr>
              <a:t>janeiro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6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459" b="1">
                <a:solidFill>
                  <a:srgbClr val="FFFFFF"/>
                </a:solidFill>
                <a:latin typeface="Calibri"/>
                <a:cs typeface="Calibri"/>
              </a:rPr>
              <a:t>2026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04723" y="9849387"/>
            <a:ext cx="40176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90" b="1">
                <a:solidFill>
                  <a:srgbClr val="FFFFFF"/>
                </a:solidFill>
                <a:latin typeface="Calibri"/>
                <a:cs typeface="Calibri"/>
              </a:rPr>
              <a:t>Texto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8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95" b="1">
                <a:solidFill>
                  <a:srgbClr val="FFFFFF"/>
                </a:solidFill>
                <a:latin typeface="Calibri"/>
                <a:cs typeface="Calibri"/>
              </a:rPr>
              <a:t>design: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4" b="1">
                <a:solidFill>
                  <a:srgbClr val="FFFFFF"/>
                </a:solidFill>
                <a:latin typeface="Calibri"/>
                <a:cs typeface="Calibri"/>
              </a:rPr>
              <a:t>Gusttavo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0" b="1">
                <a:solidFill>
                  <a:srgbClr val="FFFFFF"/>
                </a:solidFill>
                <a:latin typeface="Calibri"/>
                <a:cs typeface="Calibri"/>
              </a:rPr>
              <a:t>Santana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5483" y="2990853"/>
            <a:ext cx="4511040" cy="17684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029969" marR="1115060">
              <a:lnSpc>
                <a:spcPct val="136200"/>
              </a:lnSpc>
              <a:spcBef>
                <a:spcPts val="95"/>
              </a:spcBef>
            </a:pPr>
            <a:r>
              <a:rPr dirty="0" sz="2800" spc="-160">
                <a:solidFill>
                  <a:srgbClr val="FEF6F1"/>
                </a:solidFill>
                <a:latin typeface="Arial Black"/>
                <a:cs typeface="Arial Black"/>
              </a:rPr>
              <a:t>A</a:t>
            </a:r>
            <a:r>
              <a:rPr dirty="0" sz="2800" spc="-20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55">
                <a:solidFill>
                  <a:srgbClr val="FEF6F1"/>
                </a:solidFill>
                <a:latin typeface="Arial Black"/>
                <a:cs typeface="Arial Black"/>
              </a:rPr>
              <a:t>entrada</a:t>
            </a:r>
            <a:r>
              <a:rPr dirty="0" sz="2800" spc="-20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50">
                <a:solidFill>
                  <a:srgbClr val="FEF6F1"/>
                </a:solidFill>
                <a:latin typeface="Arial Black"/>
                <a:cs typeface="Arial Black"/>
              </a:rPr>
              <a:t>da </a:t>
            </a:r>
            <a:r>
              <a:rPr dirty="0" sz="2800" spc="-25">
                <a:solidFill>
                  <a:srgbClr val="FEF6F1"/>
                </a:solidFill>
                <a:latin typeface="Arial Black"/>
                <a:cs typeface="Arial Black"/>
              </a:rPr>
              <a:t>morte</a:t>
            </a:r>
            <a:r>
              <a:rPr dirty="0" sz="2800" spc="-19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20">
                <a:solidFill>
                  <a:srgbClr val="FEF6F1"/>
                </a:solidFill>
                <a:latin typeface="Arial Black"/>
                <a:cs typeface="Arial Black"/>
              </a:rPr>
              <a:t>como</a:t>
            </a:r>
            <a:endParaRPr sz="2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215"/>
              </a:spcBef>
            </a:pPr>
            <a:r>
              <a:rPr dirty="0" sz="2800" spc="-135">
                <a:solidFill>
                  <a:srgbClr val="FEF6F1"/>
                </a:solidFill>
                <a:latin typeface="Arial Black"/>
                <a:cs typeface="Arial Black"/>
              </a:rPr>
              <a:t>consequência</a:t>
            </a:r>
            <a:r>
              <a:rPr dirty="0" sz="2800" spc="-17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85">
                <a:solidFill>
                  <a:srgbClr val="FEF6F1"/>
                </a:solidFill>
                <a:latin typeface="Arial Black"/>
                <a:cs typeface="Arial Black"/>
              </a:rPr>
              <a:t>do</a:t>
            </a:r>
            <a:r>
              <a:rPr dirty="0" sz="2800" spc="-17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85">
                <a:solidFill>
                  <a:srgbClr val="FEF6F1"/>
                </a:solidFill>
                <a:latin typeface="Arial Black"/>
                <a:cs typeface="Arial Black"/>
              </a:rPr>
              <a:t>pecado</a:t>
            </a:r>
            <a:endParaRPr sz="2800">
              <a:latin typeface="Arial Black"/>
              <a:cs typeface="Arial Blac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7119" y="3118103"/>
            <a:ext cx="3486911" cy="17312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497736" y="2980131"/>
            <a:ext cx="3336290" cy="17684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36200"/>
              </a:lnSpc>
              <a:spcBef>
                <a:spcPts val="95"/>
              </a:spcBef>
            </a:pPr>
            <a:r>
              <a:rPr dirty="0" sz="2800" spc="-160">
                <a:solidFill>
                  <a:srgbClr val="FEF6F1"/>
                </a:solidFill>
                <a:latin typeface="Arial Black"/>
                <a:cs typeface="Arial Black"/>
              </a:rPr>
              <a:t>A</a:t>
            </a:r>
            <a:r>
              <a:rPr dirty="0" sz="2800" spc="-19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30">
                <a:solidFill>
                  <a:srgbClr val="FEF6F1"/>
                </a:solidFill>
                <a:latin typeface="Arial Black"/>
                <a:cs typeface="Arial Black"/>
              </a:rPr>
              <a:t>vitória</a:t>
            </a:r>
            <a:r>
              <a:rPr dirty="0" sz="2800" spc="-19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110">
                <a:solidFill>
                  <a:srgbClr val="FEF6F1"/>
                </a:solidFill>
                <a:latin typeface="Arial Black"/>
                <a:cs typeface="Arial Black"/>
              </a:rPr>
              <a:t>de</a:t>
            </a:r>
            <a:r>
              <a:rPr dirty="0" sz="2800" spc="-19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85">
                <a:solidFill>
                  <a:srgbClr val="FEF6F1"/>
                </a:solidFill>
                <a:latin typeface="Arial Black"/>
                <a:cs typeface="Arial Black"/>
              </a:rPr>
              <a:t>Cristo </a:t>
            </a:r>
            <a:r>
              <a:rPr dirty="0" sz="2800" spc="-90">
                <a:solidFill>
                  <a:srgbClr val="FEF6F1"/>
                </a:solidFill>
                <a:latin typeface="Arial Black"/>
                <a:cs typeface="Arial Black"/>
              </a:rPr>
              <a:t>sobre</a:t>
            </a:r>
            <a:r>
              <a:rPr dirty="0" sz="2800" spc="-21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50">
                <a:solidFill>
                  <a:srgbClr val="FEF6F1"/>
                </a:solidFill>
                <a:latin typeface="Arial Black"/>
                <a:cs typeface="Arial Black"/>
              </a:rPr>
              <a:t>o</a:t>
            </a:r>
            <a:endParaRPr sz="2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215"/>
              </a:spcBef>
            </a:pPr>
            <a:r>
              <a:rPr dirty="0" sz="2800" spc="-65">
                <a:solidFill>
                  <a:srgbClr val="FEF6F1"/>
                </a:solidFill>
                <a:latin typeface="Arial Black"/>
                <a:cs typeface="Arial Black"/>
              </a:rPr>
              <a:t>poder</a:t>
            </a:r>
            <a:r>
              <a:rPr dirty="0" sz="2800" spc="-195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110">
                <a:solidFill>
                  <a:srgbClr val="FEF6F1"/>
                </a:solidFill>
                <a:latin typeface="Arial Black"/>
                <a:cs typeface="Arial Black"/>
              </a:rPr>
              <a:t>da</a:t>
            </a:r>
            <a:r>
              <a:rPr dirty="0" sz="2800" spc="-19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20">
                <a:solidFill>
                  <a:srgbClr val="FEF6F1"/>
                </a:solidFill>
                <a:latin typeface="Arial Black"/>
                <a:cs typeface="Arial Black"/>
              </a:rPr>
              <a:t>morte</a:t>
            </a:r>
            <a:endParaRPr sz="2800">
              <a:latin typeface="Arial Black"/>
              <a:cs typeface="Arial Black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88239" y="3127247"/>
            <a:ext cx="3142487" cy="173431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2637297" y="2990853"/>
            <a:ext cx="3022600" cy="17684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8955" marR="5080" indent="-516890">
              <a:lnSpc>
                <a:spcPct val="136200"/>
              </a:lnSpc>
              <a:spcBef>
                <a:spcPts val="95"/>
              </a:spcBef>
            </a:pPr>
            <a:r>
              <a:rPr dirty="0" sz="2800" spc="-125">
                <a:solidFill>
                  <a:srgbClr val="FEF6F1"/>
                </a:solidFill>
                <a:latin typeface="Arial Black"/>
                <a:cs typeface="Arial Black"/>
              </a:rPr>
              <a:t>O</a:t>
            </a:r>
            <a:r>
              <a:rPr dirty="0" sz="2800" spc="-204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114">
                <a:solidFill>
                  <a:srgbClr val="FEF6F1"/>
                </a:solidFill>
                <a:latin typeface="Arial Black"/>
                <a:cs typeface="Arial Black"/>
              </a:rPr>
              <a:t>chamado</a:t>
            </a:r>
            <a:r>
              <a:rPr dirty="0" sz="2800" spc="-20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35">
                <a:solidFill>
                  <a:srgbClr val="FEF6F1"/>
                </a:solidFill>
                <a:latin typeface="Arial Black"/>
                <a:cs typeface="Arial Black"/>
              </a:rPr>
              <a:t>para </a:t>
            </a:r>
            <a:r>
              <a:rPr dirty="0" sz="2800" spc="-25">
                <a:solidFill>
                  <a:srgbClr val="FEF6F1"/>
                </a:solidFill>
                <a:latin typeface="Arial Black"/>
                <a:cs typeface="Arial Black"/>
              </a:rPr>
              <a:t>viver</a:t>
            </a:r>
            <a:r>
              <a:rPr dirty="0" sz="2800" spc="-19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20">
                <a:solidFill>
                  <a:srgbClr val="FEF6F1"/>
                </a:solidFill>
                <a:latin typeface="Arial Black"/>
                <a:cs typeface="Arial Black"/>
              </a:rPr>
              <a:t>para</a:t>
            </a:r>
            <a:endParaRPr sz="2800">
              <a:latin typeface="Arial Black"/>
              <a:cs typeface="Arial Black"/>
            </a:endParaRPr>
          </a:p>
          <a:p>
            <a:pPr marL="49530">
              <a:lnSpc>
                <a:spcPct val="100000"/>
              </a:lnSpc>
              <a:spcBef>
                <a:spcPts val="1215"/>
              </a:spcBef>
            </a:pPr>
            <a:r>
              <a:rPr dirty="0" sz="2800" spc="-140">
                <a:solidFill>
                  <a:srgbClr val="FEF6F1"/>
                </a:solidFill>
                <a:latin typeface="Arial Black"/>
                <a:cs typeface="Arial Black"/>
              </a:rPr>
              <a:t>a</a:t>
            </a:r>
            <a:r>
              <a:rPr dirty="0" sz="2800" spc="-195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70">
                <a:solidFill>
                  <a:srgbClr val="FEF6F1"/>
                </a:solidFill>
                <a:latin typeface="Arial Black"/>
                <a:cs typeface="Arial Black"/>
              </a:rPr>
              <a:t>glória</a:t>
            </a:r>
            <a:r>
              <a:rPr dirty="0" sz="2800" spc="-195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110">
                <a:solidFill>
                  <a:srgbClr val="FEF6F1"/>
                </a:solidFill>
                <a:latin typeface="Arial Black"/>
                <a:cs typeface="Arial Black"/>
              </a:rPr>
              <a:t>de</a:t>
            </a:r>
            <a:r>
              <a:rPr dirty="0" sz="2800" spc="-190">
                <a:solidFill>
                  <a:srgbClr val="FEF6F1"/>
                </a:solidFill>
                <a:latin typeface="Arial Black"/>
                <a:cs typeface="Arial Black"/>
              </a:rPr>
              <a:t> </a:t>
            </a:r>
            <a:r>
              <a:rPr dirty="0" sz="2800" spc="-20">
                <a:solidFill>
                  <a:srgbClr val="FEF6F1"/>
                </a:solidFill>
                <a:latin typeface="Arial Black"/>
                <a:cs typeface="Arial Black"/>
              </a:rPr>
              <a:t>Deus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23777" y="8760289"/>
            <a:ext cx="2085339" cy="3746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2250" spc="-70">
                <a:solidFill>
                  <a:srgbClr val="FA1279"/>
                </a:solidFill>
                <a:latin typeface="Arial Black"/>
                <a:cs typeface="Arial Black"/>
              </a:rPr>
              <a:t>Romanos</a:t>
            </a:r>
            <a:r>
              <a:rPr dirty="0" sz="2250" spc="-125">
                <a:solidFill>
                  <a:srgbClr val="FA1279"/>
                </a:solidFill>
                <a:latin typeface="Arial Black"/>
                <a:cs typeface="Arial Black"/>
              </a:rPr>
              <a:t> </a:t>
            </a:r>
            <a:r>
              <a:rPr dirty="0" sz="2250" spc="-130">
                <a:solidFill>
                  <a:srgbClr val="FA1279"/>
                </a:solidFill>
                <a:latin typeface="Arial Black"/>
                <a:cs typeface="Arial Black"/>
              </a:rPr>
              <a:t>5:12</a:t>
            </a:r>
            <a:endParaRPr sz="225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15311" y="8760289"/>
            <a:ext cx="2457450" cy="3746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2250" spc="-60">
                <a:solidFill>
                  <a:srgbClr val="1848C4"/>
                </a:solidFill>
                <a:latin typeface="Arial Black"/>
                <a:cs typeface="Arial Black"/>
              </a:rPr>
              <a:t>Hebreus</a:t>
            </a:r>
            <a:r>
              <a:rPr dirty="0" sz="2250" spc="-150">
                <a:solidFill>
                  <a:srgbClr val="1848C4"/>
                </a:solidFill>
                <a:latin typeface="Arial Black"/>
                <a:cs typeface="Arial Black"/>
              </a:rPr>
              <a:t> </a:t>
            </a:r>
            <a:r>
              <a:rPr dirty="0" sz="2250" spc="-135">
                <a:solidFill>
                  <a:srgbClr val="1848C4"/>
                </a:solidFill>
                <a:latin typeface="Arial Black"/>
                <a:cs typeface="Arial Black"/>
              </a:rPr>
              <a:t>2:14,</a:t>
            </a:r>
            <a:r>
              <a:rPr dirty="0" sz="2250" spc="-145">
                <a:solidFill>
                  <a:srgbClr val="1848C4"/>
                </a:solidFill>
                <a:latin typeface="Arial Black"/>
                <a:cs typeface="Arial Black"/>
              </a:rPr>
              <a:t> </a:t>
            </a:r>
            <a:r>
              <a:rPr dirty="0" sz="2250" spc="-90">
                <a:solidFill>
                  <a:srgbClr val="1848C4"/>
                </a:solidFill>
                <a:latin typeface="Arial Black"/>
                <a:cs typeface="Arial Black"/>
              </a:rPr>
              <a:t>15</a:t>
            </a:r>
            <a:endParaRPr sz="225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75081" y="8760289"/>
            <a:ext cx="3122295" cy="3746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2250" spc="85">
                <a:solidFill>
                  <a:srgbClr val="FD810D"/>
                </a:solidFill>
                <a:latin typeface="Arial Black"/>
                <a:cs typeface="Arial Black"/>
              </a:rPr>
              <a:t>Filipenses</a:t>
            </a:r>
            <a:r>
              <a:rPr dirty="0" sz="2250" spc="275">
                <a:solidFill>
                  <a:srgbClr val="FD810D"/>
                </a:solidFill>
                <a:latin typeface="Arial Black"/>
                <a:cs typeface="Arial Black"/>
              </a:rPr>
              <a:t> </a:t>
            </a:r>
            <a:r>
              <a:rPr dirty="0" sz="2250">
                <a:solidFill>
                  <a:srgbClr val="FD810D"/>
                </a:solidFill>
                <a:latin typeface="Arial Black"/>
                <a:cs typeface="Arial Black"/>
              </a:rPr>
              <a:t>1:20,</a:t>
            </a:r>
            <a:r>
              <a:rPr dirty="0" sz="2250" spc="270">
                <a:solidFill>
                  <a:srgbClr val="FD810D"/>
                </a:solidFill>
                <a:latin typeface="Arial Black"/>
                <a:cs typeface="Arial Black"/>
              </a:rPr>
              <a:t> </a:t>
            </a:r>
            <a:r>
              <a:rPr dirty="0" sz="2250" spc="-25">
                <a:solidFill>
                  <a:srgbClr val="FD810D"/>
                </a:solidFill>
                <a:latin typeface="Arial Black"/>
                <a:cs typeface="Arial Black"/>
              </a:rPr>
              <a:t>21</a:t>
            </a:r>
            <a:endParaRPr sz="2250">
              <a:latin typeface="Arial Black"/>
              <a:cs typeface="Arial Black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29164" y="188422"/>
            <a:ext cx="1619249" cy="171449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FAFAF9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FAFAF9"/>
                </a:solidFill>
                <a:latin typeface="Arial Black"/>
                <a:cs typeface="Arial Black"/>
              </a:rPr>
              <a:t>N</a:t>
            </a:r>
            <a:r>
              <a:rPr dirty="0" sz="2000" spc="-270">
                <a:solidFill>
                  <a:srgbClr val="FAFAF9"/>
                </a:solidFill>
                <a:latin typeface="Arial Black"/>
                <a:cs typeface="Arial Black"/>
              </a:rPr>
              <a:t> F </a:t>
            </a:r>
            <a:r>
              <a:rPr dirty="0" sz="2000" spc="-90">
                <a:solidFill>
                  <a:srgbClr val="FAFAF9"/>
                </a:solidFill>
                <a:latin typeface="Arial Black"/>
                <a:cs typeface="Arial Black"/>
              </a:rPr>
              <a:t>O</a:t>
            </a:r>
            <a:r>
              <a:rPr dirty="0" sz="2000" spc="-27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dirty="0" sz="2000" spc="-180">
                <a:solidFill>
                  <a:srgbClr val="FAFAF9"/>
                </a:solidFill>
                <a:latin typeface="Arial Black"/>
                <a:cs typeface="Arial Black"/>
              </a:rPr>
              <a:t>L</a:t>
            </a:r>
            <a:r>
              <a:rPr dirty="0" sz="2000" spc="-27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FAFAF9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dirty="0" sz="2000" spc="-265">
                <a:solidFill>
                  <a:srgbClr val="FAFAF9"/>
                </a:solidFill>
                <a:latin typeface="Arial Black"/>
                <a:cs typeface="Arial Black"/>
              </a:rPr>
              <a:t>Ç</a:t>
            </a:r>
            <a:r>
              <a:rPr dirty="0" sz="2000" spc="-27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FAFAF9"/>
                </a:solidFill>
                <a:latin typeface="Arial Black"/>
                <a:cs typeface="Arial Black"/>
              </a:rPr>
              <a:t>Ã</a:t>
            </a:r>
            <a:r>
              <a:rPr dirty="0" sz="2000" spc="-27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FAFAF9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5AB7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15292" y="0"/>
            <a:ext cx="2273300" cy="2629535"/>
          </a:xfrm>
          <a:custGeom>
            <a:avLst/>
            <a:gdLst/>
            <a:ahLst/>
            <a:cxnLst/>
            <a:rect l="l" t="t" r="r" b="b"/>
            <a:pathLst>
              <a:path w="2273300" h="2629535">
                <a:moveTo>
                  <a:pt x="2220311" y="2629313"/>
                </a:moveTo>
                <a:lnTo>
                  <a:pt x="191597" y="2629313"/>
                </a:lnTo>
                <a:lnTo>
                  <a:pt x="154220" y="2624989"/>
                </a:lnTo>
                <a:lnTo>
                  <a:pt x="112155" y="2609912"/>
                </a:lnTo>
                <a:lnTo>
                  <a:pt x="75016" y="2586268"/>
                </a:lnTo>
                <a:lnTo>
                  <a:pt x="44017" y="2555269"/>
                </a:lnTo>
                <a:lnTo>
                  <a:pt x="20372" y="2518130"/>
                </a:lnTo>
                <a:lnTo>
                  <a:pt x="5295" y="2476064"/>
                </a:lnTo>
                <a:lnTo>
                  <a:pt x="0" y="2430286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619606"/>
                </a:lnTo>
                <a:lnTo>
                  <a:pt x="2257688" y="2624989"/>
                </a:lnTo>
                <a:lnTo>
                  <a:pt x="2220311" y="2629313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321273"/>
            <a:ext cx="15927705" cy="1381125"/>
          </a:xfrm>
          <a:custGeom>
            <a:avLst/>
            <a:gdLst/>
            <a:ahLst/>
            <a:cxnLst/>
            <a:rect l="l" t="t" r="r" b="b"/>
            <a:pathLst>
              <a:path w="15927705" h="1381125">
                <a:moveTo>
                  <a:pt x="15727522" y="1380776"/>
                </a:moveTo>
                <a:lnTo>
                  <a:pt x="97300" y="1380776"/>
                </a:lnTo>
                <a:lnTo>
                  <a:pt x="51522" y="1375481"/>
                </a:lnTo>
                <a:lnTo>
                  <a:pt x="9457" y="1360404"/>
                </a:lnTo>
                <a:lnTo>
                  <a:pt x="0" y="1354383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2" y="0"/>
                </a:lnTo>
                <a:lnTo>
                  <a:pt x="15773300" y="5295"/>
                </a:lnTo>
                <a:lnTo>
                  <a:pt x="15815366" y="20372"/>
                </a:lnTo>
                <a:lnTo>
                  <a:pt x="15852505" y="44017"/>
                </a:lnTo>
                <a:lnTo>
                  <a:pt x="15883504" y="75015"/>
                </a:lnTo>
                <a:lnTo>
                  <a:pt x="15907149" y="112154"/>
                </a:lnTo>
                <a:lnTo>
                  <a:pt x="15922226" y="154220"/>
                </a:lnTo>
                <a:lnTo>
                  <a:pt x="15927256" y="197708"/>
                </a:lnTo>
                <a:lnTo>
                  <a:pt x="15927256" y="1183068"/>
                </a:lnTo>
                <a:lnTo>
                  <a:pt x="15922226" y="1226556"/>
                </a:lnTo>
                <a:lnTo>
                  <a:pt x="15907149" y="1268621"/>
                </a:lnTo>
                <a:lnTo>
                  <a:pt x="15883504" y="1305760"/>
                </a:lnTo>
                <a:lnTo>
                  <a:pt x="15852505" y="1336759"/>
                </a:lnTo>
                <a:lnTo>
                  <a:pt x="15815366" y="1360404"/>
                </a:lnTo>
                <a:lnTo>
                  <a:pt x="15773300" y="1375481"/>
                </a:lnTo>
                <a:lnTo>
                  <a:pt x="15727522" y="1380776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29164" y="188422"/>
            <a:ext cx="1619249" cy="17144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2816350"/>
            <a:ext cx="18288000" cy="7470775"/>
            <a:chOff x="0" y="2816350"/>
            <a:chExt cx="18288000" cy="7470775"/>
          </a:xfrm>
        </p:grpSpPr>
        <p:sp>
          <p:nvSpPr>
            <p:cNvPr id="9" name="object 9"/>
            <p:cNvSpPr/>
            <p:nvPr/>
          </p:nvSpPr>
          <p:spPr>
            <a:xfrm>
              <a:off x="0" y="9685897"/>
              <a:ext cx="18288000" cy="601345"/>
            </a:xfrm>
            <a:custGeom>
              <a:avLst/>
              <a:gdLst/>
              <a:ahLst/>
              <a:cxnLst/>
              <a:rect l="l" t="t" r="r" b="b"/>
              <a:pathLst>
                <a:path w="18288000" h="601345">
                  <a:moveTo>
                    <a:pt x="18288000" y="601101"/>
                  </a:moveTo>
                  <a:lnTo>
                    <a:pt x="0" y="601101"/>
                  </a:lnTo>
                  <a:lnTo>
                    <a:pt x="0" y="17462"/>
                  </a:lnTo>
                  <a:lnTo>
                    <a:pt x="33948" y="5295"/>
                  </a:lnTo>
                  <a:lnTo>
                    <a:pt x="79726" y="0"/>
                  </a:lnTo>
                  <a:lnTo>
                    <a:pt x="18227202" y="0"/>
                  </a:lnTo>
                  <a:lnTo>
                    <a:pt x="18272980" y="5295"/>
                  </a:lnTo>
                  <a:lnTo>
                    <a:pt x="18288000" y="10678"/>
                  </a:lnTo>
                  <a:lnTo>
                    <a:pt x="18288000" y="601101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670" y="2816350"/>
              <a:ext cx="16259174" cy="747064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51820" y="1230536"/>
            <a:ext cx="13905230" cy="1339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39900" marR="5080" indent="-1727835">
              <a:lnSpc>
                <a:spcPct val="148700"/>
              </a:lnSpc>
              <a:spcBef>
                <a:spcPts val="100"/>
              </a:spcBef>
            </a:pPr>
            <a:r>
              <a:rPr dirty="0" sz="2900" spc="95" b="1">
                <a:solidFill>
                  <a:srgbClr val="375E25"/>
                </a:solidFill>
                <a:latin typeface="Calibri"/>
                <a:cs typeface="Calibri"/>
              </a:rPr>
              <a:t>Para</a:t>
            </a:r>
            <a:r>
              <a:rPr dirty="0" sz="2900" spc="10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75" b="1">
                <a:solidFill>
                  <a:srgbClr val="375E25"/>
                </a:solidFill>
                <a:latin typeface="Calibri"/>
                <a:cs typeface="Calibri"/>
              </a:rPr>
              <a:t>Paulo,</a:t>
            </a:r>
            <a:r>
              <a:rPr dirty="0" sz="29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o</a:t>
            </a:r>
            <a:r>
              <a:rPr dirty="0" sz="2900" spc="10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60" b="1">
                <a:solidFill>
                  <a:srgbClr val="375E25"/>
                </a:solidFill>
                <a:latin typeface="Calibri"/>
                <a:cs typeface="Calibri"/>
              </a:rPr>
              <a:t>resultado</a:t>
            </a:r>
            <a:r>
              <a:rPr dirty="0" sz="29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do</a:t>
            </a:r>
            <a:r>
              <a:rPr dirty="0" sz="29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55" b="1">
                <a:solidFill>
                  <a:srgbClr val="375E25"/>
                </a:solidFill>
                <a:latin typeface="Calibri"/>
                <a:cs typeface="Calibri"/>
              </a:rPr>
              <a:t>julgamento</a:t>
            </a:r>
            <a:r>
              <a:rPr dirty="0" sz="2900" spc="10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50" b="1">
                <a:solidFill>
                  <a:srgbClr val="375E25"/>
                </a:solidFill>
                <a:latin typeface="Calibri"/>
                <a:cs typeface="Calibri"/>
              </a:rPr>
              <a:t>era</a:t>
            </a:r>
            <a:r>
              <a:rPr dirty="0" sz="29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secundário.</a:t>
            </a:r>
            <a:r>
              <a:rPr dirty="0" sz="2900" spc="10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O</a:t>
            </a:r>
            <a:r>
              <a:rPr dirty="0" sz="29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45" b="1">
                <a:solidFill>
                  <a:srgbClr val="375E25"/>
                </a:solidFill>
                <a:latin typeface="Calibri"/>
                <a:cs typeface="Calibri"/>
              </a:rPr>
              <a:t>essencial</a:t>
            </a:r>
            <a:r>
              <a:rPr dirty="0" sz="29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50" b="1">
                <a:solidFill>
                  <a:srgbClr val="375E25"/>
                </a:solidFill>
                <a:latin typeface="Calibri"/>
                <a:cs typeface="Calibri"/>
              </a:rPr>
              <a:t>era</a:t>
            </a:r>
            <a:r>
              <a:rPr dirty="0" sz="2900" spc="10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que</a:t>
            </a:r>
            <a:r>
              <a:rPr dirty="0" sz="29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60" b="1">
                <a:solidFill>
                  <a:srgbClr val="375E25"/>
                </a:solidFill>
                <a:latin typeface="Calibri"/>
                <a:cs typeface="Calibri"/>
              </a:rPr>
              <a:t>Cristo</a:t>
            </a:r>
            <a:r>
              <a:rPr dirty="0" sz="29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-10" b="1">
                <a:solidFill>
                  <a:srgbClr val="375E25"/>
                </a:solidFill>
                <a:latin typeface="Calibri"/>
                <a:cs typeface="Calibri"/>
              </a:rPr>
              <a:t>fosse </a:t>
            </a:r>
            <a:r>
              <a:rPr dirty="0" sz="2900" spc="70" b="1">
                <a:solidFill>
                  <a:srgbClr val="375E25"/>
                </a:solidFill>
                <a:latin typeface="Calibri"/>
                <a:cs typeface="Calibri"/>
              </a:rPr>
              <a:t>exaltado,</a:t>
            </a:r>
            <a:r>
              <a:rPr dirty="0" sz="2900" spc="12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em</a:t>
            </a:r>
            <a:r>
              <a:rPr dirty="0" sz="2900" spc="12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50" b="1">
                <a:solidFill>
                  <a:srgbClr val="375E25"/>
                </a:solidFill>
                <a:latin typeface="Calibri"/>
                <a:cs typeface="Calibri"/>
              </a:rPr>
              <a:t>qualquer</a:t>
            </a:r>
            <a:r>
              <a:rPr dirty="0" sz="2900" spc="12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65" b="1">
                <a:solidFill>
                  <a:srgbClr val="375E25"/>
                </a:solidFill>
                <a:latin typeface="Calibri"/>
                <a:cs typeface="Calibri"/>
              </a:rPr>
              <a:t>circunstância.</a:t>
            </a:r>
            <a:r>
              <a:rPr dirty="0" sz="2900" spc="12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Três</a:t>
            </a:r>
            <a:r>
              <a:rPr dirty="0" sz="2900" spc="12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verdades</a:t>
            </a:r>
            <a:r>
              <a:rPr dirty="0" sz="2900" spc="12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375E25"/>
                </a:solidFill>
                <a:latin typeface="Calibri"/>
                <a:cs typeface="Calibri"/>
              </a:rPr>
              <a:t>se</a:t>
            </a:r>
            <a:r>
              <a:rPr dirty="0" sz="2900" spc="12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900" spc="-10" b="1">
                <a:solidFill>
                  <a:srgbClr val="375E25"/>
                </a:solidFill>
                <a:latin typeface="Calibri"/>
                <a:cs typeface="Calibri"/>
              </a:rPr>
              <a:t>destacam: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6336" y="95400"/>
            <a:ext cx="2919095" cy="8255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dirty="0" sz="2500" spc="-10" b="1">
                <a:solidFill>
                  <a:srgbClr val="375E25"/>
                </a:solidFill>
                <a:latin typeface="Calibri"/>
                <a:cs typeface="Calibri"/>
              </a:rPr>
              <a:t>Domingo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dirty="0" sz="2500" spc="-225" b="1">
                <a:solidFill>
                  <a:srgbClr val="375E25"/>
                </a:solidFill>
                <a:latin typeface="Calibri"/>
                <a:cs typeface="Calibri"/>
              </a:rPr>
              <a:t>11</a:t>
            </a:r>
            <a:r>
              <a:rPr dirty="0" sz="2500" spc="10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375E25"/>
                </a:solidFill>
                <a:latin typeface="Calibri"/>
                <a:cs typeface="Calibri"/>
              </a:rPr>
              <a:t>de</a:t>
            </a:r>
            <a:r>
              <a:rPr dirty="0" sz="2500" spc="10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375E25"/>
                </a:solidFill>
                <a:latin typeface="Calibri"/>
                <a:cs typeface="Calibri"/>
              </a:rPr>
              <a:t>janeiro</a:t>
            </a:r>
            <a:r>
              <a:rPr dirty="0" sz="2500" spc="10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375E25"/>
                </a:solidFill>
                <a:latin typeface="Calibri"/>
                <a:cs typeface="Calibri"/>
              </a:rPr>
              <a:t>de</a:t>
            </a:r>
            <a:r>
              <a:rPr dirty="0" sz="2500" spc="11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2500" spc="55" b="1">
                <a:solidFill>
                  <a:srgbClr val="375E25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04723" y="9851008"/>
            <a:ext cx="40176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90" b="1">
                <a:solidFill>
                  <a:srgbClr val="375E25"/>
                </a:solidFill>
                <a:latin typeface="Calibri"/>
                <a:cs typeface="Calibri"/>
              </a:rPr>
              <a:t>Texto</a:t>
            </a:r>
            <a:r>
              <a:rPr dirty="0" sz="1800" spc="75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1800" spc="180" b="1">
                <a:solidFill>
                  <a:srgbClr val="375E25"/>
                </a:solidFill>
                <a:latin typeface="Calibri"/>
                <a:cs typeface="Calibri"/>
              </a:rPr>
              <a:t>e</a:t>
            </a:r>
            <a:r>
              <a:rPr dirty="0" sz="1800" spc="8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1800" spc="195" b="1">
                <a:solidFill>
                  <a:srgbClr val="375E25"/>
                </a:solidFill>
                <a:latin typeface="Calibri"/>
                <a:cs typeface="Calibri"/>
              </a:rPr>
              <a:t>design:</a:t>
            </a:r>
            <a:r>
              <a:rPr dirty="0" sz="1800" spc="8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1800" spc="204" b="1">
                <a:solidFill>
                  <a:srgbClr val="375E25"/>
                </a:solidFill>
                <a:latin typeface="Calibri"/>
                <a:cs typeface="Calibri"/>
              </a:rPr>
              <a:t>Gusttavo</a:t>
            </a:r>
            <a:r>
              <a:rPr dirty="0" sz="1800" spc="80" b="1">
                <a:solidFill>
                  <a:srgbClr val="375E25"/>
                </a:solidFill>
                <a:latin typeface="Calibri"/>
                <a:cs typeface="Calibri"/>
              </a:rPr>
              <a:t> </a:t>
            </a:r>
            <a:r>
              <a:rPr dirty="0" sz="1800" spc="250" b="1">
                <a:solidFill>
                  <a:srgbClr val="375E25"/>
                </a:solidFill>
                <a:latin typeface="Calibri"/>
                <a:cs typeface="Calibri"/>
              </a:rPr>
              <a:t>Santana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375E25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375E25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375E25"/>
                </a:solidFill>
                <a:latin typeface="Arial Black"/>
                <a:cs typeface="Arial Black"/>
              </a:rPr>
              <a:t>N</a:t>
            </a:r>
            <a:r>
              <a:rPr dirty="0" sz="2000" spc="-270">
                <a:solidFill>
                  <a:srgbClr val="375E25"/>
                </a:solidFill>
                <a:latin typeface="Arial Black"/>
                <a:cs typeface="Arial Black"/>
              </a:rPr>
              <a:t> F </a:t>
            </a:r>
            <a:r>
              <a:rPr dirty="0" sz="2000" spc="-90">
                <a:solidFill>
                  <a:srgbClr val="375E25"/>
                </a:solidFill>
                <a:latin typeface="Arial Black"/>
                <a:cs typeface="Arial Black"/>
              </a:rPr>
              <a:t>O</a:t>
            </a:r>
            <a:r>
              <a:rPr dirty="0" sz="2000" spc="-270">
                <a:solidFill>
                  <a:srgbClr val="375E25"/>
                </a:solidFill>
                <a:latin typeface="Arial Black"/>
                <a:cs typeface="Arial Black"/>
              </a:rPr>
              <a:t> </a:t>
            </a:r>
            <a:r>
              <a:rPr dirty="0" sz="2000" spc="-180">
                <a:solidFill>
                  <a:srgbClr val="375E25"/>
                </a:solidFill>
                <a:latin typeface="Arial Black"/>
                <a:cs typeface="Arial Black"/>
              </a:rPr>
              <a:t>L</a:t>
            </a:r>
            <a:r>
              <a:rPr dirty="0" sz="2000" spc="-270">
                <a:solidFill>
                  <a:srgbClr val="375E25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375E25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375E25"/>
                </a:solidFill>
                <a:latin typeface="Arial Black"/>
                <a:cs typeface="Arial Black"/>
              </a:rPr>
              <a:t> </a:t>
            </a:r>
            <a:r>
              <a:rPr dirty="0" sz="2000" spc="-265">
                <a:solidFill>
                  <a:srgbClr val="375E25"/>
                </a:solidFill>
                <a:latin typeface="Arial Black"/>
                <a:cs typeface="Arial Black"/>
              </a:rPr>
              <a:t>Ç</a:t>
            </a:r>
            <a:r>
              <a:rPr dirty="0" sz="2000" spc="-270">
                <a:solidFill>
                  <a:srgbClr val="375E25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375E25"/>
                </a:solidFill>
                <a:latin typeface="Arial Black"/>
                <a:cs typeface="Arial Black"/>
              </a:rPr>
              <a:t>Ã</a:t>
            </a:r>
            <a:r>
              <a:rPr dirty="0" sz="2000" spc="-270">
                <a:solidFill>
                  <a:srgbClr val="375E25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375E25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0812" rIns="0" bIns="0" rtlCol="0" vert="horz">
            <a:spAutoFit/>
          </a:bodyPr>
          <a:lstStyle/>
          <a:p>
            <a:pPr marL="826135">
              <a:lnSpc>
                <a:spcPct val="100000"/>
              </a:lnSpc>
              <a:spcBef>
                <a:spcPts val="100"/>
              </a:spcBef>
            </a:pPr>
            <a:r>
              <a:rPr dirty="0" sz="4300" spc="190">
                <a:solidFill>
                  <a:srgbClr val="375E25"/>
                </a:solidFill>
              </a:rPr>
              <a:t>CRISTO</a:t>
            </a:r>
            <a:r>
              <a:rPr dirty="0" sz="4300" spc="345">
                <a:solidFill>
                  <a:srgbClr val="375E25"/>
                </a:solidFill>
              </a:rPr>
              <a:t> </a:t>
            </a:r>
            <a:r>
              <a:rPr dirty="0" sz="4300" spc="250">
                <a:solidFill>
                  <a:srgbClr val="375E25"/>
                </a:solidFill>
              </a:rPr>
              <a:t>SERÁ</a:t>
            </a:r>
            <a:r>
              <a:rPr dirty="0" sz="4300" spc="350">
                <a:solidFill>
                  <a:srgbClr val="375E25"/>
                </a:solidFill>
              </a:rPr>
              <a:t> </a:t>
            </a:r>
            <a:r>
              <a:rPr dirty="0" sz="4300" spc="170">
                <a:solidFill>
                  <a:srgbClr val="375E25"/>
                </a:solidFill>
              </a:rPr>
              <a:t>ENGRANDECIDO</a:t>
            </a:r>
            <a:endParaRPr sz="4300"/>
          </a:p>
        </p:txBody>
      </p:sp>
      <p:sp>
        <p:nvSpPr>
          <p:cNvPr id="16" name="object 16"/>
          <p:cNvSpPr txBox="1"/>
          <p:nvPr/>
        </p:nvSpPr>
        <p:spPr>
          <a:xfrm>
            <a:off x="3166510" y="6137044"/>
            <a:ext cx="2652395" cy="2416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40600"/>
              </a:lnSpc>
              <a:spcBef>
                <a:spcPts val="100"/>
              </a:spcBef>
            </a:pPr>
            <a:r>
              <a:rPr dirty="0" sz="2800" b="1">
                <a:solidFill>
                  <a:srgbClr val="375E25"/>
                </a:solidFill>
                <a:latin typeface="Arial"/>
                <a:cs typeface="Arial"/>
              </a:rPr>
              <a:t>A</a:t>
            </a:r>
            <a:r>
              <a:rPr dirty="0" sz="2800" spc="-105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150" b="1">
                <a:solidFill>
                  <a:srgbClr val="375E25"/>
                </a:solidFill>
                <a:latin typeface="Arial"/>
                <a:cs typeface="Arial"/>
              </a:rPr>
              <a:t>supremacia</a:t>
            </a:r>
            <a:r>
              <a:rPr dirty="0" sz="2800" spc="-105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45" b="1">
                <a:solidFill>
                  <a:srgbClr val="375E25"/>
                </a:solidFill>
                <a:latin typeface="Arial"/>
                <a:cs typeface="Arial"/>
              </a:rPr>
              <a:t>de </a:t>
            </a:r>
            <a:r>
              <a:rPr dirty="0" sz="2800" spc="-105" b="1">
                <a:solidFill>
                  <a:srgbClr val="375E25"/>
                </a:solidFill>
                <a:latin typeface="Arial"/>
                <a:cs typeface="Arial"/>
              </a:rPr>
              <a:t>Cristo</a:t>
            </a:r>
            <a:r>
              <a:rPr dirty="0" sz="2800" spc="-85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375E25"/>
                </a:solidFill>
                <a:latin typeface="Arial"/>
                <a:cs typeface="Arial"/>
              </a:rPr>
              <a:t>acima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65"/>
              </a:spcBef>
            </a:pPr>
            <a:r>
              <a:rPr dirty="0" sz="2800" spc="-140" b="1">
                <a:solidFill>
                  <a:srgbClr val="375E25"/>
                </a:solidFill>
                <a:latin typeface="Arial"/>
                <a:cs typeface="Arial"/>
              </a:rPr>
              <a:t>da</a:t>
            </a:r>
            <a:r>
              <a:rPr dirty="0" sz="2800" spc="-85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95" b="1">
                <a:solidFill>
                  <a:srgbClr val="375E25"/>
                </a:solidFill>
                <a:latin typeface="Arial"/>
                <a:cs typeface="Arial"/>
              </a:rPr>
              <a:t>própria</a:t>
            </a:r>
            <a:r>
              <a:rPr dirty="0" sz="2800" spc="-85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375E25"/>
                </a:solidFill>
                <a:latin typeface="Arial"/>
                <a:cs typeface="Arial"/>
              </a:rPr>
              <a:t>vida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45"/>
              </a:spcBef>
            </a:pPr>
            <a:r>
              <a:rPr dirty="0" sz="2500" spc="-130" b="1">
                <a:solidFill>
                  <a:srgbClr val="375E25"/>
                </a:solidFill>
                <a:latin typeface="Arial"/>
                <a:cs typeface="Arial"/>
              </a:rPr>
              <a:t>(Fp</a:t>
            </a:r>
            <a:r>
              <a:rPr dirty="0" sz="2500" spc="-120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500" spc="-20" b="1">
                <a:solidFill>
                  <a:srgbClr val="375E25"/>
                </a:solidFill>
                <a:latin typeface="Arial"/>
                <a:cs typeface="Arial"/>
              </a:rPr>
              <a:t>1:19,</a:t>
            </a:r>
            <a:r>
              <a:rPr dirty="0" sz="2500" spc="-125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500" spc="-25" b="1">
                <a:solidFill>
                  <a:srgbClr val="375E25"/>
                </a:solidFill>
                <a:latin typeface="Arial"/>
                <a:cs typeface="Arial"/>
              </a:rPr>
              <a:t>20)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50254" y="6047490"/>
            <a:ext cx="3401695" cy="182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40600"/>
              </a:lnSpc>
              <a:spcBef>
                <a:spcPts val="100"/>
              </a:spcBef>
            </a:pPr>
            <a:r>
              <a:rPr dirty="0" sz="2800" spc="85" b="1">
                <a:solidFill>
                  <a:srgbClr val="375E25"/>
                </a:solidFill>
                <a:latin typeface="Arial"/>
                <a:cs typeface="Arial"/>
              </a:rPr>
              <a:t>O</a:t>
            </a:r>
            <a:r>
              <a:rPr dirty="0" sz="2800" spc="-114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70" b="1">
                <a:solidFill>
                  <a:srgbClr val="375E25"/>
                </a:solidFill>
                <a:latin typeface="Arial"/>
                <a:cs typeface="Arial"/>
              </a:rPr>
              <a:t>compromisso </a:t>
            </a:r>
            <a:r>
              <a:rPr dirty="0" sz="2800" spc="-114" b="1">
                <a:solidFill>
                  <a:srgbClr val="375E25"/>
                </a:solidFill>
                <a:latin typeface="Arial"/>
                <a:cs typeface="Arial"/>
              </a:rPr>
              <a:t>pastoral</a:t>
            </a:r>
            <a:r>
              <a:rPr dirty="0" sz="2800" spc="-45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375E25"/>
                </a:solidFill>
                <a:latin typeface="Arial"/>
                <a:cs typeface="Arial"/>
              </a:rPr>
              <a:t>mantido </a:t>
            </a:r>
            <a:r>
              <a:rPr dirty="0" sz="2800" spc="-150" b="1">
                <a:solidFill>
                  <a:srgbClr val="375E25"/>
                </a:solidFill>
                <a:latin typeface="Arial"/>
                <a:cs typeface="Arial"/>
              </a:rPr>
              <a:t>apesar</a:t>
            </a:r>
            <a:r>
              <a:rPr dirty="0" sz="2800" spc="-90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114" b="1">
                <a:solidFill>
                  <a:srgbClr val="375E25"/>
                </a:solidFill>
                <a:latin typeface="Arial"/>
                <a:cs typeface="Arial"/>
              </a:rPr>
              <a:t>do</a:t>
            </a:r>
            <a:r>
              <a:rPr dirty="0" sz="2800" spc="-90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800" spc="-75" b="1">
                <a:solidFill>
                  <a:srgbClr val="375E25"/>
                </a:solidFill>
                <a:latin typeface="Arial"/>
                <a:cs typeface="Arial"/>
              </a:rPr>
              <a:t>sofrimento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87502" y="8146603"/>
            <a:ext cx="185229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375E25"/>
                </a:solidFill>
                <a:latin typeface="Arial"/>
                <a:cs typeface="Arial"/>
              </a:rPr>
              <a:t>(2Co</a:t>
            </a:r>
            <a:r>
              <a:rPr dirty="0" sz="2500" spc="240" b="1">
                <a:solidFill>
                  <a:srgbClr val="375E25"/>
                </a:solidFill>
                <a:latin typeface="Arial"/>
                <a:cs typeface="Arial"/>
              </a:rPr>
              <a:t> </a:t>
            </a:r>
            <a:r>
              <a:rPr dirty="0" sz="2500" spc="85" b="1">
                <a:solidFill>
                  <a:srgbClr val="375E25"/>
                </a:solidFill>
                <a:latin typeface="Arial"/>
                <a:cs typeface="Arial"/>
              </a:rPr>
              <a:t>11:28)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80180" y="6137044"/>
            <a:ext cx="2814955" cy="241617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algn="ctr" marL="12700" marR="5080" indent="-635">
              <a:lnSpc>
                <a:spcPct val="143400"/>
              </a:lnSpc>
              <a:spcBef>
                <a:spcPts val="5"/>
              </a:spcBef>
            </a:pPr>
            <a:r>
              <a:rPr dirty="0" sz="2800" b="1">
                <a:solidFill>
                  <a:srgbClr val="1F460D"/>
                </a:solidFill>
                <a:latin typeface="Arial"/>
                <a:cs typeface="Arial"/>
              </a:rPr>
              <a:t>A</a:t>
            </a:r>
            <a:r>
              <a:rPr dirty="0" sz="2800" spc="-95" b="1">
                <a:solidFill>
                  <a:srgbClr val="1F460D"/>
                </a:solidFill>
                <a:latin typeface="Arial"/>
                <a:cs typeface="Arial"/>
              </a:rPr>
              <a:t> </a:t>
            </a:r>
            <a:r>
              <a:rPr dirty="0" sz="2800" spc="-120" b="1">
                <a:solidFill>
                  <a:srgbClr val="1F460D"/>
                </a:solidFill>
                <a:latin typeface="Arial"/>
                <a:cs typeface="Arial"/>
              </a:rPr>
              <a:t>glorificação</a:t>
            </a:r>
            <a:r>
              <a:rPr dirty="0" sz="2800" spc="-90" b="1">
                <a:solidFill>
                  <a:srgbClr val="1F460D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1F460D"/>
                </a:solidFill>
                <a:latin typeface="Arial"/>
                <a:cs typeface="Arial"/>
              </a:rPr>
              <a:t>de </a:t>
            </a:r>
            <a:r>
              <a:rPr dirty="0" sz="2800" spc="-120" b="1">
                <a:solidFill>
                  <a:srgbClr val="1F460D"/>
                </a:solidFill>
                <a:latin typeface="Arial"/>
                <a:cs typeface="Arial"/>
              </a:rPr>
              <a:t>Deus</a:t>
            </a:r>
            <a:r>
              <a:rPr dirty="0" sz="2800" spc="-95" b="1">
                <a:solidFill>
                  <a:srgbClr val="1F460D"/>
                </a:solidFill>
                <a:latin typeface="Arial"/>
                <a:cs typeface="Arial"/>
              </a:rPr>
              <a:t> </a:t>
            </a:r>
            <a:r>
              <a:rPr dirty="0" sz="2800" spc="-90" b="1">
                <a:solidFill>
                  <a:srgbClr val="1F460D"/>
                </a:solidFill>
                <a:latin typeface="Arial"/>
                <a:cs typeface="Arial"/>
              </a:rPr>
              <a:t>por</a:t>
            </a:r>
            <a:r>
              <a:rPr dirty="0" sz="2800" spc="-95" b="1">
                <a:solidFill>
                  <a:srgbClr val="1F460D"/>
                </a:solidFill>
                <a:latin typeface="Arial"/>
                <a:cs typeface="Arial"/>
              </a:rPr>
              <a:t> </a:t>
            </a:r>
            <a:r>
              <a:rPr dirty="0" sz="2800" spc="-100" b="1">
                <a:solidFill>
                  <a:srgbClr val="1F460D"/>
                </a:solidFill>
                <a:latin typeface="Arial"/>
                <a:cs typeface="Arial"/>
              </a:rPr>
              <a:t>meio</a:t>
            </a:r>
            <a:r>
              <a:rPr dirty="0" sz="2800" spc="-95" b="1">
                <a:solidFill>
                  <a:srgbClr val="1F460D"/>
                </a:solidFill>
                <a:latin typeface="Arial"/>
                <a:cs typeface="Arial"/>
              </a:rPr>
              <a:t> </a:t>
            </a:r>
            <a:r>
              <a:rPr dirty="0" sz="2800" spc="-85" b="1">
                <a:solidFill>
                  <a:srgbClr val="1F460D"/>
                </a:solidFill>
                <a:latin typeface="Arial"/>
                <a:cs typeface="Arial"/>
              </a:rPr>
              <a:t>da </a:t>
            </a:r>
            <a:r>
              <a:rPr dirty="0" sz="2800" spc="-75" b="1">
                <a:solidFill>
                  <a:srgbClr val="1F460D"/>
                </a:solidFill>
                <a:latin typeface="Arial"/>
                <a:cs typeface="Arial"/>
              </a:rPr>
              <a:t>fidelidade</a:t>
            </a:r>
            <a:r>
              <a:rPr dirty="0" sz="2800" spc="-120" b="1">
                <a:solidFill>
                  <a:srgbClr val="1F460D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1F460D"/>
                </a:solidFill>
                <a:latin typeface="Arial"/>
                <a:cs typeface="Arial"/>
              </a:rPr>
              <a:t>cristã </a:t>
            </a:r>
            <a:r>
              <a:rPr dirty="0" sz="2500" spc="-130" b="1">
                <a:solidFill>
                  <a:srgbClr val="1F460D"/>
                </a:solidFill>
                <a:latin typeface="Arial"/>
                <a:cs typeface="Arial"/>
              </a:rPr>
              <a:t>(Fp</a:t>
            </a:r>
            <a:r>
              <a:rPr dirty="0" sz="2500" spc="-95" b="1">
                <a:solidFill>
                  <a:srgbClr val="1F460D"/>
                </a:solidFill>
                <a:latin typeface="Arial"/>
                <a:cs typeface="Arial"/>
              </a:rPr>
              <a:t> </a:t>
            </a:r>
            <a:r>
              <a:rPr dirty="0" sz="2500" spc="-20" b="1">
                <a:solidFill>
                  <a:srgbClr val="1F460D"/>
                </a:solidFill>
                <a:latin typeface="Arial"/>
                <a:cs typeface="Arial"/>
              </a:rPr>
              <a:t>1:7)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CD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2A28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15292" y="0"/>
            <a:ext cx="2273300" cy="2629535"/>
          </a:xfrm>
          <a:custGeom>
            <a:avLst/>
            <a:gdLst/>
            <a:ahLst/>
            <a:cxnLst/>
            <a:rect l="l" t="t" r="r" b="b"/>
            <a:pathLst>
              <a:path w="2273300" h="2629535">
                <a:moveTo>
                  <a:pt x="2220311" y="2629313"/>
                </a:moveTo>
                <a:lnTo>
                  <a:pt x="191597" y="2629313"/>
                </a:lnTo>
                <a:lnTo>
                  <a:pt x="154220" y="2624989"/>
                </a:lnTo>
                <a:lnTo>
                  <a:pt x="112155" y="2609912"/>
                </a:lnTo>
                <a:lnTo>
                  <a:pt x="75016" y="2586268"/>
                </a:lnTo>
                <a:lnTo>
                  <a:pt x="44017" y="2555269"/>
                </a:lnTo>
                <a:lnTo>
                  <a:pt x="20372" y="2518130"/>
                </a:lnTo>
                <a:lnTo>
                  <a:pt x="5295" y="2476064"/>
                </a:lnTo>
                <a:lnTo>
                  <a:pt x="0" y="2430286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619606"/>
                </a:lnTo>
                <a:lnTo>
                  <a:pt x="2257688" y="2624989"/>
                </a:lnTo>
                <a:lnTo>
                  <a:pt x="2220311" y="2629313"/>
                </a:lnTo>
                <a:close/>
              </a:path>
            </a:pathLst>
          </a:custGeom>
          <a:solidFill>
            <a:srgbClr val="2A28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2A28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225992"/>
            <a:ext cx="15926435" cy="1404620"/>
          </a:xfrm>
          <a:custGeom>
            <a:avLst/>
            <a:gdLst/>
            <a:ahLst/>
            <a:cxnLst/>
            <a:rect l="l" t="t" r="r" b="b"/>
            <a:pathLst>
              <a:path w="15926435" h="1404620">
                <a:moveTo>
                  <a:pt x="15727521" y="1404292"/>
                </a:moveTo>
                <a:lnTo>
                  <a:pt x="97300" y="1404292"/>
                </a:lnTo>
                <a:lnTo>
                  <a:pt x="51522" y="1398996"/>
                </a:lnTo>
                <a:lnTo>
                  <a:pt x="9457" y="1383919"/>
                </a:lnTo>
                <a:lnTo>
                  <a:pt x="0" y="1377898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1" y="0"/>
                </a:lnTo>
                <a:lnTo>
                  <a:pt x="15773299" y="5295"/>
                </a:lnTo>
                <a:lnTo>
                  <a:pt x="15815364" y="20372"/>
                </a:lnTo>
                <a:lnTo>
                  <a:pt x="15852503" y="44017"/>
                </a:lnTo>
                <a:lnTo>
                  <a:pt x="15883502" y="75015"/>
                </a:lnTo>
                <a:lnTo>
                  <a:pt x="15907147" y="112154"/>
                </a:lnTo>
                <a:lnTo>
                  <a:pt x="15922224" y="154220"/>
                </a:lnTo>
                <a:lnTo>
                  <a:pt x="15925981" y="186696"/>
                </a:lnTo>
                <a:lnTo>
                  <a:pt x="15925981" y="1217595"/>
                </a:lnTo>
                <a:lnTo>
                  <a:pt x="15907147" y="1292137"/>
                </a:lnTo>
                <a:lnTo>
                  <a:pt x="15883502" y="1329276"/>
                </a:lnTo>
                <a:lnTo>
                  <a:pt x="15852503" y="1360275"/>
                </a:lnTo>
                <a:lnTo>
                  <a:pt x="15815364" y="1383919"/>
                </a:lnTo>
                <a:lnTo>
                  <a:pt x="15773299" y="1398996"/>
                </a:lnTo>
                <a:lnTo>
                  <a:pt x="15727521" y="1404292"/>
                </a:lnTo>
                <a:close/>
              </a:path>
            </a:pathLst>
          </a:custGeom>
          <a:solidFill>
            <a:srgbClr val="2A282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8" name="object 8"/>
            <p:cNvSpPr/>
            <p:nvPr/>
          </p:nvSpPr>
          <p:spPr>
            <a:xfrm>
              <a:off x="0" y="9685897"/>
              <a:ext cx="18288000" cy="601345"/>
            </a:xfrm>
            <a:custGeom>
              <a:avLst/>
              <a:gdLst/>
              <a:ahLst/>
              <a:cxnLst/>
              <a:rect l="l" t="t" r="r" b="b"/>
              <a:pathLst>
                <a:path w="18288000" h="601345">
                  <a:moveTo>
                    <a:pt x="18288000" y="601101"/>
                  </a:moveTo>
                  <a:lnTo>
                    <a:pt x="0" y="601101"/>
                  </a:lnTo>
                  <a:lnTo>
                    <a:pt x="0" y="17462"/>
                  </a:lnTo>
                  <a:lnTo>
                    <a:pt x="33948" y="5295"/>
                  </a:lnTo>
                  <a:lnTo>
                    <a:pt x="79726" y="0"/>
                  </a:lnTo>
                  <a:lnTo>
                    <a:pt x="18227202" y="0"/>
                  </a:lnTo>
                  <a:lnTo>
                    <a:pt x="18272980" y="5295"/>
                  </a:lnTo>
                  <a:lnTo>
                    <a:pt x="18288000" y="10678"/>
                  </a:lnTo>
                  <a:lnTo>
                    <a:pt x="18288000" y="601101"/>
                  </a:lnTo>
                  <a:close/>
                </a:path>
              </a:pathLst>
            </a:custGeom>
            <a:solidFill>
              <a:srgbClr val="2A282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843" y="2489800"/>
              <a:ext cx="16411574" cy="72294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29164" y="188422"/>
              <a:ext cx="1619249" cy="17144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62876" y="1198645"/>
            <a:ext cx="14899005" cy="1187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181860" marR="5080" indent="-2169795">
              <a:lnSpc>
                <a:spcPct val="152500"/>
              </a:lnSpc>
              <a:spcBef>
                <a:spcPts val="90"/>
              </a:spcBef>
            </a:pPr>
            <a:r>
              <a:rPr dirty="0" sz="2500" spc="120" b="1">
                <a:solidFill>
                  <a:srgbClr val="F9F1F0"/>
                </a:solidFill>
                <a:latin typeface="Calibri"/>
                <a:cs typeface="Calibri"/>
              </a:rPr>
              <a:t>A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95" b="1">
                <a:solidFill>
                  <a:srgbClr val="F9F1F0"/>
                </a:solidFill>
                <a:latin typeface="Calibri"/>
                <a:cs typeface="Calibri"/>
              </a:rPr>
              <a:t>vida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90" b="1">
                <a:solidFill>
                  <a:srgbClr val="F9F1F0"/>
                </a:solidFill>
                <a:latin typeface="Calibri"/>
                <a:cs typeface="Calibri"/>
              </a:rPr>
              <a:t>cristã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acontece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no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contexto</a:t>
            </a:r>
            <a:r>
              <a:rPr dirty="0" sz="2500" spc="11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do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70" b="1">
                <a:solidFill>
                  <a:srgbClr val="F9F1F0"/>
                </a:solidFill>
                <a:latin typeface="Calibri"/>
                <a:cs typeface="Calibri"/>
              </a:rPr>
              <a:t>grande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60" b="1">
                <a:solidFill>
                  <a:srgbClr val="F9F1F0"/>
                </a:solidFill>
                <a:latin typeface="Calibri"/>
                <a:cs typeface="Calibri"/>
              </a:rPr>
              <a:t>conflito.</a:t>
            </a:r>
            <a:r>
              <a:rPr dirty="0" sz="2500" spc="11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100" b="1">
                <a:solidFill>
                  <a:srgbClr val="F9F1F0"/>
                </a:solidFill>
                <a:latin typeface="Calibri"/>
                <a:cs typeface="Calibri"/>
              </a:rPr>
              <a:t>Para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75" b="1">
                <a:solidFill>
                  <a:srgbClr val="F9F1F0"/>
                </a:solidFill>
                <a:latin typeface="Calibri"/>
                <a:cs typeface="Calibri"/>
              </a:rPr>
              <a:t>Paulo,</a:t>
            </a:r>
            <a:r>
              <a:rPr dirty="0" sz="2500" spc="11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50" b="1">
                <a:solidFill>
                  <a:srgbClr val="F9F1F0"/>
                </a:solidFill>
                <a:latin typeface="Calibri"/>
                <a:cs typeface="Calibri"/>
              </a:rPr>
              <a:t>essa</a:t>
            </a:r>
            <a:r>
              <a:rPr dirty="0" sz="2500" spc="11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85" b="1">
                <a:solidFill>
                  <a:srgbClr val="F9F1F0"/>
                </a:solidFill>
                <a:latin typeface="Calibri"/>
                <a:cs typeface="Calibri"/>
              </a:rPr>
              <a:t>guerra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é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85" b="1">
                <a:solidFill>
                  <a:srgbClr val="F9F1F0"/>
                </a:solidFill>
                <a:latin typeface="Calibri"/>
                <a:cs typeface="Calibri"/>
              </a:rPr>
              <a:t>espiritual,</a:t>
            </a:r>
            <a:r>
              <a:rPr dirty="0" sz="2500" spc="11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e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135" b="1">
                <a:solidFill>
                  <a:srgbClr val="F9F1F0"/>
                </a:solidFill>
                <a:latin typeface="Calibri"/>
                <a:cs typeface="Calibri"/>
              </a:rPr>
              <a:t>a</a:t>
            </a:r>
            <a:r>
              <a:rPr dirty="0" sz="2500" spc="11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90" b="1">
                <a:solidFill>
                  <a:srgbClr val="F9F1F0"/>
                </a:solidFill>
                <a:latin typeface="Calibri"/>
                <a:cs typeface="Calibri"/>
              </a:rPr>
              <a:t>vitória</a:t>
            </a:r>
            <a:r>
              <a:rPr dirty="0" sz="2500" spc="10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25" b="1">
                <a:solidFill>
                  <a:srgbClr val="F9F1F0"/>
                </a:solidFill>
                <a:latin typeface="Calibri"/>
                <a:cs typeface="Calibri"/>
              </a:rPr>
              <a:t>não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depende</a:t>
            </a:r>
            <a:r>
              <a:rPr dirty="0" sz="2500" spc="13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70" b="1">
                <a:solidFill>
                  <a:srgbClr val="F9F1F0"/>
                </a:solidFill>
                <a:latin typeface="Calibri"/>
                <a:cs typeface="Calibri"/>
              </a:rPr>
              <a:t>das</a:t>
            </a:r>
            <a:r>
              <a:rPr dirty="0" sz="2500" spc="14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75" b="1">
                <a:solidFill>
                  <a:srgbClr val="F9F1F0"/>
                </a:solidFill>
                <a:latin typeface="Calibri"/>
                <a:cs typeface="Calibri"/>
              </a:rPr>
              <a:t>circunstâncias,</a:t>
            </a:r>
            <a:r>
              <a:rPr dirty="0" sz="2500" spc="14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55" b="1">
                <a:solidFill>
                  <a:srgbClr val="F9F1F0"/>
                </a:solidFill>
                <a:latin typeface="Calibri"/>
                <a:cs typeface="Calibri"/>
              </a:rPr>
              <a:t>mas</a:t>
            </a:r>
            <a:r>
              <a:rPr dirty="0" sz="2500" spc="14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75" b="1">
                <a:solidFill>
                  <a:srgbClr val="F9F1F0"/>
                </a:solidFill>
                <a:latin typeface="Calibri"/>
                <a:cs typeface="Calibri"/>
              </a:rPr>
              <a:t>da</a:t>
            </a:r>
            <a:r>
              <a:rPr dirty="0" sz="2500" spc="13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submissão</a:t>
            </a:r>
            <a:r>
              <a:rPr dirty="0" sz="2500" spc="135" b="1">
                <a:solidFill>
                  <a:srgbClr val="F9F1F0"/>
                </a:solidFill>
                <a:latin typeface="Calibri"/>
                <a:cs typeface="Calibri"/>
              </a:rPr>
              <a:t> a</a:t>
            </a:r>
            <a:r>
              <a:rPr dirty="0" sz="2500" spc="14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60" b="1">
                <a:solidFill>
                  <a:srgbClr val="F9F1F0"/>
                </a:solidFill>
                <a:latin typeface="Calibri"/>
                <a:cs typeface="Calibri"/>
              </a:rPr>
              <a:t>Cristo.</a:t>
            </a:r>
            <a:r>
              <a:rPr dirty="0" sz="2500" spc="14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Devemos</a:t>
            </a:r>
            <a:r>
              <a:rPr dirty="0" sz="2500" spc="14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-10" b="1">
                <a:solidFill>
                  <a:srgbClr val="F9F1F0"/>
                </a:solidFill>
                <a:latin typeface="Calibri"/>
                <a:cs typeface="Calibri"/>
              </a:rPr>
              <a:t>entender: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3090" y="95400"/>
            <a:ext cx="2945765" cy="8255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dirty="0" sz="2500" spc="65" b="1">
                <a:solidFill>
                  <a:srgbClr val="F9F1F0"/>
                </a:solidFill>
                <a:latin typeface="Calibri"/>
                <a:cs typeface="Calibri"/>
              </a:rPr>
              <a:t>Segunda-</a:t>
            </a:r>
            <a:r>
              <a:rPr dirty="0" sz="2500" spc="60" b="1">
                <a:solidFill>
                  <a:srgbClr val="F9F1F0"/>
                </a:solidFill>
                <a:latin typeface="Calibri"/>
                <a:cs typeface="Calibri"/>
              </a:rPr>
              <a:t>feira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dirty="0" sz="2500" spc="-10" b="1">
                <a:solidFill>
                  <a:srgbClr val="F9F1F0"/>
                </a:solidFill>
                <a:latin typeface="Calibri"/>
                <a:cs typeface="Calibri"/>
              </a:rPr>
              <a:t>12</a:t>
            </a:r>
            <a:r>
              <a:rPr dirty="0" sz="2500" spc="5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de</a:t>
            </a:r>
            <a:r>
              <a:rPr dirty="0" sz="2500" spc="5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janeiro</a:t>
            </a:r>
            <a:r>
              <a:rPr dirty="0" sz="2500" spc="5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9F1F0"/>
                </a:solidFill>
                <a:latin typeface="Calibri"/>
                <a:cs typeface="Calibri"/>
              </a:rPr>
              <a:t>de</a:t>
            </a:r>
            <a:r>
              <a:rPr dirty="0" sz="2500" spc="5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500" spc="55" b="1">
                <a:solidFill>
                  <a:srgbClr val="F9F1F0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F9F1F0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F9F1F0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F9F1F0"/>
                </a:solidFill>
                <a:latin typeface="Arial Black"/>
                <a:cs typeface="Arial Black"/>
              </a:rPr>
              <a:t>N</a:t>
            </a:r>
            <a:r>
              <a:rPr dirty="0" sz="2000" spc="-270">
                <a:solidFill>
                  <a:srgbClr val="F9F1F0"/>
                </a:solidFill>
                <a:latin typeface="Arial Black"/>
                <a:cs typeface="Arial Black"/>
              </a:rPr>
              <a:t> F </a:t>
            </a:r>
            <a:r>
              <a:rPr dirty="0" sz="2000" spc="-90">
                <a:solidFill>
                  <a:srgbClr val="F9F1F0"/>
                </a:solidFill>
                <a:latin typeface="Arial Black"/>
                <a:cs typeface="Arial Black"/>
              </a:rPr>
              <a:t>O</a:t>
            </a:r>
            <a:r>
              <a:rPr dirty="0" sz="2000" spc="-270">
                <a:solidFill>
                  <a:srgbClr val="F9F1F0"/>
                </a:solidFill>
                <a:latin typeface="Arial Black"/>
                <a:cs typeface="Arial Black"/>
              </a:rPr>
              <a:t> </a:t>
            </a:r>
            <a:r>
              <a:rPr dirty="0" sz="2000" spc="-180">
                <a:solidFill>
                  <a:srgbClr val="F9F1F0"/>
                </a:solidFill>
                <a:latin typeface="Arial Black"/>
                <a:cs typeface="Arial Black"/>
              </a:rPr>
              <a:t>L</a:t>
            </a:r>
            <a:r>
              <a:rPr dirty="0" sz="2000" spc="-270">
                <a:solidFill>
                  <a:srgbClr val="F9F1F0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F9F1F0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F9F1F0"/>
                </a:solidFill>
                <a:latin typeface="Arial Black"/>
                <a:cs typeface="Arial Black"/>
              </a:rPr>
              <a:t> </a:t>
            </a:r>
            <a:r>
              <a:rPr dirty="0" sz="2000" spc="-265">
                <a:solidFill>
                  <a:srgbClr val="F9F1F0"/>
                </a:solidFill>
                <a:latin typeface="Arial Black"/>
                <a:cs typeface="Arial Black"/>
              </a:rPr>
              <a:t>Ç</a:t>
            </a:r>
            <a:r>
              <a:rPr dirty="0" sz="2000" spc="-270">
                <a:solidFill>
                  <a:srgbClr val="F9F1F0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F9F1F0"/>
                </a:solidFill>
                <a:latin typeface="Arial Black"/>
                <a:cs typeface="Arial Black"/>
              </a:rPr>
              <a:t>Ã</a:t>
            </a:r>
            <a:r>
              <a:rPr dirty="0" sz="2000" spc="-270">
                <a:solidFill>
                  <a:srgbClr val="F9F1F0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F9F1F0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0812" rIns="0" bIns="0" rtlCol="0" vert="horz">
            <a:spAutoFit/>
          </a:bodyPr>
          <a:lstStyle/>
          <a:p>
            <a:pPr marL="2315845">
              <a:lnSpc>
                <a:spcPct val="100000"/>
              </a:lnSpc>
              <a:spcBef>
                <a:spcPts val="100"/>
              </a:spcBef>
            </a:pPr>
            <a:r>
              <a:rPr dirty="0" sz="4300" spc="180">
                <a:solidFill>
                  <a:srgbClr val="F9F1F0"/>
                </a:solidFill>
              </a:rPr>
              <a:t>MORRER</a:t>
            </a:r>
            <a:r>
              <a:rPr dirty="0" sz="4300" spc="340">
                <a:solidFill>
                  <a:srgbClr val="F9F1F0"/>
                </a:solidFill>
              </a:rPr>
              <a:t> </a:t>
            </a:r>
            <a:r>
              <a:rPr dirty="0" sz="4300" spc="145">
                <a:solidFill>
                  <a:srgbClr val="F9F1F0"/>
                </a:solidFill>
              </a:rPr>
              <a:t>É</a:t>
            </a:r>
            <a:r>
              <a:rPr dirty="0" sz="4300" spc="340">
                <a:solidFill>
                  <a:srgbClr val="F9F1F0"/>
                </a:solidFill>
              </a:rPr>
              <a:t> </a:t>
            </a:r>
            <a:r>
              <a:rPr dirty="0" sz="4300" spc="165">
                <a:solidFill>
                  <a:srgbClr val="F9F1F0"/>
                </a:solidFill>
              </a:rPr>
              <a:t>LUCRO</a:t>
            </a:r>
            <a:endParaRPr sz="4300"/>
          </a:p>
        </p:txBody>
      </p:sp>
      <p:sp>
        <p:nvSpPr>
          <p:cNvPr id="16" name="object 16"/>
          <p:cNvSpPr txBox="1"/>
          <p:nvPr/>
        </p:nvSpPr>
        <p:spPr>
          <a:xfrm>
            <a:off x="7233277" y="9776226"/>
            <a:ext cx="3840479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b="1">
                <a:solidFill>
                  <a:srgbClr val="F9F1F0"/>
                </a:solidFill>
                <a:latin typeface="Calibri"/>
                <a:cs typeface="Calibri"/>
              </a:rPr>
              <a:t>Texto</a:t>
            </a:r>
            <a:r>
              <a:rPr dirty="0" sz="2100" spc="9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9F1F0"/>
                </a:solidFill>
                <a:latin typeface="Calibri"/>
                <a:cs typeface="Calibri"/>
              </a:rPr>
              <a:t>e</a:t>
            </a:r>
            <a:r>
              <a:rPr dirty="0" sz="2100" spc="90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9F1F0"/>
                </a:solidFill>
                <a:latin typeface="Calibri"/>
                <a:cs typeface="Calibri"/>
              </a:rPr>
              <a:t>design:</a:t>
            </a:r>
            <a:r>
              <a:rPr dirty="0" sz="2100" spc="9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9F1F0"/>
                </a:solidFill>
                <a:latin typeface="Calibri"/>
                <a:cs typeface="Calibri"/>
              </a:rPr>
              <a:t>Gusttavo</a:t>
            </a:r>
            <a:r>
              <a:rPr dirty="0" sz="2100" spc="95" b="1">
                <a:solidFill>
                  <a:srgbClr val="F9F1F0"/>
                </a:solidFill>
                <a:latin typeface="Calibri"/>
                <a:cs typeface="Calibri"/>
              </a:rPr>
              <a:t> </a:t>
            </a:r>
            <a:r>
              <a:rPr dirty="0" sz="2100" spc="40" b="1">
                <a:solidFill>
                  <a:srgbClr val="F9F1F0"/>
                </a:solidFill>
                <a:latin typeface="Calibri"/>
                <a:cs typeface="Calibri"/>
              </a:rPr>
              <a:t>Santana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55178" y="5830244"/>
            <a:ext cx="3060065" cy="1911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481965" marR="474345">
              <a:lnSpc>
                <a:spcPct val="144700"/>
              </a:lnSpc>
              <a:spcBef>
                <a:spcPts val="100"/>
              </a:spcBef>
            </a:pPr>
            <a:r>
              <a:rPr dirty="0" sz="2850" spc="5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5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355" b="1">
                <a:solidFill>
                  <a:srgbClr val="FFFFFF"/>
                </a:solidFill>
                <a:latin typeface="Calibri"/>
                <a:cs typeface="Calibri"/>
              </a:rPr>
              <a:t>natureza </a:t>
            </a:r>
            <a:r>
              <a:rPr dirty="0" sz="2850" spc="260" b="1">
                <a:solidFill>
                  <a:srgbClr val="FFFFFF"/>
                </a:solidFill>
                <a:latin typeface="Calibri"/>
                <a:cs typeface="Calibri"/>
              </a:rPr>
              <a:t>espiritual</a:t>
            </a:r>
            <a:endParaRPr sz="28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30"/>
              </a:spcBef>
            </a:pPr>
            <a:r>
              <a:rPr dirty="0" sz="2850" spc="459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28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415" b="1">
                <a:solidFill>
                  <a:srgbClr val="FFFFFF"/>
                </a:solidFill>
                <a:latin typeface="Calibri"/>
                <a:cs typeface="Calibri"/>
              </a:rPr>
              <a:t>guerra</a:t>
            </a:r>
            <a:r>
              <a:rPr dirty="0" sz="2850" spc="1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260" b="1">
                <a:solidFill>
                  <a:srgbClr val="FFFFFF"/>
                </a:solidFill>
                <a:latin typeface="Calibri"/>
                <a:cs typeface="Calibri"/>
              </a:rPr>
              <a:t>cristã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4598" y="5944792"/>
            <a:ext cx="3999229" cy="1797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36000"/>
              </a:lnSpc>
              <a:spcBef>
                <a:spcPts val="100"/>
              </a:spcBef>
            </a:pPr>
            <a:r>
              <a:rPr dirty="0" sz="2850" spc="5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50" spc="3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405" b="1">
                <a:solidFill>
                  <a:srgbClr val="FFFFFF"/>
                </a:solidFill>
                <a:latin typeface="Calibri"/>
                <a:cs typeface="Calibri"/>
              </a:rPr>
              <a:t>centralidade</a:t>
            </a:r>
            <a:r>
              <a:rPr dirty="0" sz="2850" spc="3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480" b="1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dirty="0" sz="2850" spc="500" b="1">
                <a:solidFill>
                  <a:srgbClr val="FFFFFF"/>
                </a:solidFill>
                <a:latin typeface="Calibri"/>
                <a:cs typeface="Calibri"/>
              </a:rPr>
              <a:t>Palavra</a:t>
            </a:r>
            <a:r>
              <a:rPr dirty="0" sz="2850" spc="3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39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850" spc="3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340" b="1">
                <a:solidFill>
                  <a:srgbClr val="FFFFFF"/>
                </a:solidFill>
                <a:latin typeface="Calibri"/>
                <a:cs typeface="Calibri"/>
              </a:rPr>
              <a:t>Deus </a:t>
            </a:r>
            <a:r>
              <a:rPr dirty="0" sz="2850" spc="415" b="1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dirty="0" sz="2850" spc="3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555" b="1">
                <a:solidFill>
                  <a:srgbClr val="FFFFFF"/>
                </a:solidFill>
                <a:latin typeface="Calibri"/>
                <a:cs typeface="Calibri"/>
              </a:rPr>
              <a:t>arma</a:t>
            </a:r>
            <a:r>
              <a:rPr dirty="0" sz="2850" spc="3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375" b="1">
                <a:solidFill>
                  <a:srgbClr val="FFFFFF"/>
                </a:solidFill>
                <a:latin typeface="Calibri"/>
                <a:cs typeface="Calibri"/>
              </a:rPr>
              <a:t>decisiva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60371" y="8335922"/>
            <a:ext cx="1662430" cy="4762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50" spc="275" b="1">
                <a:solidFill>
                  <a:srgbClr val="FFFFFF"/>
                </a:solidFill>
                <a:latin typeface="Calibri"/>
                <a:cs typeface="Calibri"/>
              </a:rPr>
              <a:t>(Ef</a:t>
            </a:r>
            <a:r>
              <a:rPr dirty="0" sz="2950" spc="280" b="1">
                <a:solidFill>
                  <a:srgbClr val="FFFFFF"/>
                </a:solidFill>
                <a:latin typeface="Calibri"/>
                <a:cs typeface="Calibri"/>
              </a:rPr>
              <a:t> 6:17)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96279" y="5975117"/>
            <a:ext cx="3856354" cy="176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33800"/>
              </a:lnSpc>
              <a:spcBef>
                <a:spcPts val="100"/>
              </a:spcBef>
              <a:tabLst>
                <a:tab pos="647700" algn="l"/>
                <a:tab pos="1292860" algn="l"/>
              </a:tabLst>
            </a:pPr>
            <a:r>
              <a:rPr dirty="0" sz="2850" spc="5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50" spc="229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360" b="1">
                <a:solidFill>
                  <a:srgbClr val="FFFFFF"/>
                </a:solidFill>
                <a:latin typeface="Calibri"/>
                <a:cs typeface="Calibri"/>
              </a:rPr>
              <a:t>certeza</a:t>
            </a:r>
            <a:r>
              <a:rPr dirty="0" sz="2850" spc="229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484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2850" spc="229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330" b="1">
                <a:solidFill>
                  <a:srgbClr val="FFFFFF"/>
                </a:solidFill>
                <a:latin typeface="Calibri"/>
                <a:cs typeface="Calibri"/>
              </a:rPr>
              <a:t>vitória </a:t>
            </a:r>
            <a:r>
              <a:rPr dirty="0" sz="2850" spc="400" b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2850" spc="229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345" b="1">
                <a:solidFill>
                  <a:srgbClr val="FFFFFF"/>
                </a:solidFill>
                <a:latin typeface="Calibri"/>
                <a:cs typeface="Calibri"/>
              </a:rPr>
              <a:t>Cristo,</a:t>
            </a:r>
            <a:r>
              <a:rPr dirty="0" sz="2850" spc="2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455" b="1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850" spc="2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50" spc="390" b="1">
                <a:solidFill>
                  <a:srgbClr val="FFFFFF"/>
                </a:solidFill>
                <a:latin typeface="Calibri"/>
                <a:cs typeface="Calibri"/>
              </a:rPr>
              <a:t>vida </a:t>
            </a:r>
            <a:r>
              <a:rPr dirty="0" sz="2850" spc="385" b="1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dirty="0" sz="285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850" spc="484" b="1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85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850" spc="430" b="1">
                <a:solidFill>
                  <a:srgbClr val="FFFFFF"/>
                </a:solidFill>
                <a:latin typeface="Calibri"/>
                <a:cs typeface="Calibri"/>
              </a:rPr>
              <a:t>morte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80760" y="8330504"/>
            <a:ext cx="2542540" cy="4914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050" spc="355" b="1">
                <a:solidFill>
                  <a:srgbClr val="FFFFFF"/>
                </a:solidFill>
                <a:latin typeface="Calibri"/>
                <a:cs typeface="Calibri"/>
              </a:rPr>
              <a:t>(Fp</a:t>
            </a:r>
            <a:r>
              <a:rPr dirty="0" sz="3050" spc="2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50" spc="145" b="1">
                <a:solidFill>
                  <a:srgbClr val="FFFFFF"/>
                </a:solidFill>
                <a:latin typeface="Calibri"/>
                <a:cs typeface="Calibri"/>
              </a:rPr>
              <a:t>1:21,</a:t>
            </a:r>
            <a:r>
              <a:rPr dirty="0" sz="3050" spc="20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50" spc="575" b="1">
                <a:solidFill>
                  <a:srgbClr val="FFFFFF"/>
                </a:solidFill>
                <a:latin typeface="Calibri"/>
                <a:cs typeface="Calibri"/>
              </a:rPr>
              <a:t>22)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21625" y="8393072"/>
            <a:ext cx="2462530" cy="47370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900" spc="505" b="1">
                <a:solidFill>
                  <a:srgbClr val="FFFFFF"/>
                </a:solidFill>
                <a:latin typeface="Calibri"/>
                <a:cs typeface="Calibri"/>
              </a:rPr>
              <a:t>(2Co</a:t>
            </a:r>
            <a:r>
              <a:rPr dirty="0" sz="2900" spc="1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290" b="1">
                <a:solidFill>
                  <a:srgbClr val="FFFFFF"/>
                </a:solidFill>
                <a:latin typeface="Calibri"/>
                <a:cs typeface="Calibri"/>
              </a:rPr>
              <a:t>10:3-</a:t>
            </a:r>
            <a:r>
              <a:rPr dirty="0" sz="2900" spc="380" b="1">
                <a:solidFill>
                  <a:srgbClr val="FFFFFF"/>
                </a:solidFill>
                <a:latin typeface="Calibri"/>
                <a:cs typeface="Calibri"/>
              </a:rPr>
              <a:t>6)</a:t>
            </a:r>
            <a:endParaRPr sz="2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26A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1079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311" y="1048017"/>
                </a:moveTo>
                <a:lnTo>
                  <a:pt x="200082" y="1048017"/>
                </a:lnTo>
                <a:lnTo>
                  <a:pt x="154303" y="1042722"/>
                </a:lnTo>
                <a:lnTo>
                  <a:pt x="112238" y="1027645"/>
                </a:lnTo>
                <a:lnTo>
                  <a:pt x="75099" y="1004000"/>
                </a:lnTo>
                <a:lnTo>
                  <a:pt x="44100" y="973002"/>
                </a:lnTo>
                <a:lnTo>
                  <a:pt x="20455" y="935863"/>
                </a:lnTo>
                <a:lnTo>
                  <a:pt x="5378" y="893797"/>
                </a:lnTo>
                <a:lnTo>
                  <a:pt x="0" y="848019"/>
                </a:lnTo>
                <a:lnTo>
                  <a:pt x="67" y="21699"/>
                </a:lnTo>
                <a:lnTo>
                  <a:pt x="2593" y="0"/>
                </a:lnTo>
                <a:lnTo>
                  <a:pt x="11899799" y="0"/>
                </a:lnTo>
                <a:lnTo>
                  <a:pt x="11902309" y="21699"/>
                </a:lnTo>
                <a:lnTo>
                  <a:pt x="11902309" y="848019"/>
                </a:lnTo>
                <a:lnTo>
                  <a:pt x="11897014" y="893797"/>
                </a:lnTo>
                <a:lnTo>
                  <a:pt x="11881937" y="935863"/>
                </a:lnTo>
                <a:lnTo>
                  <a:pt x="11858292" y="973002"/>
                </a:lnTo>
                <a:lnTo>
                  <a:pt x="11827293" y="1004000"/>
                </a:lnTo>
                <a:lnTo>
                  <a:pt x="11790154" y="1027645"/>
                </a:lnTo>
                <a:lnTo>
                  <a:pt x="11748089" y="1042722"/>
                </a:lnTo>
                <a:lnTo>
                  <a:pt x="11702311" y="104801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70744"/>
            <a:ext cx="15843885" cy="1404620"/>
          </a:xfrm>
          <a:custGeom>
            <a:avLst/>
            <a:gdLst/>
            <a:ahLst/>
            <a:cxnLst/>
            <a:rect l="l" t="t" r="r" b="b"/>
            <a:pathLst>
              <a:path w="15843885" h="1404620">
                <a:moveTo>
                  <a:pt x="15643391" y="1404292"/>
                </a:moveTo>
                <a:lnTo>
                  <a:pt x="70471" y="1404292"/>
                </a:lnTo>
                <a:lnTo>
                  <a:pt x="24692" y="1398996"/>
                </a:lnTo>
                <a:lnTo>
                  <a:pt x="0" y="1390146"/>
                </a:lnTo>
                <a:lnTo>
                  <a:pt x="0" y="14145"/>
                </a:lnTo>
                <a:lnTo>
                  <a:pt x="24692" y="5295"/>
                </a:lnTo>
                <a:lnTo>
                  <a:pt x="70471" y="0"/>
                </a:lnTo>
                <a:lnTo>
                  <a:pt x="15643391" y="0"/>
                </a:lnTo>
                <a:lnTo>
                  <a:pt x="15689169" y="5295"/>
                </a:lnTo>
                <a:lnTo>
                  <a:pt x="15731234" y="20372"/>
                </a:lnTo>
                <a:lnTo>
                  <a:pt x="15768373" y="44017"/>
                </a:lnTo>
                <a:lnTo>
                  <a:pt x="15799371" y="75015"/>
                </a:lnTo>
                <a:lnTo>
                  <a:pt x="15823016" y="112154"/>
                </a:lnTo>
                <a:lnTo>
                  <a:pt x="15838092" y="154220"/>
                </a:lnTo>
                <a:lnTo>
                  <a:pt x="15843388" y="199998"/>
                </a:lnTo>
                <a:lnTo>
                  <a:pt x="15843388" y="1204293"/>
                </a:lnTo>
                <a:lnTo>
                  <a:pt x="15838092" y="1250071"/>
                </a:lnTo>
                <a:lnTo>
                  <a:pt x="15823016" y="1292137"/>
                </a:lnTo>
                <a:lnTo>
                  <a:pt x="15799371" y="1329276"/>
                </a:lnTo>
                <a:lnTo>
                  <a:pt x="15768373" y="1360275"/>
                </a:lnTo>
                <a:lnTo>
                  <a:pt x="15731234" y="1383919"/>
                </a:lnTo>
                <a:lnTo>
                  <a:pt x="15689169" y="1398996"/>
                </a:lnTo>
                <a:lnTo>
                  <a:pt x="15643391" y="1404292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3778885" cy="1048385"/>
          </a:xfrm>
          <a:custGeom>
            <a:avLst/>
            <a:gdLst/>
            <a:ahLst/>
            <a:cxnLst/>
            <a:rect l="l" t="t" r="r" b="b"/>
            <a:pathLst>
              <a:path w="3778885" h="1048385">
                <a:moveTo>
                  <a:pt x="3579519" y="1048017"/>
                </a:moveTo>
                <a:lnTo>
                  <a:pt x="70471" y="1048017"/>
                </a:lnTo>
                <a:lnTo>
                  <a:pt x="24692" y="1042722"/>
                </a:lnTo>
                <a:lnTo>
                  <a:pt x="0" y="1033872"/>
                </a:lnTo>
                <a:lnTo>
                  <a:pt x="0" y="0"/>
                </a:lnTo>
                <a:lnTo>
                  <a:pt x="3778387" y="0"/>
                </a:lnTo>
                <a:lnTo>
                  <a:pt x="3778387" y="857787"/>
                </a:lnTo>
                <a:lnTo>
                  <a:pt x="3759145" y="935863"/>
                </a:lnTo>
                <a:lnTo>
                  <a:pt x="3735500" y="973002"/>
                </a:lnTo>
                <a:lnTo>
                  <a:pt x="3704501" y="1004000"/>
                </a:lnTo>
                <a:lnTo>
                  <a:pt x="3667362" y="1027645"/>
                </a:lnTo>
                <a:lnTo>
                  <a:pt x="3625297" y="1042722"/>
                </a:lnTo>
                <a:lnTo>
                  <a:pt x="3579519" y="104801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6015292" y="0"/>
            <a:ext cx="2273300" cy="2629535"/>
            <a:chOff x="16015292" y="0"/>
            <a:chExt cx="2273300" cy="2629535"/>
          </a:xfrm>
        </p:grpSpPr>
        <p:sp>
          <p:nvSpPr>
            <p:cNvPr id="7" name="object 7"/>
            <p:cNvSpPr/>
            <p:nvPr/>
          </p:nvSpPr>
          <p:spPr>
            <a:xfrm>
              <a:off x="16015292" y="0"/>
              <a:ext cx="2273300" cy="2629535"/>
            </a:xfrm>
            <a:custGeom>
              <a:avLst/>
              <a:gdLst/>
              <a:ahLst/>
              <a:cxnLst/>
              <a:rect l="l" t="t" r="r" b="b"/>
              <a:pathLst>
                <a:path w="2273300" h="2629535">
                  <a:moveTo>
                    <a:pt x="2220311" y="2629313"/>
                  </a:moveTo>
                  <a:lnTo>
                    <a:pt x="191597" y="2629313"/>
                  </a:lnTo>
                  <a:lnTo>
                    <a:pt x="154220" y="2624989"/>
                  </a:lnTo>
                  <a:lnTo>
                    <a:pt x="112154" y="2609912"/>
                  </a:lnTo>
                  <a:lnTo>
                    <a:pt x="75015" y="2586268"/>
                  </a:lnTo>
                  <a:lnTo>
                    <a:pt x="44017" y="2555269"/>
                  </a:lnTo>
                  <a:lnTo>
                    <a:pt x="20372" y="2518130"/>
                  </a:lnTo>
                  <a:lnTo>
                    <a:pt x="5295" y="2476064"/>
                  </a:lnTo>
                  <a:lnTo>
                    <a:pt x="0" y="2430286"/>
                  </a:lnTo>
                  <a:lnTo>
                    <a:pt x="0" y="21699"/>
                  </a:lnTo>
                  <a:lnTo>
                    <a:pt x="2510" y="0"/>
                  </a:lnTo>
                  <a:lnTo>
                    <a:pt x="2272706" y="0"/>
                  </a:lnTo>
                  <a:lnTo>
                    <a:pt x="2272706" y="2619607"/>
                  </a:lnTo>
                  <a:lnTo>
                    <a:pt x="2257688" y="2624989"/>
                  </a:lnTo>
                  <a:lnTo>
                    <a:pt x="2220311" y="2629313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39308" y="222414"/>
              <a:ext cx="1076324" cy="16668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15508" y="472440"/>
              <a:ext cx="523874" cy="119062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1" name="object 11"/>
            <p:cNvSpPr/>
            <p:nvPr/>
          </p:nvSpPr>
          <p:spPr>
            <a:xfrm>
              <a:off x="0" y="9685897"/>
              <a:ext cx="18288000" cy="601345"/>
            </a:xfrm>
            <a:custGeom>
              <a:avLst/>
              <a:gdLst/>
              <a:ahLst/>
              <a:cxnLst/>
              <a:rect l="l" t="t" r="r" b="b"/>
              <a:pathLst>
                <a:path w="18288000" h="601345">
                  <a:moveTo>
                    <a:pt x="18288000" y="601101"/>
                  </a:moveTo>
                  <a:lnTo>
                    <a:pt x="0" y="601101"/>
                  </a:lnTo>
                  <a:lnTo>
                    <a:pt x="0" y="17462"/>
                  </a:lnTo>
                  <a:lnTo>
                    <a:pt x="33948" y="5295"/>
                  </a:lnTo>
                  <a:lnTo>
                    <a:pt x="79726" y="0"/>
                  </a:lnTo>
                  <a:lnTo>
                    <a:pt x="18227202" y="0"/>
                  </a:lnTo>
                  <a:lnTo>
                    <a:pt x="18272980" y="5295"/>
                  </a:lnTo>
                  <a:lnTo>
                    <a:pt x="18288000" y="10678"/>
                  </a:lnTo>
                  <a:lnTo>
                    <a:pt x="18288000" y="601101"/>
                  </a:lnTo>
                  <a:close/>
                </a:path>
              </a:pathLst>
            </a:custGeom>
            <a:solidFill>
              <a:srgbClr val="CFD8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2474" y="2582296"/>
              <a:ext cx="15563849" cy="7704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</p:grp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1882" rIns="0" bIns="0" rtlCol="0" vert="horz">
            <a:spAutoFit/>
          </a:bodyPr>
          <a:lstStyle/>
          <a:p>
            <a:pPr marL="807085">
              <a:lnSpc>
                <a:spcPct val="100000"/>
              </a:lnSpc>
              <a:spcBef>
                <a:spcPts val="100"/>
              </a:spcBef>
            </a:pPr>
            <a:r>
              <a:rPr dirty="0" sz="3600" spc="545">
                <a:solidFill>
                  <a:srgbClr val="2A5681"/>
                </a:solidFill>
              </a:rPr>
              <a:t>VIVER</a:t>
            </a:r>
            <a:r>
              <a:rPr dirty="0" sz="3600" spc="355">
                <a:solidFill>
                  <a:srgbClr val="2A5681"/>
                </a:solidFill>
              </a:rPr>
              <a:t> </a:t>
            </a:r>
            <a:r>
              <a:rPr dirty="0" sz="3600" spc="330">
                <a:solidFill>
                  <a:srgbClr val="2A5681"/>
                </a:solidFill>
              </a:rPr>
              <a:t>E</a:t>
            </a:r>
            <a:r>
              <a:rPr dirty="0" sz="3600" spc="355">
                <a:solidFill>
                  <a:srgbClr val="2A5681"/>
                </a:solidFill>
              </a:rPr>
              <a:t> </a:t>
            </a:r>
            <a:r>
              <a:rPr dirty="0" sz="3600" spc="560">
                <a:solidFill>
                  <a:srgbClr val="2A5681"/>
                </a:solidFill>
              </a:rPr>
              <a:t>MORRER</a:t>
            </a:r>
            <a:r>
              <a:rPr dirty="0" sz="3600" spc="360">
                <a:solidFill>
                  <a:srgbClr val="2A5681"/>
                </a:solidFill>
              </a:rPr>
              <a:t> </a:t>
            </a:r>
            <a:r>
              <a:rPr dirty="0" sz="3600" spc="635">
                <a:solidFill>
                  <a:srgbClr val="2A5681"/>
                </a:solidFill>
              </a:rPr>
              <a:t>POR</a:t>
            </a:r>
            <a:r>
              <a:rPr dirty="0" sz="3600" spc="355">
                <a:solidFill>
                  <a:srgbClr val="2A5681"/>
                </a:solidFill>
              </a:rPr>
              <a:t> </a:t>
            </a:r>
            <a:r>
              <a:rPr dirty="0" sz="3600" spc="605">
                <a:solidFill>
                  <a:srgbClr val="2A5681"/>
                </a:solidFill>
              </a:rPr>
              <a:t>CRISTO</a:t>
            </a:r>
            <a:endParaRPr sz="3600"/>
          </a:p>
        </p:txBody>
      </p:sp>
      <p:sp>
        <p:nvSpPr>
          <p:cNvPr id="15" name="object 15"/>
          <p:cNvSpPr txBox="1"/>
          <p:nvPr/>
        </p:nvSpPr>
        <p:spPr>
          <a:xfrm>
            <a:off x="479008" y="1245092"/>
            <a:ext cx="14812644" cy="1187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2085" marR="5080" indent="-160020">
              <a:lnSpc>
                <a:spcPct val="146600"/>
              </a:lnSpc>
              <a:spcBef>
                <a:spcPts val="100"/>
              </a:spcBef>
            </a:pPr>
            <a:r>
              <a:rPr dirty="0" sz="2600" spc="300" b="1">
                <a:solidFill>
                  <a:srgbClr val="2A5681"/>
                </a:solidFill>
                <a:latin typeface="Calibri"/>
                <a:cs typeface="Calibri"/>
              </a:rPr>
              <a:t>Paulo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95" b="1">
                <a:solidFill>
                  <a:srgbClr val="2A5681"/>
                </a:solidFill>
                <a:latin typeface="Calibri"/>
                <a:cs typeface="Calibri"/>
              </a:rPr>
              <a:t>interpretava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60" b="1">
                <a:solidFill>
                  <a:srgbClr val="2A5681"/>
                </a:solidFill>
                <a:latin typeface="Calibri"/>
                <a:cs typeface="Calibri"/>
              </a:rPr>
              <a:t>tanto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475" b="1">
                <a:solidFill>
                  <a:srgbClr val="2A5681"/>
                </a:solidFill>
                <a:latin typeface="Calibri"/>
                <a:cs typeface="Calibri"/>
              </a:rPr>
              <a:t>a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340" b="1">
                <a:solidFill>
                  <a:srgbClr val="2A5681"/>
                </a:solidFill>
                <a:latin typeface="Calibri"/>
                <a:cs typeface="Calibri"/>
              </a:rPr>
              <a:t>vida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305" b="1">
                <a:solidFill>
                  <a:srgbClr val="2A5681"/>
                </a:solidFill>
                <a:latin typeface="Calibri"/>
                <a:cs typeface="Calibri"/>
              </a:rPr>
              <a:t>quanto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475" b="1">
                <a:solidFill>
                  <a:srgbClr val="2A5681"/>
                </a:solidFill>
                <a:latin typeface="Calibri"/>
                <a:cs typeface="Calibri"/>
              </a:rPr>
              <a:t>a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90" b="1">
                <a:solidFill>
                  <a:srgbClr val="2A5681"/>
                </a:solidFill>
                <a:latin typeface="Calibri"/>
                <a:cs typeface="Calibri"/>
              </a:rPr>
              <a:t>morte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475" b="1">
                <a:solidFill>
                  <a:srgbClr val="2A5681"/>
                </a:solidFill>
                <a:latin typeface="Calibri"/>
                <a:cs typeface="Calibri"/>
              </a:rPr>
              <a:t>a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300" b="1">
                <a:solidFill>
                  <a:srgbClr val="2A5681"/>
                </a:solidFill>
                <a:latin typeface="Calibri"/>
                <a:cs typeface="Calibri"/>
              </a:rPr>
              <a:t>partir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415" b="1">
                <a:solidFill>
                  <a:srgbClr val="2A5681"/>
                </a:solidFill>
                <a:latin typeface="Calibri"/>
                <a:cs typeface="Calibri"/>
              </a:rPr>
              <a:t>da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315" b="1">
                <a:solidFill>
                  <a:srgbClr val="2A5681"/>
                </a:solidFill>
                <a:latin typeface="Calibri"/>
                <a:cs typeface="Calibri"/>
              </a:rPr>
              <a:t>esperança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40" b="1">
                <a:solidFill>
                  <a:srgbClr val="2A5681"/>
                </a:solidFill>
                <a:latin typeface="Calibri"/>
                <a:cs typeface="Calibri"/>
              </a:rPr>
              <a:t>cristã.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405" b="1">
                <a:solidFill>
                  <a:srgbClr val="2A5681"/>
                </a:solidFill>
                <a:latin typeface="Calibri"/>
                <a:cs typeface="Calibri"/>
              </a:rPr>
              <a:t>Para</a:t>
            </a:r>
            <a:r>
              <a:rPr dirty="0" sz="2600" spc="13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190" b="1">
                <a:solidFill>
                  <a:srgbClr val="2A5681"/>
                </a:solidFill>
                <a:latin typeface="Calibri"/>
                <a:cs typeface="Calibri"/>
              </a:rPr>
              <a:t>ele, </a:t>
            </a:r>
            <a:r>
              <a:rPr dirty="0" sz="2600" spc="395" b="1">
                <a:solidFill>
                  <a:srgbClr val="2A5681"/>
                </a:solidFill>
                <a:latin typeface="Calibri"/>
                <a:cs typeface="Calibri"/>
              </a:rPr>
              <a:t>ambas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70" b="1">
                <a:solidFill>
                  <a:srgbClr val="2A5681"/>
                </a:solidFill>
                <a:latin typeface="Calibri"/>
                <a:cs typeface="Calibri"/>
              </a:rPr>
              <a:t>só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300" b="1">
                <a:solidFill>
                  <a:srgbClr val="2A5681"/>
                </a:solidFill>
                <a:latin typeface="Calibri"/>
                <a:cs typeface="Calibri"/>
              </a:rPr>
              <a:t>encontram</a:t>
            </a:r>
            <a:r>
              <a:rPr dirty="0" sz="2600" spc="14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320" b="1">
                <a:solidFill>
                  <a:srgbClr val="2A5681"/>
                </a:solidFill>
                <a:latin typeface="Calibri"/>
                <a:cs typeface="Calibri"/>
              </a:rPr>
              <a:t>verdadeiro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65" b="1">
                <a:solidFill>
                  <a:srgbClr val="2A5681"/>
                </a:solidFill>
                <a:latin typeface="Calibri"/>
                <a:cs typeface="Calibri"/>
              </a:rPr>
              <a:t>significado</a:t>
            </a:r>
            <a:r>
              <a:rPr dirty="0" sz="2600" spc="14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340" b="1">
                <a:solidFill>
                  <a:srgbClr val="2A5681"/>
                </a:solidFill>
                <a:latin typeface="Calibri"/>
                <a:cs typeface="Calibri"/>
              </a:rPr>
              <a:t>em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70" b="1">
                <a:solidFill>
                  <a:srgbClr val="2A5681"/>
                </a:solidFill>
                <a:latin typeface="Calibri"/>
                <a:cs typeface="Calibri"/>
              </a:rPr>
              <a:t>Cristo.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70" b="1">
                <a:solidFill>
                  <a:srgbClr val="2A5681"/>
                </a:solidFill>
                <a:latin typeface="Calibri"/>
                <a:cs typeface="Calibri"/>
              </a:rPr>
              <a:t>Três</a:t>
            </a:r>
            <a:r>
              <a:rPr dirty="0" sz="2600" spc="14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65" b="1">
                <a:solidFill>
                  <a:srgbClr val="2A5681"/>
                </a:solidFill>
                <a:latin typeface="Calibri"/>
                <a:cs typeface="Calibri"/>
              </a:rPr>
              <a:t>aspectos</a:t>
            </a:r>
            <a:r>
              <a:rPr dirty="0" sz="2600" spc="13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40" b="1">
                <a:solidFill>
                  <a:srgbClr val="2A5681"/>
                </a:solidFill>
                <a:latin typeface="Calibri"/>
                <a:cs typeface="Calibri"/>
              </a:rPr>
              <a:t>se</a:t>
            </a:r>
            <a:r>
              <a:rPr dirty="0" sz="2600" spc="14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600" spc="290" b="1">
                <a:solidFill>
                  <a:srgbClr val="2A5681"/>
                </a:solidFill>
                <a:latin typeface="Calibri"/>
                <a:cs typeface="Calibri"/>
              </a:rPr>
              <a:t>sobressaem: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8101" y="167138"/>
            <a:ext cx="3201670" cy="80645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algn="ctr" marR="68580">
              <a:lnSpc>
                <a:spcPct val="100000"/>
              </a:lnSpc>
              <a:spcBef>
                <a:spcPts val="535"/>
              </a:spcBef>
            </a:pPr>
            <a:r>
              <a:rPr dirty="0" sz="2200" spc="260" b="1">
                <a:solidFill>
                  <a:srgbClr val="2A5681"/>
                </a:solidFill>
                <a:latin typeface="Calibri"/>
                <a:cs typeface="Calibri"/>
              </a:rPr>
              <a:t>Terça-</a:t>
            </a:r>
            <a:r>
              <a:rPr dirty="0" sz="2200" spc="229" b="1">
                <a:solidFill>
                  <a:srgbClr val="2A5681"/>
                </a:solidFill>
                <a:latin typeface="Calibri"/>
                <a:cs typeface="Calibri"/>
              </a:rPr>
              <a:t>Feira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dirty="0" sz="2200" spc="60" b="1">
                <a:solidFill>
                  <a:srgbClr val="2A5681"/>
                </a:solidFill>
                <a:latin typeface="Calibri"/>
                <a:cs typeface="Calibri"/>
              </a:rPr>
              <a:t>13</a:t>
            </a:r>
            <a:r>
              <a:rPr dirty="0" sz="2200" spc="10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200" spc="260" b="1">
                <a:solidFill>
                  <a:srgbClr val="2A5681"/>
                </a:solidFill>
                <a:latin typeface="Calibri"/>
                <a:cs typeface="Calibri"/>
              </a:rPr>
              <a:t>de</a:t>
            </a:r>
            <a:r>
              <a:rPr dirty="0" sz="2200" spc="10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200" spc="235" b="1">
                <a:solidFill>
                  <a:srgbClr val="2A5681"/>
                </a:solidFill>
                <a:latin typeface="Calibri"/>
                <a:cs typeface="Calibri"/>
              </a:rPr>
              <a:t>janeiro</a:t>
            </a:r>
            <a:r>
              <a:rPr dirty="0" sz="2200" spc="11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200" spc="260" b="1">
                <a:solidFill>
                  <a:srgbClr val="2A5681"/>
                </a:solidFill>
                <a:latin typeface="Calibri"/>
                <a:cs typeface="Calibri"/>
              </a:rPr>
              <a:t>de</a:t>
            </a:r>
            <a:r>
              <a:rPr dirty="0" sz="2200" spc="10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2200" spc="459" b="1">
                <a:solidFill>
                  <a:srgbClr val="2A5681"/>
                </a:solidFill>
                <a:latin typeface="Calibri"/>
                <a:cs typeface="Calibri"/>
              </a:rPr>
              <a:t>2026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2A5681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2A5681"/>
                </a:solidFill>
                <a:latin typeface="Arial Black"/>
                <a:cs typeface="Arial Black"/>
              </a:rPr>
              <a:t>N</a:t>
            </a:r>
            <a:r>
              <a:rPr dirty="0" sz="2000" spc="-270">
                <a:solidFill>
                  <a:srgbClr val="2A5681"/>
                </a:solidFill>
                <a:latin typeface="Arial Black"/>
                <a:cs typeface="Arial Black"/>
              </a:rPr>
              <a:t> F </a:t>
            </a:r>
            <a:r>
              <a:rPr dirty="0" sz="2000" spc="-90">
                <a:solidFill>
                  <a:srgbClr val="2A5681"/>
                </a:solidFill>
                <a:latin typeface="Arial Black"/>
                <a:cs typeface="Arial Black"/>
              </a:rPr>
              <a:t>O</a:t>
            </a:r>
            <a:r>
              <a:rPr dirty="0" sz="2000" spc="-27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dirty="0" sz="2000" spc="-180">
                <a:solidFill>
                  <a:srgbClr val="2A5681"/>
                </a:solidFill>
                <a:latin typeface="Arial Black"/>
                <a:cs typeface="Arial Black"/>
              </a:rPr>
              <a:t>L</a:t>
            </a:r>
            <a:r>
              <a:rPr dirty="0" sz="2000" spc="-27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2A5681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dirty="0" sz="2000" spc="-265">
                <a:solidFill>
                  <a:srgbClr val="2A5681"/>
                </a:solidFill>
                <a:latin typeface="Arial Black"/>
                <a:cs typeface="Arial Black"/>
              </a:rPr>
              <a:t>Ç</a:t>
            </a:r>
            <a:r>
              <a:rPr dirty="0" sz="2000" spc="-27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2A5681"/>
                </a:solidFill>
                <a:latin typeface="Arial Black"/>
                <a:cs typeface="Arial Black"/>
              </a:rPr>
              <a:t>Ã</a:t>
            </a:r>
            <a:r>
              <a:rPr dirty="0" sz="2000" spc="-27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2A5681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04723" y="9807628"/>
            <a:ext cx="40176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90" b="1">
                <a:solidFill>
                  <a:srgbClr val="2A5681"/>
                </a:solidFill>
                <a:latin typeface="Calibri"/>
                <a:cs typeface="Calibri"/>
              </a:rPr>
              <a:t>Texto</a:t>
            </a:r>
            <a:r>
              <a:rPr dirty="0" sz="1800" spc="75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1800" spc="180" b="1">
                <a:solidFill>
                  <a:srgbClr val="2A5681"/>
                </a:solidFill>
                <a:latin typeface="Calibri"/>
                <a:cs typeface="Calibri"/>
              </a:rPr>
              <a:t>e</a:t>
            </a:r>
            <a:r>
              <a:rPr dirty="0" sz="1800" spc="8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1800" spc="195" b="1">
                <a:solidFill>
                  <a:srgbClr val="2A5681"/>
                </a:solidFill>
                <a:latin typeface="Calibri"/>
                <a:cs typeface="Calibri"/>
              </a:rPr>
              <a:t>design:</a:t>
            </a:r>
            <a:r>
              <a:rPr dirty="0" sz="1800" spc="8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1800" spc="204" b="1">
                <a:solidFill>
                  <a:srgbClr val="2A5681"/>
                </a:solidFill>
                <a:latin typeface="Calibri"/>
                <a:cs typeface="Calibri"/>
              </a:rPr>
              <a:t>Gusttavo</a:t>
            </a:r>
            <a:r>
              <a:rPr dirty="0" sz="1800" spc="80" b="1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dirty="0" sz="1800" spc="250" b="1">
                <a:solidFill>
                  <a:srgbClr val="2A5681"/>
                </a:solidFill>
                <a:latin typeface="Calibri"/>
                <a:cs typeface="Calibri"/>
              </a:rPr>
              <a:t>Santana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03213" y="5788514"/>
            <a:ext cx="3343275" cy="1797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55000"/>
              </a:lnSpc>
              <a:spcBef>
                <a:spcPts val="100"/>
              </a:spcBef>
            </a:pPr>
            <a:r>
              <a:rPr dirty="0" sz="2500" spc="484" b="1">
                <a:solidFill>
                  <a:srgbClr val="DEE7EF"/>
                </a:solidFill>
                <a:latin typeface="Calibri"/>
                <a:cs typeface="Calibri"/>
              </a:rPr>
              <a:t>O</a:t>
            </a:r>
            <a:r>
              <a:rPr dirty="0" sz="2500" spc="14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25" b="1">
                <a:solidFill>
                  <a:srgbClr val="DEE7EF"/>
                </a:solidFill>
                <a:latin typeface="Calibri"/>
                <a:cs typeface="Calibri"/>
              </a:rPr>
              <a:t>valor</a:t>
            </a:r>
            <a:r>
              <a:rPr dirty="0" sz="2500" spc="145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409" b="1">
                <a:solidFill>
                  <a:srgbClr val="DEE7EF"/>
                </a:solidFill>
                <a:latin typeface="Calibri"/>
                <a:cs typeface="Calibri"/>
              </a:rPr>
              <a:t>da</a:t>
            </a:r>
            <a:r>
              <a:rPr dirty="0" sz="2500" spc="145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20" b="1">
                <a:solidFill>
                  <a:srgbClr val="DEE7EF"/>
                </a:solidFill>
                <a:latin typeface="Calibri"/>
                <a:cs typeface="Calibri"/>
              </a:rPr>
              <a:t>vida dedicada</a:t>
            </a:r>
            <a:r>
              <a:rPr dirty="0" sz="2500" spc="15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75" b="1">
                <a:solidFill>
                  <a:srgbClr val="DEE7EF"/>
                </a:solidFill>
                <a:latin typeface="Calibri"/>
                <a:cs typeface="Calibri"/>
              </a:rPr>
              <a:t>ao</a:t>
            </a:r>
            <a:r>
              <a:rPr dirty="0" sz="2500" spc="155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250" b="1">
                <a:solidFill>
                  <a:srgbClr val="DEE7EF"/>
                </a:solidFill>
                <a:latin typeface="Calibri"/>
                <a:cs typeface="Calibri"/>
              </a:rPr>
              <a:t>serviço </a:t>
            </a:r>
            <a:r>
              <a:rPr dirty="0" sz="2500" spc="235" b="1">
                <a:solidFill>
                  <a:srgbClr val="DEE7EF"/>
                </a:solidFill>
                <a:latin typeface="Calibri"/>
                <a:cs typeface="Calibri"/>
              </a:rPr>
              <a:t>e</a:t>
            </a:r>
            <a:r>
              <a:rPr dirty="0" sz="2500" spc="135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250" b="1">
                <a:solidFill>
                  <a:srgbClr val="DEE7EF"/>
                </a:solidFill>
                <a:latin typeface="Calibri"/>
                <a:cs typeface="Calibri"/>
              </a:rPr>
              <a:t>edificação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16086" y="5788514"/>
            <a:ext cx="3615690" cy="1797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55000"/>
              </a:lnSpc>
              <a:spcBef>
                <a:spcPts val="100"/>
              </a:spcBef>
            </a:pPr>
            <a:r>
              <a:rPr dirty="0" sz="2500" spc="484" b="1">
                <a:solidFill>
                  <a:srgbClr val="DEE7EF"/>
                </a:solidFill>
                <a:latin typeface="Calibri"/>
                <a:cs typeface="Calibri"/>
              </a:rPr>
              <a:t>O</a:t>
            </a:r>
            <a:r>
              <a:rPr dirty="0" sz="2500" spc="215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25" b="1">
                <a:solidFill>
                  <a:srgbClr val="DEE7EF"/>
                </a:solidFill>
                <a:latin typeface="Calibri"/>
                <a:cs typeface="Calibri"/>
              </a:rPr>
              <a:t>descanso</a:t>
            </a:r>
            <a:r>
              <a:rPr dirty="0" sz="2500" spc="22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405" b="1">
                <a:solidFill>
                  <a:srgbClr val="DEE7EF"/>
                </a:solidFill>
                <a:latin typeface="Calibri"/>
                <a:cs typeface="Calibri"/>
              </a:rPr>
              <a:t>na</a:t>
            </a:r>
            <a:r>
              <a:rPr dirty="0" sz="2500" spc="22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00" b="1">
                <a:solidFill>
                  <a:srgbClr val="DEE7EF"/>
                </a:solidFill>
                <a:latin typeface="Calibri"/>
                <a:cs typeface="Calibri"/>
              </a:rPr>
              <a:t>morte até</a:t>
            </a:r>
            <a:r>
              <a:rPr dirty="0" sz="2500" spc="22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455" b="1">
                <a:solidFill>
                  <a:srgbClr val="DEE7EF"/>
                </a:solidFill>
                <a:latin typeface="Calibri"/>
                <a:cs typeface="Calibri"/>
              </a:rPr>
              <a:t>a</a:t>
            </a:r>
            <a:r>
              <a:rPr dirty="0" sz="2500" spc="22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10" b="1">
                <a:solidFill>
                  <a:srgbClr val="DEE7EF"/>
                </a:solidFill>
                <a:latin typeface="Calibri"/>
                <a:cs typeface="Calibri"/>
              </a:rPr>
              <a:t>ressurreicão </a:t>
            </a:r>
            <a:r>
              <a:rPr dirty="0" sz="2500" spc="335" b="1">
                <a:solidFill>
                  <a:srgbClr val="DEE7EF"/>
                </a:solidFill>
                <a:latin typeface="Calibri"/>
                <a:cs typeface="Calibri"/>
              </a:rPr>
              <a:t>prometida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59114" y="7985784"/>
            <a:ext cx="2929255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>
                <a:solidFill>
                  <a:srgbClr val="DEE7EF"/>
                </a:solidFill>
                <a:latin typeface="Lucida Sans"/>
                <a:cs typeface="Lucida Sans"/>
              </a:rPr>
              <a:t>(Ec</a:t>
            </a:r>
            <a:r>
              <a:rPr dirty="0" sz="2450" spc="-120">
                <a:solidFill>
                  <a:srgbClr val="DEE7EF"/>
                </a:solidFill>
                <a:latin typeface="Lucida Sans"/>
                <a:cs typeface="Lucida Sans"/>
              </a:rPr>
              <a:t> </a:t>
            </a:r>
            <a:r>
              <a:rPr dirty="0" sz="2450" spc="-30">
                <a:solidFill>
                  <a:srgbClr val="DEE7EF"/>
                </a:solidFill>
                <a:latin typeface="Lucida Sans"/>
                <a:cs typeface="Lucida Sans"/>
              </a:rPr>
              <a:t>9:5;</a:t>
            </a:r>
            <a:r>
              <a:rPr dirty="0" sz="2450" spc="-114">
                <a:solidFill>
                  <a:srgbClr val="DEE7EF"/>
                </a:solidFill>
                <a:latin typeface="Lucida Sans"/>
                <a:cs typeface="Lucida Sans"/>
              </a:rPr>
              <a:t> </a:t>
            </a:r>
            <a:r>
              <a:rPr dirty="0" sz="2450" spc="130">
                <a:solidFill>
                  <a:srgbClr val="DEE7EF"/>
                </a:solidFill>
                <a:latin typeface="Lucida Sans"/>
                <a:cs typeface="Lucida Sans"/>
              </a:rPr>
              <a:t>Jo</a:t>
            </a:r>
            <a:r>
              <a:rPr dirty="0" sz="2450" spc="-120">
                <a:solidFill>
                  <a:srgbClr val="DEE7EF"/>
                </a:solidFill>
                <a:latin typeface="Lucida Sans"/>
                <a:cs typeface="Lucida Sans"/>
              </a:rPr>
              <a:t> </a:t>
            </a:r>
            <a:r>
              <a:rPr dirty="0" sz="2450" spc="-50">
                <a:solidFill>
                  <a:srgbClr val="DEE7EF"/>
                </a:solidFill>
                <a:latin typeface="Lucida Sans"/>
                <a:cs typeface="Lucida Sans"/>
              </a:rPr>
              <a:t>5:28,</a:t>
            </a:r>
            <a:r>
              <a:rPr dirty="0" sz="2450" spc="-114">
                <a:solidFill>
                  <a:srgbClr val="DEE7EF"/>
                </a:solidFill>
                <a:latin typeface="Lucida Sans"/>
                <a:cs typeface="Lucida Sans"/>
              </a:rPr>
              <a:t> </a:t>
            </a:r>
            <a:r>
              <a:rPr dirty="0" sz="2450" spc="-25">
                <a:solidFill>
                  <a:srgbClr val="DEE7EF"/>
                </a:solidFill>
                <a:latin typeface="Lucida Sans"/>
                <a:cs typeface="Lucida Sans"/>
              </a:rPr>
              <a:t>29)</a:t>
            </a:r>
            <a:endParaRPr sz="2450">
              <a:latin typeface="Lucida Sans"/>
              <a:cs typeface="Lucida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131851" y="5778393"/>
            <a:ext cx="3435985" cy="18256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065" marR="5080">
              <a:lnSpc>
                <a:spcPct val="157500"/>
              </a:lnSpc>
              <a:spcBef>
                <a:spcPts val="90"/>
              </a:spcBef>
            </a:pPr>
            <a:r>
              <a:rPr dirty="0" sz="2500" spc="465" b="1">
                <a:solidFill>
                  <a:srgbClr val="DEE7EF"/>
                </a:solidFill>
                <a:latin typeface="Calibri"/>
                <a:cs typeface="Calibri"/>
              </a:rPr>
              <a:t>A</a:t>
            </a:r>
            <a:r>
              <a:rPr dirty="0" sz="2500" spc="13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30" b="1">
                <a:solidFill>
                  <a:srgbClr val="DEE7EF"/>
                </a:solidFill>
                <a:latin typeface="Calibri"/>
                <a:cs typeface="Calibri"/>
              </a:rPr>
              <a:t>esperança</a:t>
            </a:r>
            <a:r>
              <a:rPr dirty="0" sz="2500" spc="135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245" b="1">
                <a:solidFill>
                  <a:srgbClr val="DEE7EF"/>
                </a:solidFill>
                <a:latin typeface="Calibri"/>
                <a:cs typeface="Calibri"/>
              </a:rPr>
              <a:t>final</a:t>
            </a:r>
            <a:r>
              <a:rPr dirty="0" sz="2500" spc="13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295" b="1">
                <a:solidFill>
                  <a:srgbClr val="DEE7EF"/>
                </a:solidFill>
                <a:latin typeface="Calibri"/>
                <a:cs typeface="Calibri"/>
              </a:rPr>
              <a:t>de estar</a:t>
            </a:r>
            <a:r>
              <a:rPr dirty="0" sz="2500" spc="135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15" b="1">
                <a:solidFill>
                  <a:srgbClr val="DEE7EF"/>
                </a:solidFill>
                <a:latin typeface="Calibri"/>
                <a:cs typeface="Calibri"/>
              </a:rPr>
              <a:t>com</a:t>
            </a:r>
            <a:r>
              <a:rPr dirty="0" sz="2500" spc="135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290" b="1">
                <a:solidFill>
                  <a:srgbClr val="DEE7EF"/>
                </a:solidFill>
                <a:latin typeface="Calibri"/>
                <a:cs typeface="Calibri"/>
              </a:rPr>
              <a:t>Cristo</a:t>
            </a:r>
            <a:r>
              <a:rPr dirty="0" sz="2500" spc="140" b="1">
                <a:solidFill>
                  <a:srgbClr val="DEE7EF"/>
                </a:solidFill>
                <a:latin typeface="Calibri"/>
                <a:cs typeface="Calibri"/>
              </a:rPr>
              <a:t> </a:t>
            </a:r>
            <a:r>
              <a:rPr dirty="0" sz="2500" spc="380" b="1">
                <a:solidFill>
                  <a:srgbClr val="DEE7EF"/>
                </a:solidFill>
                <a:latin typeface="Calibri"/>
                <a:cs typeface="Calibri"/>
              </a:rPr>
              <a:t>na </a:t>
            </a:r>
            <a:r>
              <a:rPr dirty="0" sz="2500" spc="280" b="1">
                <a:solidFill>
                  <a:srgbClr val="DEE7EF"/>
                </a:solidFill>
                <a:latin typeface="Calibri"/>
                <a:cs typeface="Calibri"/>
              </a:rPr>
              <a:t>ressurreição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660867" y="7989647"/>
            <a:ext cx="1908175" cy="3778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300" spc="-100">
                <a:solidFill>
                  <a:srgbClr val="DEE7EF"/>
                </a:solidFill>
                <a:latin typeface="Lucida Sans"/>
                <a:cs typeface="Lucida Sans"/>
              </a:rPr>
              <a:t>(1Ts</a:t>
            </a:r>
            <a:r>
              <a:rPr dirty="0" sz="2300" spc="-85">
                <a:solidFill>
                  <a:srgbClr val="DEE7EF"/>
                </a:solidFill>
                <a:latin typeface="Lucida Sans"/>
                <a:cs typeface="Lucida Sans"/>
              </a:rPr>
              <a:t> </a:t>
            </a:r>
            <a:r>
              <a:rPr dirty="0" sz="2300" spc="-50">
                <a:solidFill>
                  <a:srgbClr val="DEE7EF"/>
                </a:solidFill>
                <a:latin typeface="Lucida Sans"/>
                <a:cs typeface="Lucida Sans"/>
              </a:rPr>
              <a:t>4:16,</a:t>
            </a:r>
            <a:r>
              <a:rPr dirty="0" sz="2300" spc="-90">
                <a:solidFill>
                  <a:srgbClr val="DEE7EF"/>
                </a:solidFill>
                <a:latin typeface="Lucida Sans"/>
                <a:cs typeface="Lucida Sans"/>
              </a:rPr>
              <a:t> </a:t>
            </a:r>
            <a:r>
              <a:rPr dirty="0" sz="2300" spc="-25">
                <a:solidFill>
                  <a:srgbClr val="DEE7EF"/>
                </a:solidFill>
                <a:latin typeface="Lucida Sans"/>
                <a:cs typeface="Lucida Sans"/>
              </a:rPr>
              <a:t>17)</a:t>
            </a:r>
            <a:endParaRPr sz="2300">
              <a:latin typeface="Lucida Sans"/>
              <a:cs typeface="Lucida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04565" y="7995908"/>
            <a:ext cx="132715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>
                <a:solidFill>
                  <a:srgbClr val="DEE7EF"/>
                </a:solidFill>
                <a:latin typeface="Lucida Sans"/>
                <a:cs typeface="Lucida Sans"/>
              </a:rPr>
              <a:t>(Fp</a:t>
            </a:r>
            <a:r>
              <a:rPr dirty="0" sz="2450" spc="-140">
                <a:solidFill>
                  <a:srgbClr val="DEE7EF"/>
                </a:solidFill>
                <a:latin typeface="Lucida Sans"/>
                <a:cs typeface="Lucida Sans"/>
              </a:rPr>
              <a:t> </a:t>
            </a:r>
            <a:r>
              <a:rPr dirty="0" sz="2450" spc="-50">
                <a:solidFill>
                  <a:srgbClr val="DEE7EF"/>
                </a:solidFill>
                <a:latin typeface="Lucida Sans"/>
                <a:cs typeface="Lucida Sans"/>
              </a:rPr>
              <a:t>1:24)</a:t>
            </a:r>
            <a:endParaRPr sz="24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9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B13F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15292" y="0"/>
            <a:ext cx="2273300" cy="2629535"/>
          </a:xfrm>
          <a:custGeom>
            <a:avLst/>
            <a:gdLst/>
            <a:ahLst/>
            <a:cxnLst/>
            <a:rect l="l" t="t" r="r" b="b"/>
            <a:pathLst>
              <a:path w="2273300" h="2629535">
                <a:moveTo>
                  <a:pt x="2220311" y="2629313"/>
                </a:moveTo>
                <a:lnTo>
                  <a:pt x="191597" y="2629313"/>
                </a:lnTo>
                <a:lnTo>
                  <a:pt x="154220" y="2624989"/>
                </a:lnTo>
                <a:lnTo>
                  <a:pt x="112155" y="2609912"/>
                </a:lnTo>
                <a:lnTo>
                  <a:pt x="75016" y="2586268"/>
                </a:lnTo>
                <a:lnTo>
                  <a:pt x="44017" y="2555269"/>
                </a:lnTo>
                <a:lnTo>
                  <a:pt x="20372" y="2518130"/>
                </a:lnTo>
                <a:lnTo>
                  <a:pt x="5295" y="2476064"/>
                </a:lnTo>
                <a:lnTo>
                  <a:pt x="0" y="2430286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619606"/>
                </a:lnTo>
                <a:lnTo>
                  <a:pt x="2257688" y="2624989"/>
                </a:lnTo>
                <a:lnTo>
                  <a:pt x="2220311" y="2629313"/>
                </a:lnTo>
                <a:close/>
              </a:path>
            </a:pathLst>
          </a:custGeom>
          <a:solidFill>
            <a:srgbClr val="B13F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B13F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321273"/>
            <a:ext cx="15927705" cy="1381125"/>
          </a:xfrm>
          <a:custGeom>
            <a:avLst/>
            <a:gdLst/>
            <a:ahLst/>
            <a:cxnLst/>
            <a:rect l="l" t="t" r="r" b="b"/>
            <a:pathLst>
              <a:path w="15927705" h="1381125">
                <a:moveTo>
                  <a:pt x="15727522" y="1380776"/>
                </a:moveTo>
                <a:lnTo>
                  <a:pt x="97300" y="1380776"/>
                </a:lnTo>
                <a:lnTo>
                  <a:pt x="51522" y="1375481"/>
                </a:lnTo>
                <a:lnTo>
                  <a:pt x="9457" y="1360404"/>
                </a:lnTo>
                <a:lnTo>
                  <a:pt x="0" y="1354383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2" y="0"/>
                </a:lnTo>
                <a:lnTo>
                  <a:pt x="15773300" y="5295"/>
                </a:lnTo>
                <a:lnTo>
                  <a:pt x="15815366" y="20372"/>
                </a:lnTo>
                <a:lnTo>
                  <a:pt x="15852505" y="44017"/>
                </a:lnTo>
                <a:lnTo>
                  <a:pt x="15883504" y="75015"/>
                </a:lnTo>
                <a:lnTo>
                  <a:pt x="15907149" y="112154"/>
                </a:lnTo>
                <a:lnTo>
                  <a:pt x="15922226" y="154220"/>
                </a:lnTo>
                <a:lnTo>
                  <a:pt x="15927256" y="197708"/>
                </a:lnTo>
                <a:lnTo>
                  <a:pt x="15927256" y="1183068"/>
                </a:lnTo>
                <a:lnTo>
                  <a:pt x="15922226" y="1226556"/>
                </a:lnTo>
                <a:lnTo>
                  <a:pt x="15907149" y="1268621"/>
                </a:lnTo>
                <a:lnTo>
                  <a:pt x="15883504" y="1305760"/>
                </a:lnTo>
                <a:lnTo>
                  <a:pt x="15852505" y="1336759"/>
                </a:lnTo>
                <a:lnTo>
                  <a:pt x="15815366" y="1360404"/>
                </a:lnTo>
                <a:lnTo>
                  <a:pt x="15773300" y="1375481"/>
                </a:lnTo>
                <a:lnTo>
                  <a:pt x="15727522" y="1380776"/>
                </a:lnTo>
                <a:close/>
              </a:path>
            </a:pathLst>
          </a:custGeom>
          <a:solidFill>
            <a:srgbClr val="B13F2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29164" y="188422"/>
            <a:ext cx="1619249" cy="17144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9685897"/>
            <a:ext cx="18288000" cy="601345"/>
          </a:xfrm>
          <a:custGeom>
            <a:avLst/>
            <a:gdLst/>
            <a:ahLst/>
            <a:cxnLst/>
            <a:rect l="l" t="t" r="r" b="b"/>
            <a:pathLst>
              <a:path w="18288000" h="601345">
                <a:moveTo>
                  <a:pt x="18288000" y="601101"/>
                </a:moveTo>
                <a:lnTo>
                  <a:pt x="0" y="601101"/>
                </a:lnTo>
                <a:lnTo>
                  <a:pt x="0" y="17462"/>
                </a:lnTo>
                <a:lnTo>
                  <a:pt x="33948" y="5295"/>
                </a:lnTo>
                <a:lnTo>
                  <a:pt x="79726" y="0"/>
                </a:lnTo>
                <a:lnTo>
                  <a:pt x="18227202" y="0"/>
                </a:lnTo>
                <a:lnTo>
                  <a:pt x="18272980" y="5295"/>
                </a:lnTo>
                <a:lnTo>
                  <a:pt x="18288000" y="10678"/>
                </a:lnTo>
                <a:lnTo>
                  <a:pt x="18288000" y="601101"/>
                </a:lnTo>
                <a:close/>
              </a:path>
            </a:pathLst>
          </a:custGeom>
          <a:solidFill>
            <a:srgbClr val="B13F2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68" y="3149725"/>
            <a:ext cx="18145124" cy="337184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3467" y="1241401"/>
            <a:ext cx="14222094" cy="1301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43860" marR="5080" indent="-2931795">
              <a:lnSpc>
                <a:spcPct val="149600"/>
              </a:lnSpc>
              <a:spcBef>
                <a:spcPts val="95"/>
              </a:spcBef>
            </a:pPr>
            <a:r>
              <a:rPr dirty="0" sz="2800" spc="100" b="1">
                <a:solidFill>
                  <a:srgbClr val="F5F1F5"/>
                </a:solidFill>
                <a:latin typeface="Calibri"/>
                <a:cs typeface="Calibri"/>
              </a:rPr>
              <a:t>A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unidade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65" b="1">
                <a:solidFill>
                  <a:srgbClr val="F5F1F5"/>
                </a:solidFill>
                <a:latin typeface="Calibri"/>
                <a:cs typeface="Calibri"/>
              </a:rPr>
              <a:t>da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75" b="1">
                <a:solidFill>
                  <a:srgbClr val="F5F1F5"/>
                </a:solidFill>
                <a:latin typeface="Calibri"/>
                <a:cs typeface="Calibri"/>
              </a:rPr>
              <a:t>igreja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não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é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45" b="1">
                <a:solidFill>
                  <a:srgbClr val="F5F1F5"/>
                </a:solidFill>
                <a:latin typeface="Calibri"/>
                <a:cs typeface="Calibri"/>
              </a:rPr>
              <a:t>opcional.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140" b="1">
                <a:solidFill>
                  <a:srgbClr val="F5F1F5"/>
                </a:solidFill>
                <a:latin typeface="Calibri"/>
                <a:cs typeface="Calibri"/>
              </a:rPr>
              <a:t>Ela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nasce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65" b="1">
                <a:solidFill>
                  <a:srgbClr val="F5F1F5"/>
                </a:solidFill>
                <a:latin typeface="Calibri"/>
                <a:cs typeface="Calibri"/>
              </a:rPr>
              <a:t>da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comunhão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com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65" b="1">
                <a:solidFill>
                  <a:srgbClr val="F5F1F5"/>
                </a:solidFill>
                <a:latin typeface="Calibri"/>
                <a:cs typeface="Calibri"/>
              </a:rPr>
              <a:t>Cristo,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65" b="1">
                <a:solidFill>
                  <a:srgbClr val="F5F1F5"/>
                </a:solidFill>
                <a:latin typeface="Calibri"/>
                <a:cs typeface="Calibri"/>
              </a:rPr>
              <a:t>da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70" b="1">
                <a:solidFill>
                  <a:srgbClr val="F5F1F5"/>
                </a:solidFill>
                <a:latin typeface="Calibri"/>
                <a:cs typeface="Calibri"/>
              </a:rPr>
              <a:t>santificação</a:t>
            </a:r>
            <a:r>
              <a:rPr dirty="0" sz="2800" spc="11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45" b="1">
                <a:solidFill>
                  <a:srgbClr val="F5F1F5"/>
                </a:solidFill>
                <a:latin typeface="Calibri"/>
                <a:cs typeface="Calibri"/>
              </a:rPr>
              <a:t>pela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verdade</a:t>
            </a:r>
            <a:r>
              <a:rPr dirty="0" sz="2800" spc="10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e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de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uma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90" b="1">
                <a:solidFill>
                  <a:srgbClr val="F5F1F5"/>
                </a:solidFill>
                <a:latin typeface="Calibri"/>
                <a:cs typeface="Calibri"/>
              </a:rPr>
              <a:t>vida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50" b="1">
                <a:solidFill>
                  <a:srgbClr val="F5F1F5"/>
                </a:solidFill>
                <a:latin typeface="Calibri"/>
                <a:cs typeface="Calibri"/>
              </a:rPr>
              <a:t>moldada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pelo</a:t>
            </a:r>
            <a:r>
              <a:rPr dirty="0" sz="2800" spc="10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65" b="1">
                <a:solidFill>
                  <a:srgbClr val="F5F1F5"/>
                </a:solidFill>
                <a:latin typeface="Calibri"/>
                <a:cs typeface="Calibri"/>
              </a:rPr>
              <a:t>caráter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5F1F5"/>
                </a:solidFill>
                <a:latin typeface="Calibri"/>
                <a:cs typeface="Calibri"/>
              </a:rPr>
              <a:t>de</a:t>
            </a:r>
            <a:r>
              <a:rPr dirty="0" sz="2800" spc="10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5F1F5"/>
                </a:solidFill>
                <a:latin typeface="Calibri"/>
                <a:cs typeface="Calibri"/>
              </a:rPr>
              <a:t>Jesus.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9370" y="95400"/>
            <a:ext cx="2953385" cy="8255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R="73025">
              <a:lnSpc>
                <a:spcPct val="100000"/>
              </a:lnSpc>
              <a:spcBef>
                <a:spcPts val="250"/>
              </a:spcBef>
            </a:pPr>
            <a:r>
              <a:rPr dirty="0" sz="2500" spc="90" b="1">
                <a:solidFill>
                  <a:srgbClr val="F5F1F5"/>
                </a:solidFill>
                <a:latin typeface="Calibri"/>
                <a:cs typeface="Calibri"/>
              </a:rPr>
              <a:t>Quarta-</a:t>
            </a:r>
            <a:r>
              <a:rPr dirty="0" sz="2500" spc="60" b="1">
                <a:solidFill>
                  <a:srgbClr val="F5F1F5"/>
                </a:solidFill>
                <a:latin typeface="Calibri"/>
                <a:cs typeface="Calibri"/>
              </a:rPr>
              <a:t>feira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dirty="0" sz="2500" b="1">
                <a:solidFill>
                  <a:srgbClr val="F5F1F5"/>
                </a:solidFill>
                <a:latin typeface="Calibri"/>
                <a:cs typeface="Calibri"/>
              </a:rPr>
              <a:t>14</a:t>
            </a:r>
            <a:r>
              <a:rPr dirty="0" sz="2500" spc="6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5F1F5"/>
                </a:solidFill>
                <a:latin typeface="Calibri"/>
                <a:cs typeface="Calibri"/>
              </a:rPr>
              <a:t>de</a:t>
            </a:r>
            <a:r>
              <a:rPr dirty="0" sz="2500" spc="6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5F1F5"/>
                </a:solidFill>
                <a:latin typeface="Calibri"/>
                <a:cs typeface="Calibri"/>
              </a:rPr>
              <a:t>janeiro</a:t>
            </a:r>
            <a:r>
              <a:rPr dirty="0" sz="2500" spc="6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F5F1F5"/>
                </a:solidFill>
                <a:latin typeface="Calibri"/>
                <a:cs typeface="Calibri"/>
              </a:rPr>
              <a:t>de</a:t>
            </a:r>
            <a:r>
              <a:rPr dirty="0" sz="2500" spc="6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2500" spc="55" b="1">
                <a:solidFill>
                  <a:srgbClr val="F5F1F5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04723" y="9807628"/>
            <a:ext cx="40176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90" b="1">
                <a:solidFill>
                  <a:srgbClr val="F5F1F5"/>
                </a:solidFill>
                <a:latin typeface="Calibri"/>
                <a:cs typeface="Calibri"/>
              </a:rPr>
              <a:t>Texto</a:t>
            </a:r>
            <a:r>
              <a:rPr dirty="0" sz="1800" spc="75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1800" spc="180" b="1">
                <a:solidFill>
                  <a:srgbClr val="F5F1F5"/>
                </a:solidFill>
                <a:latin typeface="Calibri"/>
                <a:cs typeface="Calibri"/>
              </a:rPr>
              <a:t>e</a:t>
            </a:r>
            <a:r>
              <a:rPr dirty="0" sz="1800" spc="8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1800" spc="195" b="1">
                <a:solidFill>
                  <a:srgbClr val="F5F1F5"/>
                </a:solidFill>
                <a:latin typeface="Calibri"/>
                <a:cs typeface="Calibri"/>
              </a:rPr>
              <a:t>design:</a:t>
            </a:r>
            <a:r>
              <a:rPr dirty="0" sz="1800" spc="8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1800" spc="204" b="1">
                <a:solidFill>
                  <a:srgbClr val="F5F1F5"/>
                </a:solidFill>
                <a:latin typeface="Calibri"/>
                <a:cs typeface="Calibri"/>
              </a:rPr>
              <a:t>Gusttavo</a:t>
            </a:r>
            <a:r>
              <a:rPr dirty="0" sz="1800" spc="80" b="1">
                <a:solidFill>
                  <a:srgbClr val="F5F1F5"/>
                </a:solidFill>
                <a:latin typeface="Calibri"/>
                <a:cs typeface="Calibri"/>
              </a:rPr>
              <a:t> </a:t>
            </a:r>
            <a:r>
              <a:rPr dirty="0" sz="1800" spc="250" b="1">
                <a:solidFill>
                  <a:srgbClr val="F5F1F5"/>
                </a:solidFill>
                <a:latin typeface="Calibri"/>
                <a:cs typeface="Calibri"/>
              </a:rPr>
              <a:t>Santana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F5F1F5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F5F1F5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F5F1F5"/>
                </a:solidFill>
                <a:latin typeface="Arial Black"/>
                <a:cs typeface="Arial Black"/>
              </a:rPr>
              <a:t>N</a:t>
            </a:r>
            <a:r>
              <a:rPr dirty="0" sz="2000" spc="-270">
                <a:solidFill>
                  <a:srgbClr val="F5F1F5"/>
                </a:solidFill>
                <a:latin typeface="Arial Black"/>
                <a:cs typeface="Arial Black"/>
              </a:rPr>
              <a:t> F </a:t>
            </a:r>
            <a:r>
              <a:rPr dirty="0" sz="2000" spc="-90">
                <a:solidFill>
                  <a:srgbClr val="F5F1F5"/>
                </a:solidFill>
                <a:latin typeface="Arial Black"/>
                <a:cs typeface="Arial Black"/>
              </a:rPr>
              <a:t>O</a:t>
            </a:r>
            <a:r>
              <a:rPr dirty="0" sz="2000" spc="-270">
                <a:solidFill>
                  <a:srgbClr val="F5F1F5"/>
                </a:solidFill>
                <a:latin typeface="Arial Black"/>
                <a:cs typeface="Arial Black"/>
              </a:rPr>
              <a:t> </a:t>
            </a:r>
            <a:r>
              <a:rPr dirty="0" sz="2000" spc="-180">
                <a:solidFill>
                  <a:srgbClr val="F5F1F5"/>
                </a:solidFill>
                <a:latin typeface="Arial Black"/>
                <a:cs typeface="Arial Black"/>
              </a:rPr>
              <a:t>L</a:t>
            </a:r>
            <a:r>
              <a:rPr dirty="0" sz="2000" spc="-270">
                <a:solidFill>
                  <a:srgbClr val="F5F1F5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F5F1F5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F5F1F5"/>
                </a:solidFill>
                <a:latin typeface="Arial Black"/>
                <a:cs typeface="Arial Black"/>
              </a:rPr>
              <a:t> </a:t>
            </a:r>
            <a:r>
              <a:rPr dirty="0" sz="2000" spc="-265">
                <a:solidFill>
                  <a:srgbClr val="F5F1F5"/>
                </a:solidFill>
                <a:latin typeface="Arial Black"/>
                <a:cs typeface="Arial Black"/>
              </a:rPr>
              <a:t>Ç</a:t>
            </a:r>
            <a:r>
              <a:rPr dirty="0" sz="2000" spc="-270">
                <a:solidFill>
                  <a:srgbClr val="F5F1F5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F5F1F5"/>
                </a:solidFill>
                <a:latin typeface="Arial Black"/>
                <a:cs typeface="Arial Black"/>
              </a:rPr>
              <a:t>Ã</a:t>
            </a:r>
            <a:r>
              <a:rPr dirty="0" sz="2000" spc="-270">
                <a:solidFill>
                  <a:srgbClr val="F5F1F5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F5F1F5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0812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300" spc="180">
                <a:solidFill>
                  <a:srgbClr val="F5F1F5"/>
                </a:solidFill>
              </a:rPr>
              <a:t>PERMANEÇAM</a:t>
            </a:r>
            <a:r>
              <a:rPr dirty="0" sz="4300" spc="345">
                <a:solidFill>
                  <a:srgbClr val="F5F1F5"/>
                </a:solidFill>
              </a:rPr>
              <a:t> </a:t>
            </a:r>
            <a:r>
              <a:rPr dirty="0" sz="4300" spc="204">
                <a:solidFill>
                  <a:srgbClr val="F5F1F5"/>
                </a:solidFill>
              </a:rPr>
              <a:t>FIRMES</a:t>
            </a:r>
            <a:r>
              <a:rPr dirty="0" sz="4300" spc="345">
                <a:solidFill>
                  <a:srgbClr val="F5F1F5"/>
                </a:solidFill>
              </a:rPr>
              <a:t> </a:t>
            </a:r>
            <a:r>
              <a:rPr dirty="0" sz="4300" spc="200">
                <a:solidFill>
                  <a:srgbClr val="F5F1F5"/>
                </a:solidFill>
              </a:rPr>
              <a:t>NA</a:t>
            </a:r>
            <a:r>
              <a:rPr dirty="0" sz="4300" spc="345">
                <a:solidFill>
                  <a:srgbClr val="F5F1F5"/>
                </a:solidFill>
              </a:rPr>
              <a:t> </a:t>
            </a:r>
            <a:r>
              <a:rPr dirty="0" sz="4300" spc="175">
                <a:solidFill>
                  <a:srgbClr val="F5F1F5"/>
                </a:solidFill>
              </a:rPr>
              <a:t>UNIDADE</a:t>
            </a:r>
            <a:endParaRPr sz="4300"/>
          </a:p>
        </p:txBody>
      </p:sp>
      <p:sp>
        <p:nvSpPr>
          <p:cNvPr id="15" name="object 15"/>
          <p:cNvSpPr txBox="1"/>
          <p:nvPr/>
        </p:nvSpPr>
        <p:spPr>
          <a:xfrm>
            <a:off x="2096980" y="6669878"/>
            <a:ext cx="3205480" cy="17665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 indent="-635">
              <a:lnSpc>
                <a:spcPct val="136000"/>
              </a:lnSpc>
              <a:spcBef>
                <a:spcPts val="90"/>
              </a:spcBef>
            </a:pPr>
            <a:r>
              <a:rPr dirty="0" sz="2800" b="1">
                <a:solidFill>
                  <a:srgbClr val="AA3423"/>
                </a:solidFill>
                <a:latin typeface="Arial"/>
                <a:cs typeface="Arial"/>
              </a:rPr>
              <a:t>A</a:t>
            </a:r>
            <a:r>
              <a:rPr dirty="0" sz="2800" spc="-75" b="1">
                <a:solidFill>
                  <a:srgbClr val="AA3423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AA3423"/>
                </a:solidFill>
                <a:latin typeface="Arial"/>
                <a:cs typeface="Arial"/>
              </a:rPr>
              <a:t>origem</a:t>
            </a:r>
            <a:r>
              <a:rPr dirty="0" sz="2800" spc="-75" b="1">
                <a:solidFill>
                  <a:srgbClr val="AA3423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AA3423"/>
                </a:solidFill>
                <a:latin typeface="Arial"/>
                <a:cs typeface="Arial"/>
              </a:rPr>
              <a:t>da </a:t>
            </a:r>
            <a:r>
              <a:rPr dirty="0" sz="2800" b="1">
                <a:solidFill>
                  <a:srgbClr val="AA3423"/>
                </a:solidFill>
                <a:latin typeface="Arial"/>
                <a:cs typeface="Arial"/>
              </a:rPr>
              <a:t>unidade</a:t>
            </a:r>
            <a:r>
              <a:rPr dirty="0" sz="2800" spc="-165" b="1">
                <a:solidFill>
                  <a:srgbClr val="AA3423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AA3423"/>
                </a:solidFill>
                <a:latin typeface="Arial"/>
                <a:cs typeface="Arial"/>
              </a:rPr>
              <a:t>na</a:t>
            </a:r>
            <a:r>
              <a:rPr dirty="0" sz="2800" spc="-165" b="1">
                <a:solidFill>
                  <a:srgbClr val="AA3423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AA3423"/>
                </a:solidFill>
                <a:latin typeface="Arial"/>
                <a:cs typeface="Arial"/>
              </a:rPr>
              <a:t>relação </a:t>
            </a:r>
            <a:r>
              <a:rPr dirty="0" sz="2800" spc="-130" b="1">
                <a:solidFill>
                  <a:srgbClr val="AA3423"/>
                </a:solidFill>
                <a:latin typeface="Arial"/>
                <a:cs typeface="Arial"/>
              </a:rPr>
              <a:t>com</a:t>
            </a:r>
            <a:r>
              <a:rPr dirty="0" sz="2800" spc="-85" b="1">
                <a:solidFill>
                  <a:srgbClr val="AA3423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AA3423"/>
                </a:solidFill>
                <a:latin typeface="Arial"/>
                <a:cs typeface="Arial"/>
              </a:rPr>
              <a:t>Deus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23862" y="6669878"/>
            <a:ext cx="3831590" cy="17665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36000"/>
              </a:lnSpc>
              <a:spcBef>
                <a:spcPts val="90"/>
              </a:spcBef>
            </a:pPr>
            <a:r>
              <a:rPr dirty="0" sz="2800" b="1">
                <a:solidFill>
                  <a:srgbClr val="DD7216"/>
                </a:solidFill>
                <a:latin typeface="Arial"/>
                <a:cs typeface="Arial"/>
              </a:rPr>
              <a:t>A</a:t>
            </a:r>
            <a:r>
              <a:rPr dirty="0" sz="2800" spc="240" b="1">
                <a:solidFill>
                  <a:srgbClr val="DD7216"/>
                </a:solidFill>
                <a:latin typeface="Arial"/>
                <a:cs typeface="Arial"/>
              </a:rPr>
              <a:t> </a:t>
            </a:r>
            <a:r>
              <a:rPr dirty="0" sz="2800" spc="70" b="1">
                <a:solidFill>
                  <a:srgbClr val="DD7216"/>
                </a:solidFill>
                <a:latin typeface="Arial"/>
                <a:cs typeface="Arial"/>
              </a:rPr>
              <a:t>indispensabilidade </a:t>
            </a:r>
            <a:r>
              <a:rPr dirty="0" sz="2800" spc="-20" b="1">
                <a:solidFill>
                  <a:srgbClr val="DD7216"/>
                </a:solidFill>
                <a:latin typeface="Arial"/>
                <a:cs typeface="Arial"/>
              </a:rPr>
              <a:t>da</a:t>
            </a:r>
            <a:r>
              <a:rPr dirty="0" sz="2800" spc="-155" b="1">
                <a:solidFill>
                  <a:srgbClr val="DD7216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DD7216"/>
                </a:solidFill>
                <a:latin typeface="Arial"/>
                <a:cs typeface="Arial"/>
              </a:rPr>
              <a:t>verdade</a:t>
            </a:r>
            <a:r>
              <a:rPr dirty="0" sz="2800" spc="-155" b="1">
                <a:solidFill>
                  <a:srgbClr val="DD7216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DD7216"/>
                </a:solidFill>
                <a:latin typeface="Arial"/>
                <a:cs typeface="Arial"/>
              </a:rPr>
              <a:t>para</a:t>
            </a:r>
            <a:r>
              <a:rPr dirty="0" sz="2800" spc="-155" b="1">
                <a:solidFill>
                  <a:srgbClr val="DD7216"/>
                </a:solidFill>
                <a:latin typeface="Arial"/>
                <a:cs typeface="Arial"/>
              </a:rPr>
              <a:t> </a:t>
            </a:r>
            <a:r>
              <a:rPr dirty="0" sz="2800" spc="-50" b="1">
                <a:solidFill>
                  <a:srgbClr val="DD7216"/>
                </a:solidFill>
                <a:latin typeface="Arial"/>
                <a:cs typeface="Arial"/>
              </a:rPr>
              <a:t>a </a:t>
            </a:r>
            <a:r>
              <a:rPr dirty="0" sz="2800" spc="-10" b="1">
                <a:solidFill>
                  <a:srgbClr val="DD7216"/>
                </a:solidFill>
                <a:latin typeface="Arial"/>
                <a:cs typeface="Arial"/>
              </a:rPr>
              <a:t>unidade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89575" y="8666168"/>
            <a:ext cx="241490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0" b="1">
                <a:solidFill>
                  <a:srgbClr val="DD7216"/>
                </a:solidFill>
                <a:latin typeface="Arial"/>
                <a:cs typeface="Arial"/>
              </a:rPr>
              <a:t>(Jo</a:t>
            </a:r>
            <a:r>
              <a:rPr dirty="0" sz="3200" spc="-10" b="1">
                <a:solidFill>
                  <a:srgbClr val="DD7216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DD7216"/>
                </a:solidFill>
                <a:latin typeface="Arial"/>
                <a:cs typeface="Arial"/>
              </a:rPr>
              <a:t>17:17-</a:t>
            </a:r>
            <a:r>
              <a:rPr dirty="0" sz="3200" spc="-25" b="1">
                <a:solidFill>
                  <a:srgbClr val="DD7216"/>
                </a:solidFill>
                <a:latin typeface="Arial"/>
                <a:cs typeface="Arial"/>
              </a:rPr>
              <a:t>19)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861370" y="6669878"/>
            <a:ext cx="3578860" cy="17665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36000"/>
              </a:lnSpc>
              <a:spcBef>
                <a:spcPts val="90"/>
              </a:spcBef>
            </a:pPr>
            <a:r>
              <a:rPr dirty="0" sz="2800" b="1">
                <a:solidFill>
                  <a:srgbClr val="835C12"/>
                </a:solidFill>
                <a:latin typeface="Arial"/>
                <a:cs typeface="Arial"/>
              </a:rPr>
              <a:t>A</a:t>
            </a:r>
            <a:r>
              <a:rPr dirty="0" sz="2800" spc="30" b="1">
                <a:solidFill>
                  <a:srgbClr val="835C12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835C12"/>
                </a:solidFill>
                <a:latin typeface="Arial"/>
                <a:cs typeface="Arial"/>
              </a:rPr>
              <a:t>responsabilidade </a:t>
            </a:r>
            <a:r>
              <a:rPr dirty="0" sz="2800" b="1">
                <a:solidFill>
                  <a:srgbClr val="835C12"/>
                </a:solidFill>
                <a:latin typeface="Arial"/>
                <a:cs typeface="Arial"/>
              </a:rPr>
              <a:t>de</a:t>
            </a:r>
            <a:r>
              <a:rPr dirty="0" sz="2800" spc="30" b="1">
                <a:solidFill>
                  <a:srgbClr val="835C1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835C12"/>
                </a:solidFill>
                <a:latin typeface="Arial"/>
                <a:cs typeface="Arial"/>
              </a:rPr>
              <a:t>viver</a:t>
            </a:r>
            <a:r>
              <a:rPr dirty="0" sz="2800" spc="35" b="1">
                <a:solidFill>
                  <a:srgbClr val="835C1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835C12"/>
                </a:solidFill>
                <a:latin typeface="Arial"/>
                <a:cs typeface="Arial"/>
              </a:rPr>
              <a:t>como</a:t>
            </a:r>
            <a:r>
              <a:rPr dirty="0" sz="2800" spc="35" b="1">
                <a:solidFill>
                  <a:srgbClr val="835C12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835C12"/>
                </a:solidFill>
                <a:latin typeface="Arial"/>
                <a:cs typeface="Arial"/>
              </a:rPr>
              <a:t>Cristo </a:t>
            </a:r>
            <a:r>
              <a:rPr dirty="0" sz="2800" b="1">
                <a:solidFill>
                  <a:srgbClr val="835C12"/>
                </a:solidFill>
                <a:latin typeface="Arial"/>
                <a:cs typeface="Arial"/>
              </a:rPr>
              <a:t>na</a:t>
            </a:r>
            <a:r>
              <a:rPr dirty="0" sz="2800" spc="-70" b="1">
                <a:solidFill>
                  <a:srgbClr val="835C12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835C12"/>
                </a:solidFill>
                <a:latin typeface="Arial"/>
                <a:cs typeface="Arial"/>
              </a:rPr>
              <a:t>ressurreição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867183" y="8657269"/>
            <a:ext cx="156718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00" b="1">
                <a:solidFill>
                  <a:srgbClr val="835C12"/>
                </a:solidFill>
                <a:latin typeface="Arial"/>
                <a:cs typeface="Arial"/>
              </a:rPr>
              <a:t>(Fp</a:t>
            </a:r>
            <a:r>
              <a:rPr dirty="0" sz="3200" spc="-225" b="1">
                <a:solidFill>
                  <a:srgbClr val="835C12"/>
                </a:solidFill>
                <a:latin typeface="Arial"/>
                <a:cs typeface="Arial"/>
              </a:rPr>
              <a:t> </a:t>
            </a:r>
            <a:r>
              <a:rPr dirty="0" sz="3200" spc="-65" b="1">
                <a:solidFill>
                  <a:srgbClr val="835C12"/>
                </a:solidFill>
                <a:latin typeface="Arial"/>
                <a:cs typeface="Arial"/>
              </a:rPr>
              <a:t>1:27)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31097" y="8690449"/>
            <a:ext cx="245491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0" b="1">
                <a:solidFill>
                  <a:srgbClr val="AA3423"/>
                </a:solidFill>
                <a:latin typeface="Arial"/>
                <a:cs typeface="Arial"/>
              </a:rPr>
              <a:t>(Jo</a:t>
            </a:r>
            <a:r>
              <a:rPr dirty="0" sz="3200" spc="-145" b="1">
                <a:solidFill>
                  <a:srgbClr val="AA3423"/>
                </a:solidFill>
                <a:latin typeface="Arial"/>
                <a:cs typeface="Arial"/>
              </a:rPr>
              <a:t> </a:t>
            </a:r>
            <a:r>
              <a:rPr dirty="0" sz="3200" spc="-20" b="1">
                <a:solidFill>
                  <a:srgbClr val="AA3423"/>
                </a:solidFill>
                <a:latin typeface="Arial"/>
                <a:cs typeface="Arial"/>
              </a:rPr>
              <a:t>17:11,</a:t>
            </a:r>
            <a:r>
              <a:rPr dirty="0" sz="3200" spc="-145" b="1">
                <a:solidFill>
                  <a:srgbClr val="AA3423"/>
                </a:solidFill>
                <a:latin typeface="Arial"/>
                <a:cs typeface="Arial"/>
              </a:rPr>
              <a:t> </a:t>
            </a:r>
            <a:r>
              <a:rPr dirty="0" sz="3200" spc="-25" b="1">
                <a:solidFill>
                  <a:srgbClr val="AA3423"/>
                </a:solidFill>
                <a:latin typeface="Arial"/>
                <a:cs typeface="Arial"/>
              </a:rPr>
              <a:t>21)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413C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015292" y="0"/>
            <a:ext cx="2273300" cy="2629535"/>
          </a:xfrm>
          <a:custGeom>
            <a:avLst/>
            <a:gdLst/>
            <a:ahLst/>
            <a:cxnLst/>
            <a:rect l="l" t="t" r="r" b="b"/>
            <a:pathLst>
              <a:path w="2273300" h="2629535">
                <a:moveTo>
                  <a:pt x="2220311" y="2629313"/>
                </a:moveTo>
                <a:lnTo>
                  <a:pt x="191597" y="2629313"/>
                </a:lnTo>
                <a:lnTo>
                  <a:pt x="154220" y="2624989"/>
                </a:lnTo>
                <a:lnTo>
                  <a:pt x="112155" y="2609912"/>
                </a:lnTo>
                <a:lnTo>
                  <a:pt x="75016" y="2586268"/>
                </a:lnTo>
                <a:lnTo>
                  <a:pt x="44017" y="2555269"/>
                </a:lnTo>
                <a:lnTo>
                  <a:pt x="20372" y="2518130"/>
                </a:lnTo>
                <a:lnTo>
                  <a:pt x="5295" y="2476064"/>
                </a:lnTo>
                <a:lnTo>
                  <a:pt x="0" y="2430286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619606"/>
                </a:lnTo>
                <a:lnTo>
                  <a:pt x="2257688" y="2624989"/>
                </a:lnTo>
                <a:lnTo>
                  <a:pt x="2220311" y="2629313"/>
                </a:lnTo>
                <a:close/>
              </a:path>
            </a:pathLst>
          </a:custGeom>
          <a:solidFill>
            <a:srgbClr val="413C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413C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225992"/>
            <a:ext cx="15926435" cy="1404620"/>
          </a:xfrm>
          <a:custGeom>
            <a:avLst/>
            <a:gdLst/>
            <a:ahLst/>
            <a:cxnLst/>
            <a:rect l="l" t="t" r="r" b="b"/>
            <a:pathLst>
              <a:path w="15926435" h="1404620">
                <a:moveTo>
                  <a:pt x="15727521" y="1404292"/>
                </a:moveTo>
                <a:lnTo>
                  <a:pt x="97300" y="1404292"/>
                </a:lnTo>
                <a:lnTo>
                  <a:pt x="51522" y="1398996"/>
                </a:lnTo>
                <a:lnTo>
                  <a:pt x="9457" y="1383919"/>
                </a:lnTo>
                <a:lnTo>
                  <a:pt x="0" y="1377898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1" y="0"/>
                </a:lnTo>
                <a:lnTo>
                  <a:pt x="15773299" y="5295"/>
                </a:lnTo>
                <a:lnTo>
                  <a:pt x="15815364" y="20372"/>
                </a:lnTo>
                <a:lnTo>
                  <a:pt x="15852503" y="44017"/>
                </a:lnTo>
                <a:lnTo>
                  <a:pt x="15883502" y="75015"/>
                </a:lnTo>
                <a:lnTo>
                  <a:pt x="15907147" y="112154"/>
                </a:lnTo>
                <a:lnTo>
                  <a:pt x="15922224" y="154220"/>
                </a:lnTo>
                <a:lnTo>
                  <a:pt x="15925981" y="186696"/>
                </a:lnTo>
                <a:lnTo>
                  <a:pt x="15925981" y="1217595"/>
                </a:lnTo>
                <a:lnTo>
                  <a:pt x="15907147" y="1292137"/>
                </a:lnTo>
                <a:lnTo>
                  <a:pt x="15883502" y="1329276"/>
                </a:lnTo>
                <a:lnTo>
                  <a:pt x="15852503" y="1360275"/>
                </a:lnTo>
                <a:lnTo>
                  <a:pt x="15815364" y="1383919"/>
                </a:lnTo>
                <a:lnTo>
                  <a:pt x="15773299" y="1398996"/>
                </a:lnTo>
                <a:lnTo>
                  <a:pt x="15727521" y="1404292"/>
                </a:lnTo>
                <a:close/>
              </a:path>
            </a:pathLst>
          </a:custGeom>
          <a:solidFill>
            <a:srgbClr val="413C6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0" y="2794532"/>
            <a:ext cx="18288000" cy="7493000"/>
            <a:chOff x="0" y="2794532"/>
            <a:chExt cx="18288000" cy="7493000"/>
          </a:xfrm>
        </p:grpSpPr>
        <p:sp>
          <p:nvSpPr>
            <p:cNvPr id="7" name="object 7"/>
            <p:cNvSpPr/>
            <p:nvPr/>
          </p:nvSpPr>
          <p:spPr>
            <a:xfrm>
              <a:off x="0" y="9685898"/>
              <a:ext cx="18288000" cy="601345"/>
            </a:xfrm>
            <a:custGeom>
              <a:avLst/>
              <a:gdLst/>
              <a:ahLst/>
              <a:cxnLst/>
              <a:rect l="l" t="t" r="r" b="b"/>
              <a:pathLst>
                <a:path w="18288000" h="601345">
                  <a:moveTo>
                    <a:pt x="18288000" y="601101"/>
                  </a:moveTo>
                  <a:lnTo>
                    <a:pt x="0" y="601101"/>
                  </a:lnTo>
                  <a:lnTo>
                    <a:pt x="0" y="17462"/>
                  </a:lnTo>
                  <a:lnTo>
                    <a:pt x="33948" y="5295"/>
                  </a:lnTo>
                  <a:lnTo>
                    <a:pt x="79726" y="0"/>
                  </a:lnTo>
                  <a:lnTo>
                    <a:pt x="18227202" y="0"/>
                  </a:lnTo>
                  <a:lnTo>
                    <a:pt x="18272980" y="5295"/>
                  </a:lnTo>
                  <a:lnTo>
                    <a:pt x="18288000" y="10678"/>
                  </a:lnTo>
                  <a:lnTo>
                    <a:pt x="18288000" y="601101"/>
                  </a:lnTo>
                  <a:close/>
                </a:path>
              </a:pathLst>
            </a:custGeom>
            <a:solidFill>
              <a:srgbClr val="413C6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48" y="2794532"/>
              <a:ext cx="15868649" cy="749246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29164" y="188422"/>
              <a:ext cx="1619249" cy="17144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56133" y="1240222"/>
            <a:ext cx="14788515" cy="1187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7715" marR="5080" indent="-755650">
              <a:lnSpc>
                <a:spcPct val="123000"/>
              </a:lnSpc>
              <a:spcBef>
                <a:spcPts val="100"/>
              </a:spcBef>
            </a:pPr>
            <a:r>
              <a:rPr dirty="0" sz="3100" spc="130" b="1">
                <a:solidFill>
                  <a:srgbClr val="ECE8F0"/>
                </a:solidFill>
                <a:latin typeface="Calibri"/>
                <a:cs typeface="Calibri"/>
              </a:rPr>
              <a:t>A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coragem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90" b="1">
                <a:solidFill>
                  <a:srgbClr val="ECE8F0"/>
                </a:solidFill>
                <a:latin typeface="Calibri"/>
                <a:cs typeface="Calibri"/>
              </a:rPr>
              <a:t>cristã</a:t>
            </a:r>
            <a:r>
              <a:rPr dirty="0" sz="3100" spc="16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não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nasce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80" b="1">
                <a:solidFill>
                  <a:srgbClr val="ECE8F0"/>
                </a:solidFill>
                <a:latin typeface="Calibri"/>
                <a:cs typeface="Calibri"/>
              </a:rPr>
              <a:t>da</a:t>
            </a:r>
            <a:r>
              <a:rPr dirty="0" sz="3100" spc="16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55" b="1">
                <a:solidFill>
                  <a:srgbClr val="ECE8F0"/>
                </a:solidFill>
                <a:latin typeface="Calibri"/>
                <a:cs typeface="Calibri"/>
              </a:rPr>
              <a:t>ausência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de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oposição,</a:t>
            </a:r>
            <a:r>
              <a:rPr dirty="0" sz="3100" spc="16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mas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80" b="1">
                <a:solidFill>
                  <a:srgbClr val="ECE8F0"/>
                </a:solidFill>
                <a:latin typeface="Calibri"/>
                <a:cs typeface="Calibri"/>
              </a:rPr>
              <a:t>da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50" b="1">
                <a:solidFill>
                  <a:srgbClr val="ECE8F0"/>
                </a:solidFill>
                <a:latin typeface="Calibri"/>
                <a:cs typeface="Calibri"/>
              </a:rPr>
              <a:t>unidade,</a:t>
            </a:r>
            <a:r>
              <a:rPr dirty="0" sz="3100" spc="16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80" b="1">
                <a:solidFill>
                  <a:srgbClr val="ECE8F0"/>
                </a:solidFill>
                <a:latin typeface="Calibri"/>
                <a:cs typeface="Calibri"/>
              </a:rPr>
              <a:t>da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verdade</a:t>
            </a:r>
            <a:r>
              <a:rPr dirty="0" sz="3100" spc="1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e</a:t>
            </a:r>
            <a:r>
              <a:rPr dirty="0" sz="3100" spc="16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55" b="1">
                <a:solidFill>
                  <a:srgbClr val="ECE8F0"/>
                </a:solidFill>
                <a:latin typeface="Calibri"/>
                <a:cs typeface="Calibri"/>
              </a:rPr>
              <a:t>da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certeza</a:t>
            </a:r>
            <a:r>
              <a:rPr dirty="0" sz="3100" spc="12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de</a:t>
            </a:r>
            <a:r>
              <a:rPr dirty="0" sz="3100" spc="12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que</a:t>
            </a:r>
            <a:r>
              <a:rPr dirty="0" sz="3100" spc="12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65" b="1">
                <a:solidFill>
                  <a:srgbClr val="ECE8F0"/>
                </a:solidFill>
                <a:latin typeface="Calibri"/>
                <a:cs typeface="Calibri"/>
              </a:rPr>
              <a:t>Cristo</a:t>
            </a:r>
            <a:r>
              <a:rPr dirty="0" sz="3100" spc="12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100" b="1">
                <a:solidFill>
                  <a:srgbClr val="ECE8F0"/>
                </a:solidFill>
                <a:latin typeface="Calibri"/>
                <a:cs typeface="Calibri"/>
              </a:rPr>
              <a:t>já</a:t>
            </a:r>
            <a:r>
              <a:rPr dirty="0" sz="3100" spc="12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venceu.</a:t>
            </a:r>
            <a:r>
              <a:rPr dirty="0" sz="3100" spc="12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130" b="1">
                <a:solidFill>
                  <a:srgbClr val="ECE8F0"/>
                </a:solidFill>
                <a:latin typeface="Calibri"/>
                <a:cs typeface="Calibri"/>
              </a:rPr>
              <a:t>A</a:t>
            </a:r>
            <a:r>
              <a:rPr dirty="0" sz="3100" spc="12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90" b="1">
                <a:solidFill>
                  <a:srgbClr val="ECE8F0"/>
                </a:solidFill>
                <a:latin typeface="Calibri"/>
                <a:cs typeface="Calibri"/>
              </a:rPr>
              <a:t>igreja</a:t>
            </a:r>
            <a:r>
              <a:rPr dirty="0" sz="3100" spc="12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70" b="1">
                <a:solidFill>
                  <a:srgbClr val="ECE8F0"/>
                </a:solidFill>
                <a:latin typeface="Calibri"/>
                <a:cs typeface="Calibri"/>
              </a:rPr>
              <a:t>unida</a:t>
            </a:r>
            <a:r>
              <a:rPr dirty="0" sz="3100" spc="12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cumpre</a:t>
            </a:r>
            <a:r>
              <a:rPr dirty="0" sz="3100" spc="12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80" b="1">
                <a:solidFill>
                  <a:srgbClr val="ECE8F0"/>
                </a:solidFill>
                <a:latin typeface="Calibri"/>
                <a:cs typeface="Calibri"/>
              </a:rPr>
              <a:t>sua</a:t>
            </a:r>
            <a:r>
              <a:rPr dirty="0" sz="3100" spc="12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missão</a:t>
            </a:r>
            <a:r>
              <a:rPr dirty="0" sz="3100" spc="12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b="1">
                <a:solidFill>
                  <a:srgbClr val="ECE8F0"/>
                </a:solidFill>
                <a:latin typeface="Calibri"/>
                <a:cs typeface="Calibri"/>
              </a:rPr>
              <a:t>sem</a:t>
            </a:r>
            <a:r>
              <a:rPr dirty="0" sz="3100" spc="12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3100" spc="-10" b="1">
                <a:solidFill>
                  <a:srgbClr val="ECE8F0"/>
                </a:solidFill>
                <a:latin typeface="Calibri"/>
                <a:cs typeface="Calibri"/>
              </a:rPr>
              <a:t>temor.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0263" y="95400"/>
            <a:ext cx="2951480" cy="8255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R="73025">
              <a:lnSpc>
                <a:spcPct val="100000"/>
              </a:lnSpc>
              <a:spcBef>
                <a:spcPts val="250"/>
              </a:spcBef>
            </a:pPr>
            <a:r>
              <a:rPr dirty="0" sz="2500" spc="85" b="1">
                <a:solidFill>
                  <a:srgbClr val="ECE8F0"/>
                </a:solidFill>
                <a:latin typeface="Calibri"/>
                <a:cs typeface="Calibri"/>
              </a:rPr>
              <a:t>Quinta-</a:t>
            </a:r>
            <a:r>
              <a:rPr dirty="0" sz="2500" spc="60" b="1">
                <a:solidFill>
                  <a:srgbClr val="ECE8F0"/>
                </a:solidFill>
                <a:latin typeface="Calibri"/>
                <a:cs typeface="Calibri"/>
              </a:rPr>
              <a:t>feira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dirty="0" sz="2500" b="1">
                <a:solidFill>
                  <a:srgbClr val="ECE8F0"/>
                </a:solidFill>
                <a:latin typeface="Calibri"/>
                <a:cs typeface="Calibri"/>
              </a:rPr>
              <a:t>15</a:t>
            </a:r>
            <a:r>
              <a:rPr dirty="0" sz="2500" spc="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ECE8F0"/>
                </a:solidFill>
                <a:latin typeface="Calibri"/>
                <a:cs typeface="Calibri"/>
              </a:rPr>
              <a:t>de</a:t>
            </a:r>
            <a:r>
              <a:rPr dirty="0" sz="2500" spc="55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ECE8F0"/>
                </a:solidFill>
                <a:latin typeface="Calibri"/>
                <a:cs typeface="Calibri"/>
              </a:rPr>
              <a:t>janeiro</a:t>
            </a:r>
            <a:r>
              <a:rPr dirty="0" sz="2500" spc="6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2500" b="1">
                <a:solidFill>
                  <a:srgbClr val="ECE8F0"/>
                </a:solidFill>
                <a:latin typeface="Calibri"/>
                <a:cs typeface="Calibri"/>
              </a:rPr>
              <a:t>de</a:t>
            </a:r>
            <a:r>
              <a:rPr dirty="0" sz="2500" spc="55" b="1">
                <a:solidFill>
                  <a:srgbClr val="ECE8F0"/>
                </a:solidFill>
                <a:latin typeface="Calibri"/>
                <a:cs typeface="Calibri"/>
              </a:rPr>
              <a:t> 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ECE8F0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ECE8F0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ECE8F0"/>
                </a:solidFill>
                <a:latin typeface="Arial Black"/>
                <a:cs typeface="Arial Black"/>
              </a:rPr>
              <a:t>N</a:t>
            </a:r>
            <a:r>
              <a:rPr dirty="0" sz="2000" spc="-270">
                <a:solidFill>
                  <a:srgbClr val="ECE8F0"/>
                </a:solidFill>
                <a:latin typeface="Arial Black"/>
                <a:cs typeface="Arial Black"/>
              </a:rPr>
              <a:t> F </a:t>
            </a:r>
            <a:r>
              <a:rPr dirty="0" sz="2000" spc="-90">
                <a:solidFill>
                  <a:srgbClr val="ECE8F0"/>
                </a:solidFill>
                <a:latin typeface="Arial Black"/>
                <a:cs typeface="Arial Black"/>
              </a:rPr>
              <a:t>O</a:t>
            </a:r>
            <a:r>
              <a:rPr dirty="0" sz="2000" spc="-270">
                <a:solidFill>
                  <a:srgbClr val="ECE8F0"/>
                </a:solidFill>
                <a:latin typeface="Arial Black"/>
                <a:cs typeface="Arial Black"/>
              </a:rPr>
              <a:t> </a:t>
            </a:r>
            <a:r>
              <a:rPr dirty="0" sz="2000" spc="-180">
                <a:solidFill>
                  <a:srgbClr val="ECE8F0"/>
                </a:solidFill>
                <a:latin typeface="Arial Black"/>
                <a:cs typeface="Arial Black"/>
              </a:rPr>
              <a:t>L</a:t>
            </a:r>
            <a:r>
              <a:rPr dirty="0" sz="2000" spc="-270">
                <a:solidFill>
                  <a:srgbClr val="ECE8F0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ECE8F0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ECE8F0"/>
                </a:solidFill>
                <a:latin typeface="Arial Black"/>
                <a:cs typeface="Arial Black"/>
              </a:rPr>
              <a:t> </a:t>
            </a:r>
            <a:r>
              <a:rPr dirty="0" sz="2000" spc="-265">
                <a:solidFill>
                  <a:srgbClr val="ECE8F0"/>
                </a:solidFill>
                <a:latin typeface="Arial Black"/>
                <a:cs typeface="Arial Black"/>
              </a:rPr>
              <a:t>Ç</a:t>
            </a:r>
            <a:r>
              <a:rPr dirty="0" sz="2000" spc="-270">
                <a:solidFill>
                  <a:srgbClr val="ECE8F0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ECE8F0"/>
                </a:solidFill>
                <a:latin typeface="Arial Black"/>
                <a:cs typeface="Arial Black"/>
              </a:rPr>
              <a:t>Ã</a:t>
            </a:r>
            <a:r>
              <a:rPr dirty="0" sz="2000" spc="-270">
                <a:solidFill>
                  <a:srgbClr val="ECE8F0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ECE8F0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0812" rIns="0" bIns="0" rtlCol="0" vert="horz">
            <a:spAutoFit/>
          </a:bodyPr>
          <a:lstStyle/>
          <a:p>
            <a:pPr marL="1622425">
              <a:lnSpc>
                <a:spcPct val="100000"/>
              </a:lnSpc>
              <a:spcBef>
                <a:spcPts val="100"/>
              </a:spcBef>
            </a:pPr>
            <a:r>
              <a:rPr dirty="0" sz="4300" spc="185">
                <a:solidFill>
                  <a:srgbClr val="ECE8F0"/>
                </a:solidFill>
              </a:rPr>
              <a:t>UNIDOS</a:t>
            </a:r>
            <a:r>
              <a:rPr dirty="0" sz="4300" spc="340">
                <a:solidFill>
                  <a:srgbClr val="ECE8F0"/>
                </a:solidFill>
              </a:rPr>
              <a:t> </a:t>
            </a:r>
            <a:r>
              <a:rPr dirty="0" sz="4300" spc="145">
                <a:solidFill>
                  <a:srgbClr val="ECE8F0"/>
                </a:solidFill>
              </a:rPr>
              <a:t>E</a:t>
            </a:r>
            <a:r>
              <a:rPr dirty="0" sz="4300" spc="345">
                <a:solidFill>
                  <a:srgbClr val="ECE8F0"/>
                </a:solidFill>
              </a:rPr>
              <a:t> </a:t>
            </a:r>
            <a:r>
              <a:rPr dirty="0" sz="4300" spc="180">
                <a:solidFill>
                  <a:srgbClr val="ECE8F0"/>
                </a:solidFill>
              </a:rPr>
              <a:t>DESTEMIDOS</a:t>
            </a:r>
            <a:endParaRPr sz="4300"/>
          </a:p>
        </p:txBody>
      </p:sp>
      <p:sp>
        <p:nvSpPr>
          <p:cNvPr id="16" name="object 16"/>
          <p:cNvSpPr txBox="1"/>
          <p:nvPr/>
        </p:nvSpPr>
        <p:spPr>
          <a:xfrm>
            <a:off x="6526078" y="9741082"/>
            <a:ext cx="474726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 b="1">
                <a:solidFill>
                  <a:srgbClr val="ECE8F0"/>
                </a:solidFill>
                <a:latin typeface="Calibri"/>
                <a:cs typeface="Calibri"/>
              </a:rPr>
              <a:t>Texto</a:t>
            </a:r>
            <a:r>
              <a:rPr dirty="0" sz="2600" spc="11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CE8F0"/>
                </a:solidFill>
                <a:latin typeface="Calibri"/>
                <a:cs typeface="Calibri"/>
              </a:rPr>
              <a:t>e</a:t>
            </a:r>
            <a:r>
              <a:rPr dirty="0" sz="2600" spc="11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CE8F0"/>
                </a:solidFill>
                <a:latin typeface="Calibri"/>
                <a:cs typeface="Calibri"/>
              </a:rPr>
              <a:t>design:</a:t>
            </a:r>
            <a:r>
              <a:rPr dirty="0" sz="2600" spc="11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ECE8F0"/>
                </a:solidFill>
                <a:latin typeface="Calibri"/>
                <a:cs typeface="Calibri"/>
              </a:rPr>
              <a:t>Gusttavo</a:t>
            </a:r>
            <a:r>
              <a:rPr dirty="0" sz="2600" spc="110" b="1">
                <a:solidFill>
                  <a:srgbClr val="ECE8F0"/>
                </a:solidFill>
                <a:latin typeface="Calibri"/>
                <a:cs typeface="Calibri"/>
              </a:rPr>
              <a:t> </a:t>
            </a:r>
            <a:r>
              <a:rPr dirty="0" sz="2600" spc="50" b="1">
                <a:solidFill>
                  <a:srgbClr val="ECE8F0"/>
                </a:solidFill>
                <a:latin typeface="Calibri"/>
                <a:cs typeface="Calibri"/>
              </a:rPr>
              <a:t>Santana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13558" y="6204819"/>
            <a:ext cx="35413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28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375" b="1">
                <a:latin typeface="Calibri"/>
                <a:cs typeface="Calibri"/>
              </a:rPr>
              <a:t>O</a:t>
            </a:r>
            <a:r>
              <a:rPr dirty="0" baseline="-3472" sz="3600" spc="427" b="1">
                <a:latin typeface="Calibri"/>
                <a:cs typeface="Calibri"/>
              </a:rPr>
              <a:t> </a:t>
            </a:r>
            <a:r>
              <a:rPr dirty="0" sz="2400" spc="-52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baseline="-3472" sz="3600" spc="209" b="1">
                <a:latin typeface="Calibri"/>
                <a:cs typeface="Calibri"/>
              </a:rPr>
              <a:t>f</a:t>
            </a:r>
            <a:r>
              <a:rPr dirty="0" sz="2400" spc="-10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209" b="1">
                <a:latin typeface="Calibri"/>
                <a:cs typeface="Calibri"/>
              </a:rPr>
              <a:t>o</a:t>
            </a:r>
            <a:r>
              <a:rPr dirty="0" sz="2400" spc="-6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209" b="1">
                <a:latin typeface="Calibri"/>
                <a:cs typeface="Calibri"/>
              </a:rPr>
              <a:t>r</a:t>
            </a:r>
            <a:r>
              <a:rPr dirty="0" sz="2400" spc="-6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-3472" sz="3600" spc="209" b="1">
                <a:latin typeface="Calibri"/>
                <a:cs typeface="Calibri"/>
              </a:rPr>
              <a:t>t</a:t>
            </a:r>
            <a:r>
              <a:rPr dirty="0" sz="2400" spc="-9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09" b="1">
                <a:latin typeface="Calibri"/>
                <a:cs typeface="Calibri"/>
              </a:rPr>
              <a:t>a</a:t>
            </a:r>
            <a:r>
              <a:rPr dirty="0" sz="2400" spc="-35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baseline="-3472" sz="3600" spc="209" b="1">
                <a:latin typeface="Calibri"/>
                <a:cs typeface="Calibri"/>
              </a:rPr>
              <a:t>l</a:t>
            </a:r>
            <a:r>
              <a:rPr dirty="0" sz="2400" spc="-98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209" b="1">
                <a:latin typeface="Calibri"/>
                <a:cs typeface="Calibri"/>
              </a:rPr>
              <a:t>e</a:t>
            </a:r>
            <a:r>
              <a:rPr dirty="0" sz="2400" spc="-77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baseline="-3472" sz="3600" spc="209" b="1">
                <a:latin typeface="Calibri"/>
                <a:cs typeface="Calibri"/>
              </a:rPr>
              <a:t>c</a:t>
            </a:r>
            <a:r>
              <a:rPr dirty="0" sz="2400" spc="-35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209" b="1">
                <a:latin typeface="Calibri"/>
                <a:cs typeface="Calibri"/>
              </a:rPr>
              <a:t>i</a:t>
            </a:r>
            <a:r>
              <a:rPr dirty="0" sz="2400" spc="-17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-3472" sz="3600" spc="209" b="1">
                <a:latin typeface="Calibri"/>
                <a:cs typeface="Calibri"/>
              </a:rPr>
              <a:t>m</a:t>
            </a:r>
            <a:r>
              <a:rPr dirty="0" sz="2400" spc="-98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209" b="1">
                <a:latin typeface="Calibri"/>
                <a:cs typeface="Calibri"/>
              </a:rPr>
              <a:t>e</a:t>
            </a:r>
            <a:r>
              <a:rPr dirty="0" sz="2400" spc="-105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baseline="-3472" sz="3600" spc="209" b="1">
                <a:latin typeface="Calibri"/>
                <a:cs typeface="Calibri"/>
              </a:rPr>
              <a:t>n</a:t>
            </a:r>
            <a:r>
              <a:rPr dirty="0" sz="2400" spc="-6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-3472" sz="3600" spc="209" b="1">
                <a:latin typeface="Calibri"/>
                <a:cs typeface="Calibri"/>
              </a:rPr>
              <a:t>t</a:t>
            </a:r>
            <a:r>
              <a:rPr dirty="0" sz="2400" spc="-10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195" b="1">
                <a:latin typeface="Calibri"/>
                <a:cs typeface="Calibri"/>
              </a:rPr>
              <a:t>o</a:t>
            </a:r>
            <a:r>
              <a:rPr dirty="0" baseline="-3472" sz="3600" spc="427" b="1">
                <a:latin typeface="Calibri"/>
                <a:cs typeface="Calibri"/>
              </a:rPr>
              <a:t> </a:t>
            </a:r>
            <a:r>
              <a:rPr dirty="0" sz="2400" spc="-994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307" b="1">
                <a:latin typeface="Calibri"/>
                <a:cs typeface="Calibri"/>
              </a:rPr>
              <a:t>d</a:t>
            </a:r>
            <a:r>
              <a:rPr dirty="0" sz="2400" spc="-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92" b="1">
                <a:latin typeface="Calibri"/>
                <a:cs typeface="Calibri"/>
              </a:rPr>
              <a:t>a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92487" y="6966819"/>
            <a:ext cx="25831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5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baseline="-3472" sz="3600" spc="172" b="1">
                <a:latin typeface="Calibri"/>
                <a:cs typeface="Calibri"/>
              </a:rPr>
              <a:t>f</a:t>
            </a:r>
            <a:r>
              <a:rPr dirty="0" sz="2400" spc="-1005" b="1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dirty="0" baseline="-3472" sz="3600" spc="157" b="1">
                <a:latin typeface="Calibri"/>
                <a:cs typeface="Calibri"/>
              </a:rPr>
              <a:t>é</a:t>
            </a:r>
            <a:r>
              <a:rPr dirty="0" baseline="-3472" sz="3600" spc="405" b="1">
                <a:latin typeface="Calibri"/>
                <a:cs typeface="Calibri"/>
              </a:rPr>
              <a:t> </a:t>
            </a:r>
            <a:r>
              <a:rPr dirty="0" sz="2400" spc="-101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baseline="-3472" sz="3600" spc="277" b="1">
                <a:latin typeface="Calibri"/>
                <a:cs typeface="Calibri"/>
              </a:rPr>
              <a:t>p</a:t>
            </a:r>
            <a:r>
              <a:rPr dirty="0" sz="2400" spc="-10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277" b="1">
                <a:latin typeface="Calibri"/>
                <a:cs typeface="Calibri"/>
              </a:rPr>
              <a:t>o</a:t>
            </a:r>
            <a:r>
              <a:rPr dirty="0" sz="2400" spc="-5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262" b="1">
                <a:latin typeface="Calibri"/>
                <a:cs typeface="Calibri"/>
              </a:rPr>
              <a:t>r</a:t>
            </a:r>
            <a:r>
              <a:rPr dirty="0" baseline="-3472" sz="3600" spc="412" b="1">
                <a:latin typeface="Calibri"/>
                <a:cs typeface="Calibri"/>
              </a:rPr>
              <a:t> </a:t>
            </a:r>
            <a:r>
              <a:rPr dirty="0" sz="2400" spc="-170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-3472" sz="3600" spc="232" b="1">
                <a:latin typeface="Calibri"/>
                <a:cs typeface="Calibri"/>
              </a:rPr>
              <a:t>m</a:t>
            </a:r>
            <a:r>
              <a:rPr dirty="0" sz="2400" spc="-96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232" b="1">
                <a:latin typeface="Calibri"/>
                <a:cs typeface="Calibri"/>
              </a:rPr>
              <a:t>e</a:t>
            </a:r>
            <a:r>
              <a:rPr dirty="0" sz="2400" spc="-3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232" b="1">
                <a:latin typeface="Calibri"/>
                <a:cs typeface="Calibri"/>
              </a:rPr>
              <a:t>i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217" b="1">
                <a:latin typeface="Calibri"/>
                <a:cs typeface="Calibri"/>
              </a:rPr>
              <a:t>o</a:t>
            </a:r>
            <a:r>
              <a:rPr dirty="0" baseline="-3472" sz="3600" spc="412" b="1">
                <a:latin typeface="Calibri"/>
                <a:cs typeface="Calibri"/>
              </a:rPr>
              <a:t> </a:t>
            </a:r>
            <a:r>
              <a:rPr dirty="0" sz="2400" spc="-994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307" b="1">
                <a:latin typeface="Calibri"/>
                <a:cs typeface="Calibri"/>
              </a:rPr>
              <a:t>d</a:t>
            </a:r>
            <a:r>
              <a:rPr dirty="0" sz="2400" spc="-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92" b="1">
                <a:latin typeface="Calibri"/>
                <a:cs typeface="Calibri"/>
              </a:rPr>
              <a:t>a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57141" y="7728819"/>
            <a:ext cx="14541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3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baseline="-3472" sz="3600" spc="240" b="1">
                <a:latin typeface="Calibri"/>
                <a:cs typeface="Calibri"/>
              </a:rPr>
              <a:t>u</a:t>
            </a:r>
            <a:r>
              <a:rPr dirty="0" sz="2400" spc="-10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baseline="-3472" sz="3600" spc="240" b="1">
                <a:latin typeface="Calibri"/>
                <a:cs typeface="Calibri"/>
              </a:rPr>
              <a:t>n</a:t>
            </a:r>
            <a:r>
              <a:rPr dirty="0" sz="2400" spc="-3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240" b="1">
                <a:latin typeface="Calibri"/>
                <a:cs typeface="Calibri"/>
              </a:rPr>
              <a:t>i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240" b="1">
                <a:latin typeface="Calibri"/>
                <a:cs typeface="Calibri"/>
              </a:rPr>
              <a:t>d</a:t>
            </a:r>
            <a:r>
              <a:rPr dirty="0" sz="2400" spc="-944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40" b="1">
                <a:latin typeface="Calibri"/>
                <a:cs typeface="Calibri"/>
              </a:rPr>
              <a:t>a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240" b="1">
                <a:latin typeface="Calibri"/>
                <a:cs typeface="Calibri"/>
              </a:rPr>
              <a:t>d</a:t>
            </a:r>
            <a:r>
              <a:rPr dirty="0" sz="2400" spc="-96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225" b="1">
                <a:latin typeface="Calibri"/>
                <a:cs typeface="Calibri"/>
              </a:rPr>
              <a:t>e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81184" y="8482906"/>
            <a:ext cx="242443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625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baseline="-1984" sz="4200" spc="127" b="1">
                <a:latin typeface="Calibri"/>
                <a:cs typeface="Calibri"/>
              </a:rPr>
              <a:t>(</a:t>
            </a:r>
            <a:r>
              <a:rPr dirty="0" sz="2800" spc="-103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baseline="-1984" sz="4200" spc="120" b="1">
                <a:latin typeface="Calibri"/>
                <a:cs typeface="Calibri"/>
              </a:rPr>
              <a:t>F</a:t>
            </a:r>
            <a:r>
              <a:rPr dirty="0" sz="2800" spc="-124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baseline="-1984" sz="4200" spc="247" b="1">
                <a:latin typeface="Calibri"/>
                <a:cs typeface="Calibri"/>
              </a:rPr>
              <a:t>p</a:t>
            </a:r>
            <a:r>
              <a:rPr dirty="0" baseline="-1984" sz="4200" spc="82" b="1">
                <a:latin typeface="Calibri"/>
                <a:cs typeface="Calibri"/>
              </a:rPr>
              <a:t> </a:t>
            </a:r>
            <a:r>
              <a:rPr dirty="0" sz="2800" spc="-114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baseline="-1984" sz="4200" spc="22" b="1">
                <a:latin typeface="Calibri"/>
                <a:cs typeface="Calibri"/>
              </a:rPr>
              <a:t>1</a:t>
            </a:r>
            <a:r>
              <a:rPr dirty="0" sz="2800" spc="-54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baseline="-1984" sz="4200" spc="89" b="1">
                <a:latin typeface="Calibri"/>
                <a:cs typeface="Calibri"/>
              </a:rPr>
              <a:t>:</a:t>
            </a:r>
            <a:r>
              <a:rPr dirty="0" sz="2800" spc="-121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baseline="-1984" sz="4200" spc="104" b="1">
                <a:latin typeface="Calibri"/>
                <a:cs typeface="Calibri"/>
              </a:rPr>
              <a:t>2</a:t>
            </a:r>
            <a:r>
              <a:rPr dirty="0" sz="2800" spc="-1200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dirty="0" baseline="-1984" sz="4200" spc="97" b="1">
                <a:latin typeface="Calibri"/>
                <a:cs typeface="Calibri"/>
              </a:rPr>
              <a:t>7</a:t>
            </a:r>
            <a:r>
              <a:rPr dirty="0" sz="2800" spc="-500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baseline="-1984" sz="4200" spc="209" b="1">
                <a:latin typeface="Calibri"/>
                <a:cs typeface="Calibri"/>
              </a:rPr>
              <a:t>,</a:t>
            </a:r>
            <a:r>
              <a:rPr dirty="0" baseline="-1984" sz="4200" spc="82" b="1">
                <a:latin typeface="Calibri"/>
                <a:cs typeface="Calibri"/>
              </a:rPr>
              <a:t> </a:t>
            </a:r>
            <a:r>
              <a:rPr dirty="0" sz="2800" spc="-112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baseline="-1984" sz="4200" spc="240" b="1">
                <a:latin typeface="Calibri"/>
                <a:cs typeface="Calibri"/>
              </a:rPr>
              <a:t>2</a:t>
            </a:r>
            <a:r>
              <a:rPr dirty="0" sz="2800" spc="-1115" b="1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dirty="0" baseline="-1984" sz="4200" spc="232" b="1">
                <a:latin typeface="Calibri"/>
                <a:cs typeface="Calibri"/>
              </a:rPr>
              <a:t>8</a:t>
            </a:r>
            <a:r>
              <a:rPr dirty="0" sz="2800" spc="-560" b="1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dirty="0" baseline="-1984" sz="4200" spc="345" b="1">
                <a:latin typeface="Calibri"/>
                <a:cs typeface="Calibri"/>
              </a:rPr>
              <a:t>)</a:t>
            </a:r>
            <a:endParaRPr baseline="-1984" sz="4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27716" y="6172626"/>
            <a:ext cx="34220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1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337" b="1">
                <a:latin typeface="Calibri"/>
                <a:cs typeface="Calibri"/>
              </a:rPr>
              <a:t>A</a:t>
            </a:r>
            <a:r>
              <a:rPr dirty="0" baseline="-3472" sz="3600" spc="457" b="1">
                <a:latin typeface="Calibri"/>
                <a:cs typeface="Calibri"/>
              </a:rPr>
              <a:t> </a:t>
            </a:r>
            <a:r>
              <a:rPr dirty="0" sz="2400" spc="-3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277" b="1">
                <a:latin typeface="Calibri"/>
                <a:cs typeface="Calibri"/>
              </a:rPr>
              <a:t>i</a:t>
            </a:r>
            <a:r>
              <a:rPr dirty="0" sz="2400" spc="-10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baseline="-3472" sz="3600" spc="277" b="1">
                <a:latin typeface="Calibri"/>
                <a:cs typeface="Calibri"/>
              </a:rPr>
              <a:t>n</a:t>
            </a:r>
            <a:r>
              <a:rPr dirty="0" sz="2400" spc="-71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baseline="-3472" sz="3600" spc="277" b="1">
                <a:latin typeface="Calibri"/>
                <a:cs typeface="Calibri"/>
              </a:rPr>
              <a:t>s</a:t>
            </a:r>
            <a:r>
              <a:rPr dirty="0" sz="2400" spc="-96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277" b="1">
                <a:latin typeface="Calibri"/>
                <a:cs typeface="Calibri"/>
              </a:rPr>
              <a:t>e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baseline="-3472" sz="3600" spc="277" b="1">
                <a:latin typeface="Calibri"/>
                <a:cs typeface="Calibri"/>
              </a:rPr>
              <a:t>p</a:t>
            </a:r>
            <a:r>
              <a:rPr dirty="0" sz="2400" spc="-944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77" b="1">
                <a:latin typeface="Calibri"/>
                <a:cs typeface="Calibri"/>
              </a:rPr>
              <a:t>a</a:t>
            </a:r>
            <a:r>
              <a:rPr dirty="0" sz="2400" spc="-6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277" b="1">
                <a:latin typeface="Calibri"/>
                <a:cs typeface="Calibri"/>
              </a:rPr>
              <a:t>r</a:t>
            </a:r>
            <a:r>
              <a:rPr dirty="0" sz="2400" spc="-944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77" b="1">
                <a:latin typeface="Calibri"/>
                <a:cs typeface="Calibri"/>
              </a:rPr>
              <a:t>a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baseline="-3472" sz="3600" spc="277" b="1">
                <a:latin typeface="Calibri"/>
                <a:cs typeface="Calibri"/>
              </a:rPr>
              <a:t>b</a:t>
            </a:r>
            <a:r>
              <a:rPr dirty="0" sz="2400" spc="-3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277" b="1">
                <a:latin typeface="Calibri"/>
                <a:cs typeface="Calibri"/>
              </a:rPr>
              <a:t>i</a:t>
            </a:r>
            <a:r>
              <a:rPr dirty="0" sz="2400" spc="-33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baseline="-3472" sz="3600" spc="277" b="1">
                <a:latin typeface="Calibri"/>
                <a:cs typeface="Calibri"/>
              </a:rPr>
              <a:t>l</a:t>
            </a:r>
            <a:r>
              <a:rPr dirty="0" sz="2400" spc="-3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277" b="1">
                <a:latin typeface="Calibri"/>
                <a:cs typeface="Calibri"/>
              </a:rPr>
              <a:t>i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277" b="1">
                <a:latin typeface="Calibri"/>
                <a:cs typeface="Calibri"/>
              </a:rPr>
              <a:t>d</a:t>
            </a:r>
            <a:r>
              <a:rPr dirty="0" sz="2400" spc="-944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77" b="1">
                <a:latin typeface="Calibri"/>
                <a:cs typeface="Calibri"/>
              </a:rPr>
              <a:t>a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277" b="1">
                <a:latin typeface="Calibri"/>
                <a:cs typeface="Calibri"/>
              </a:rPr>
              <a:t>d</a:t>
            </a:r>
            <a:r>
              <a:rPr dirty="0" sz="2400" spc="-96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225" b="1">
                <a:latin typeface="Calibri"/>
                <a:cs typeface="Calibri"/>
              </a:rPr>
              <a:t>e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33942" y="6934626"/>
            <a:ext cx="38195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98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135" b="1">
                <a:latin typeface="Calibri"/>
                <a:cs typeface="Calibri"/>
              </a:rPr>
              <a:t>e</a:t>
            </a:r>
            <a:r>
              <a:rPr dirty="0" sz="2400" spc="-105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baseline="-3472" sz="3600" spc="135" b="1">
                <a:latin typeface="Calibri"/>
                <a:cs typeface="Calibri"/>
              </a:rPr>
              <a:t>n</a:t>
            </a:r>
            <a:r>
              <a:rPr dirty="0" sz="2400" spc="-6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-3472" sz="3600" spc="135" b="1">
                <a:latin typeface="Calibri"/>
                <a:cs typeface="Calibri"/>
              </a:rPr>
              <a:t>t</a:t>
            </a:r>
            <a:r>
              <a:rPr dirty="0" sz="2400" spc="-6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142" b="1">
                <a:latin typeface="Calibri"/>
                <a:cs typeface="Calibri"/>
              </a:rPr>
              <a:t>r</a:t>
            </a:r>
            <a:r>
              <a:rPr dirty="0" sz="2400" spc="-98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195" b="1">
                <a:latin typeface="Calibri"/>
                <a:cs typeface="Calibri"/>
              </a:rPr>
              <a:t>e</a:t>
            </a:r>
            <a:r>
              <a:rPr dirty="0" baseline="-3472" sz="3600" spc="345" b="1">
                <a:latin typeface="Calibri"/>
                <a:cs typeface="Calibri"/>
              </a:rPr>
              <a:t> </a:t>
            </a:r>
            <a:r>
              <a:rPr dirty="0" sz="2400" spc="-890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baseline="-3472" sz="3600" spc="187" b="1">
                <a:latin typeface="Calibri"/>
                <a:cs typeface="Calibri"/>
              </a:rPr>
              <a:t>v</a:t>
            </a:r>
            <a:r>
              <a:rPr dirty="0" sz="2400" spc="-9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179" b="1">
                <a:latin typeface="Calibri"/>
                <a:cs typeface="Calibri"/>
              </a:rPr>
              <a:t>e</a:t>
            </a:r>
            <a:r>
              <a:rPr dirty="0" sz="2400" spc="-60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187" b="1">
                <a:latin typeface="Calibri"/>
                <a:cs typeface="Calibri"/>
              </a:rPr>
              <a:t>r</a:t>
            </a:r>
            <a:r>
              <a:rPr dirty="0" sz="2400" spc="-103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179" b="1">
                <a:latin typeface="Calibri"/>
                <a:cs typeface="Calibri"/>
              </a:rPr>
              <a:t>d</a:t>
            </a:r>
            <a:r>
              <a:rPr dirty="0" sz="2400" spc="-93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187" b="1">
                <a:latin typeface="Calibri"/>
                <a:cs typeface="Calibri"/>
              </a:rPr>
              <a:t>a</a:t>
            </a:r>
            <a:r>
              <a:rPr dirty="0" sz="2400" spc="-103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179" b="1">
                <a:latin typeface="Calibri"/>
                <a:cs typeface="Calibri"/>
              </a:rPr>
              <a:t>d</a:t>
            </a:r>
            <a:r>
              <a:rPr dirty="0" sz="2400" spc="-9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179" b="1">
                <a:latin typeface="Calibri"/>
                <a:cs typeface="Calibri"/>
              </a:rPr>
              <a:t>e</a:t>
            </a:r>
            <a:r>
              <a:rPr dirty="0" sz="2400" spc="-370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baseline="-3472" sz="3600" spc="240" b="1">
                <a:latin typeface="Calibri"/>
                <a:cs typeface="Calibri"/>
              </a:rPr>
              <a:t>,</a:t>
            </a:r>
            <a:r>
              <a:rPr dirty="0" baseline="-3472" sz="3600" spc="345" b="1">
                <a:latin typeface="Calibri"/>
                <a:cs typeface="Calibri"/>
              </a:rPr>
              <a:t> </a:t>
            </a:r>
            <a:r>
              <a:rPr dirty="0" sz="2400" spc="-17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-3472" sz="3600" spc="150" b="1">
                <a:latin typeface="Calibri"/>
                <a:cs typeface="Calibri"/>
              </a:rPr>
              <a:t>m</a:t>
            </a:r>
            <a:r>
              <a:rPr dirty="0" sz="2400" spc="-34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150" b="1">
                <a:latin typeface="Calibri"/>
                <a:cs typeface="Calibri"/>
              </a:rPr>
              <a:t>i</a:t>
            </a:r>
            <a:r>
              <a:rPr dirty="0" sz="2400" spc="-7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baseline="-3472" sz="3600" spc="150" b="1">
                <a:latin typeface="Calibri"/>
                <a:cs typeface="Calibri"/>
              </a:rPr>
              <a:t>s</a:t>
            </a:r>
            <a:r>
              <a:rPr dirty="0" sz="2400" spc="-7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baseline="-3472" sz="3600" spc="150" b="1">
                <a:latin typeface="Calibri"/>
                <a:cs typeface="Calibri"/>
              </a:rPr>
              <a:t>s</a:t>
            </a:r>
            <a:r>
              <a:rPr dirty="0" sz="2400" spc="-955" b="1">
                <a:solidFill>
                  <a:srgbClr val="FFFFFF"/>
                </a:solidFill>
                <a:latin typeface="Calibri"/>
                <a:cs typeface="Calibri"/>
              </a:rPr>
              <a:t>ã</a:t>
            </a:r>
            <a:r>
              <a:rPr dirty="0" baseline="-3472" sz="3600" spc="157" b="1">
                <a:latin typeface="Calibri"/>
                <a:cs typeface="Calibri"/>
              </a:rPr>
              <a:t>ã</a:t>
            </a:r>
            <a:r>
              <a:rPr dirty="0" sz="2400" spc="-10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209" b="1">
                <a:latin typeface="Calibri"/>
                <a:cs typeface="Calibri"/>
              </a:rPr>
              <a:t>o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93003" y="7696626"/>
            <a:ext cx="170116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98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187" b="1">
                <a:latin typeface="Calibri"/>
                <a:cs typeface="Calibri"/>
              </a:rPr>
              <a:t>e</a:t>
            </a:r>
            <a:r>
              <a:rPr dirty="0" baseline="-3472" sz="3600" spc="232" b="1">
                <a:latin typeface="Calibri"/>
                <a:cs typeface="Calibri"/>
              </a:rPr>
              <a:t> </a:t>
            </a:r>
            <a:r>
              <a:rPr dirty="0" sz="2400" spc="-103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baseline="-3472" sz="3600" spc="165" b="1">
                <a:latin typeface="Calibri"/>
                <a:cs typeface="Calibri"/>
              </a:rPr>
              <a:t>u</a:t>
            </a:r>
            <a:r>
              <a:rPr dirty="0" sz="2400" spc="-10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baseline="-3472" sz="3600" spc="165" b="1">
                <a:latin typeface="Calibri"/>
                <a:cs typeface="Calibri"/>
              </a:rPr>
              <a:t>n</a:t>
            </a:r>
            <a:r>
              <a:rPr dirty="0" sz="2400" spc="-3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165" b="1">
                <a:latin typeface="Calibri"/>
                <a:cs typeface="Calibri"/>
              </a:rPr>
              <a:t>i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165" b="1">
                <a:latin typeface="Calibri"/>
                <a:cs typeface="Calibri"/>
              </a:rPr>
              <a:t>d</a:t>
            </a:r>
            <a:r>
              <a:rPr dirty="0" sz="2400" spc="-944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172" b="1">
                <a:latin typeface="Calibri"/>
                <a:cs typeface="Calibri"/>
              </a:rPr>
              <a:t>a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165" b="1">
                <a:latin typeface="Calibri"/>
                <a:cs typeface="Calibri"/>
              </a:rPr>
              <a:t>d</a:t>
            </a:r>
            <a:r>
              <a:rPr dirty="0" sz="2400" spc="-96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225" b="1">
                <a:latin typeface="Calibri"/>
                <a:cs typeface="Calibri"/>
              </a:rPr>
              <a:t>e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07983" y="8482906"/>
            <a:ext cx="346075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620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baseline="-1984" sz="4200" spc="172" b="1">
                <a:latin typeface="Calibri"/>
                <a:cs typeface="Calibri"/>
              </a:rPr>
              <a:t>(</a:t>
            </a:r>
            <a:r>
              <a:rPr dirty="0" sz="2800" spc="-67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baseline="-1984" sz="4200" spc="179" b="1">
                <a:latin typeface="Calibri"/>
                <a:cs typeface="Calibri"/>
              </a:rPr>
              <a:t>J</a:t>
            </a:r>
            <a:r>
              <a:rPr dirty="0" sz="2800" spc="-12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1984" sz="4200" spc="254" b="1">
                <a:latin typeface="Calibri"/>
                <a:cs typeface="Calibri"/>
              </a:rPr>
              <a:t>o</a:t>
            </a:r>
            <a:r>
              <a:rPr dirty="0" baseline="-1984" sz="4200" spc="202" b="1">
                <a:latin typeface="Calibri"/>
                <a:cs typeface="Calibri"/>
              </a:rPr>
              <a:t> </a:t>
            </a:r>
            <a:r>
              <a:rPr dirty="0" sz="2800" spc="-1205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baseline="-1984" sz="4200" spc="-15" b="1">
                <a:latin typeface="Calibri"/>
                <a:cs typeface="Calibri"/>
              </a:rPr>
              <a:t>1</a:t>
            </a:r>
            <a:r>
              <a:rPr dirty="0" sz="2800" spc="-1265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dirty="0" baseline="-1984" sz="4200" spc="37" b="1">
                <a:latin typeface="Calibri"/>
                <a:cs typeface="Calibri"/>
              </a:rPr>
              <a:t>7</a:t>
            </a:r>
            <a:r>
              <a:rPr dirty="0" sz="2800" spc="-605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baseline="-1984" sz="4200" spc="30" b="1">
                <a:latin typeface="Calibri"/>
                <a:cs typeface="Calibri"/>
              </a:rPr>
              <a:t>:</a:t>
            </a:r>
            <a:r>
              <a:rPr dirty="0" sz="2800" spc="-1205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baseline="-1984" sz="4200" spc="-15" b="1">
                <a:latin typeface="Calibri"/>
                <a:cs typeface="Calibri"/>
              </a:rPr>
              <a:t>1</a:t>
            </a:r>
            <a:r>
              <a:rPr dirty="0" sz="2800" spc="-1265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dirty="0" baseline="-1984" sz="4200" spc="37" b="1">
                <a:latin typeface="Calibri"/>
                <a:cs typeface="Calibri"/>
              </a:rPr>
              <a:t>7</a:t>
            </a:r>
            <a:r>
              <a:rPr dirty="0" sz="2800" spc="-605" b="1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r>
              <a:rPr dirty="0" baseline="-1984" sz="4200" spc="112" b="1">
                <a:latin typeface="Calibri"/>
                <a:cs typeface="Calibri"/>
              </a:rPr>
              <a:t>;</a:t>
            </a:r>
            <a:r>
              <a:rPr dirty="0" baseline="-1984" sz="4200" spc="209" b="1">
                <a:latin typeface="Calibri"/>
                <a:cs typeface="Calibri"/>
              </a:rPr>
              <a:t> </a:t>
            </a:r>
            <a:r>
              <a:rPr dirty="0" sz="2800" spc="-13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1984" sz="4200" spc="270" b="1">
                <a:latin typeface="Calibri"/>
                <a:cs typeface="Calibri"/>
              </a:rPr>
              <a:t>A</a:t>
            </a:r>
            <a:r>
              <a:rPr dirty="0" sz="2800" spc="-117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baseline="-1984" sz="4200" spc="352" b="1">
                <a:latin typeface="Calibri"/>
                <a:cs typeface="Calibri"/>
              </a:rPr>
              <a:t>p</a:t>
            </a:r>
            <a:r>
              <a:rPr dirty="0" baseline="-1984" sz="4200" spc="209" b="1">
                <a:latin typeface="Calibri"/>
                <a:cs typeface="Calibri"/>
              </a:rPr>
              <a:t> </a:t>
            </a:r>
            <a:r>
              <a:rPr dirty="0" sz="2800" spc="-117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baseline="-1984" sz="4200" spc="37" b="1">
                <a:latin typeface="Calibri"/>
                <a:cs typeface="Calibri"/>
              </a:rPr>
              <a:t>1</a:t>
            </a:r>
            <a:r>
              <a:rPr dirty="0" sz="2800" spc="-1235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dirty="0" baseline="-1984" sz="4200" spc="89" b="1">
                <a:latin typeface="Calibri"/>
                <a:cs typeface="Calibri"/>
              </a:rPr>
              <a:t>4</a:t>
            </a:r>
            <a:r>
              <a:rPr dirty="0" sz="2800" spc="-57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baseline="-1984" sz="4200" spc="82" b="1">
                <a:latin typeface="Calibri"/>
                <a:cs typeface="Calibri"/>
              </a:rPr>
              <a:t>:</a:t>
            </a:r>
            <a:r>
              <a:rPr dirty="0" sz="2800" spc="-1235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baseline="-1984" sz="4200" spc="89" b="1">
                <a:latin typeface="Calibri"/>
                <a:cs typeface="Calibri"/>
              </a:rPr>
              <a:t>6</a:t>
            </a:r>
            <a:r>
              <a:rPr dirty="0" sz="2800" spc="-680" b="1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dirty="0" baseline="-1984" sz="4200" spc="165" b="1">
                <a:latin typeface="Calibri"/>
                <a:cs typeface="Calibri"/>
              </a:rPr>
              <a:t>)</a:t>
            </a:r>
            <a:endParaRPr baseline="-1984" sz="4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982505" y="6172626"/>
            <a:ext cx="30029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1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337" b="1">
                <a:latin typeface="Calibri"/>
                <a:cs typeface="Calibri"/>
              </a:rPr>
              <a:t>A</a:t>
            </a:r>
            <a:r>
              <a:rPr dirty="0" baseline="-3472" sz="3600" spc="367" b="1">
                <a:latin typeface="Calibri"/>
                <a:cs typeface="Calibri"/>
              </a:rPr>
              <a:t> </a:t>
            </a:r>
            <a:r>
              <a:rPr dirty="0" sz="2400" spc="-75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baseline="-3472" sz="3600" spc="150" b="1">
                <a:latin typeface="Calibri"/>
                <a:cs typeface="Calibri"/>
              </a:rPr>
              <a:t>c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150" b="1">
                <a:latin typeface="Calibri"/>
                <a:cs typeface="Calibri"/>
              </a:rPr>
              <a:t>o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baseline="-3472" sz="3600" spc="150" b="1">
                <a:latin typeface="Calibri"/>
                <a:cs typeface="Calibri"/>
              </a:rPr>
              <a:t>n</a:t>
            </a:r>
            <a:r>
              <a:rPr dirty="0" sz="2400" spc="-509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baseline="-3472" sz="3600" spc="150" b="1">
                <a:latin typeface="Calibri"/>
                <a:cs typeface="Calibri"/>
              </a:rPr>
              <a:t>f</a:t>
            </a:r>
            <a:r>
              <a:rPr dirty="0" sz="2400" spc="-3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150" b="1">
                <a:latin typeface="Calibri"/>
                <a:cs typeface="Calibri"/>
              </a:rPr>
              <a:t>i</a:t>
            </a:r>
            <a:r>
              <a:rPr dirty="0" sz="2400" spc="-6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157" b="1">
                <a:latin typeface="Calibri"/>
                <a:cs typeface="Calibri"/>
              </a:rPr>
              <a:t>r</a:t>
            </a:r>
            <a:r>
              <a:rPr dirty="0" sz="2400" spc="-170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-3472" sz="3600" spc="150" b="1">
                <a:latin typeface="Calibri"/>
                <a:cs typeface="Calibri"/>
              </a:rPr>
              <a:t>m</a:t>
            </a:r>
            <a:r>
              <a:rPr dirty="0" sz="2400" spc="-9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157" b="1">
                <a:latin typeface="Calibri"/>
                <a:cs typeface="Calibri"/>
              </a:rPr>
              <a:t>a</a:t>
            </a:r>
            <a:r>
              <a:rPr dirty="0" sz="2400" spc="-755" b="1">
                <a:solidFill>
                  <a:srgbClr val="FFFFFF"/>
                </a:solidFill>
                <a:latin typeface="Calibri"/>
                <a:cs typeface="Calibri"/>
              </a:rPr>
              <a:t>ç</a:t>
            </a:r>
            <a:r>
              <a:rPr dirty="0" baseline="-3472" sz="3600" spc="150" b="1">
                <a:latin typeface="Calibri"/>
                <a:cs typeface="Calibri"/>
              </a:rPr>
              <a:t>ç</a:t>
            </a:r>
            <a:r>
              <a:rPr dirty="0" sz="2400" spc="-950" b="1">
                <a:solidFill>
                  <a:srgbClr val="FFFFFF"/>
                </a:solidFill>
                <a:latin typeface="Calibri"/>
                <a:cs typeface="Calibri"/>
              </a:rPr>
              <a:t>ã</a:t>
            </a:r>
            <a:r>
              <a:rPr dirty="0" baseline="-3472" sz="3600" spc="157" b="1">
                <a:latin typeface="Calibri"/>
                <a:cs typeface="Calibri"/>
              </a:rPr>
              <a:t>ã</a:t>
            </a:r>
            <a:r>
              <a:rPr dirty="0" sz="2400" spc="-10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217" b="1">
                <a:latin typeface="Calibri"/>
                <a:cs typeface="Calibri"/>
              </a:rPr>
              <a:t>o</a:t>
            </a:r>
            <a:r>
              <a:rPr dirty="0" baseline="-3472" sz="3600" spc="367" b="1">
                <a:latin typeface="Calibri"/>
                <a:cs typeface="Calibri"/>
              </a:rPr>
              <a:t> </a:t>
            </a:r>
            <a:r>
              <a:rPr dirty="0" sz="2400" spc="-10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225" b="1">
                <a:latin typeface="Calibri"/>
                <a:cs typeface="Calibri"/>
              </a:rPr>
              <a:t>d</a:t>
            </a:r>
            <a:r>
              <a:rPr dirty="0" sz="2400" spc="-90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84" b="1">
                <a:latin typeface="Calibri"/>
                <a:cs typeface="Calibri"/>
              </a:rPr>
              <a:t>a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932201" y="6934626"/>
            <a:ext cx="3115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3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baseline="-3472" sz="3600" b="1">
                <a:latin typeface="Calibri"/>
                <a:cs typeface="Calibri"/>
              </a:rPr>
              <a:t>f</a:t>
            </a:r>
            <a:r>
              <a:rPr dirty="0" sz="2400" spc="-36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7" b="1">
                <a:latin typeface="Calibri"/>
                <a:cs typeface="Calibri"/>
              </a:rPr>
              <a:t>i</a:t>
            </a:r>
            <a:r>
              <a:rPr dirty="0" sz="2400" spc="-106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15" b="1">
                <a:latin typeface="Calibri"/>
                <a:cs typeface="Calibri"/>
              </a:rPr>
              <a:t>d</a:t>
            </a:r>
            <a:r>
              <a:rPr dirty="0" sz="2400" spc="-98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b="1">
                <a:latin typeface="Calibri"/>
                <a:cs typeface="Calibri"/>
              </a:rPr>
              <a:t>e</a:t>
            </a:r>
            <a:r>
              <a:rPr dirty="0" sz="2400" spc="-36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baseline="-3472" sz="3600" spc="7" b="1">
                <a:latin typeface="Calibri"/>
                <a:cs typeface="Calibri"/>
              </a:rPr>
              <a:t>l</a:t>
            </a:r>
            <a:r>
              <a:rPr dirty="0" sz="2400" spc="-36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7" b="1">
                <a:latin typeface="Calibri"/>
                <a:cs typeface="Calibri"/>
              </a:rPr>
              <a:t>i</a:t>
            </a:r>
            <a:r>
              <a:rPr dirty="0" sz="2400" spc="-106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15" b="1">
                <a:latin typeface="Calibri"/>
                <a:cs typeface="Calibri"/>
              </a:rPr>
              <a:t>d</a:t>
            </a:r>
            <a:r>
              <a:rPr dirty="0" sz="2400" spc="-969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baseline="-3472" sz="3600" spc="22" b="1">
                <a:latin typeface="Calibri"/>
                <a:cs typeface="Calibri"/>
              </a:rPr>
              <a:t>a</a:t>
            </a:r>
            <a:r>
              <a:rPr dirty="0" sz="2400" spc="-106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15" b="1">
                <a:latin typeface="Calibri"/>
                <a:cs typeface="Calibri"/>
              </a:rPr>
              <a:t>d</a:t>
            </a:r>
            <a:r>
              <a:rPr dirty="0" sz="2400" spc="-98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187" b="1">
                <a:latin typeface="Calibri"/>
                <a:cs typeface="Calibri"/>
              </a:rPr>
              <a:t>e</a:t>
            </a:r>
            <a:r>
              <a:rPr dirty="0" baseline="-3472" sz="3600" spc="-60" b="1">
                <a:latin typeface="Calibri"/>
                <a:cs typeface="Calibri"/>
              </a:rPr>
              <a:t> </a:t>
            </a:r>
            <a:r>
              <a:rPr dirty="0" sz="2400" spc="-1019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baseline="-3472" sz="3600" spc="82" b="1">
                <a:latin typeface="Calibri"/>
                <a:cs typeface="Calibri"/>
              </a:rPr>
              <a:t>p</a:t>
            </a:r>
            <a:r>
              <a:rPr dirty="0" sz="2400" spc="-10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75" b="1">
                <a:latin typeface="Calibri"/>
                <a:cs typeface="Calibri"/>
              </a:rPr>
              <a:t>o</a:t>
            </a:r>
            <a:r>
              <a:rPr dirty="0" sz="2400" spc="-59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254" b="1">
                <a:latin typeface="Calibri"/>
                <a:cs typeface="Calibri"/>
              </a:rPr>
              <a:t>r</a:t>
            </a:r>
            <a:r>
              <a:rPr dirty="0" baseline="-3472" sz="3600" spc="-60" b="1">
                <a:latin typeface="Calibri"/>
                <a:cs typeface="Calibri"/>
              </a:rPr>
              <a:t> </a:t>
            </a:r>
            <a:r>
              <a:rPr dirty="0" sz="2400" spc="-17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-3472" sz="3600" spc="15" b="1">
                <a:latin typeface="Calibri"/>
                <a:cs typeface="Calibri"/>
              </a:rPr>
              <a:t>m</a:t>
            </a:r>
            <a:r>
              <a:rPr dirty="0" sz="2400" spc="-98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7" b="1">
                <a:latin typeface="Calibri"/>
                <a:cs typeface="Calibri"/>
              </a:rPr>
              <a:t>e</a:t>
            </a:r>
            <a:r>
              <a:rPr dirty="0" sz="2400" spc="-35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15" b="1">
                <a:latin typeface="Calibri"/>
                <a:cs typeface="Calibri"/>
              </a:rPr>
              <a:t>i</a:t>
            </a:r>
            <a:r>
              <a:rPr dirty="0" sz="2400" spc="-10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195" b="1">
                <a:latin typeface="Calibri"/>
                <a:cs typeface="Calibri"/>
              </a:rPr>
              <a:t>o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541229" y="7696626"/>
            <a:ext cx="38969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baseline="-3472" sz="3600" spc="75" b="1">
                <a:latin typeface="Calibri"/>
                <a:cs typeface="Calibri"/>
              </a:rPr>
              <a:t>d</a:t>
            </a:r>
            <a:r>
              <a:rPr dirty="0" sz="2400" spc="-1019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247" b="1">
                <a:latin typeface="Calibri"/>
                <a:cs typeface="Calibri"/>
              </a:rPr>
              <a:t>o</a:t>
            </a:r>
            <a:r>
              <a:rPr dirty="0" baseline="-3472" sz="3600" spc="-7" b="1">
                <a:latin typeface="Calibri"/>
                <a:cs typeface="Calibri"/>
              </a:rPr>
              <a:t> </a:t>
            </a:r>
            <a:r>
              <a:rPr dirty="0" sz="2400" spc="-74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baseline="-3472" sz="3600" b="1">
                <a:latin typeface="Calibri"/>
                <a:cs typeface="Calibri"/>
              </a:rPr>
              <a:t>s</a:t>
            </a:r>
            <a:r>
              <a:rPr dirty="0" sz="2400" spc="-106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b="1">
                <a:latin typeface="Calibri"/>
                <a:cs typeface="Calibri"/>
              </a:rPr>
              <a:t>o</a:t>
            </a:r>
            <a:r>
              <a:rPr dirty="0" sz="2400" spc="-53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baseline="-3472" sz="3600" spc="-7" b="1">
                <a:latin typeface="Calibri"/>
                <a:cs typeface="Calibri"/>
              </a:rPr>
              <a:t>f</a:t>
            </a:r>
            <a:r>
              <a:rPr dirty="0" sz="2400" spc="-6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22" b="1">
                <a:latin typeface="Calibri"/>
                <a:cs typeface="Calibri"/>
              </a:rPr>
              <a:t>r</a:t>
            </a:r>
            <a:r>
              <a:rPr dirty="0" sz="2400" spc="-36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b="1">
                <a:latin typeface="Calibri"/>
                <a:cs typeface="Calibri"/>
              </a:rPr>
              <a:t>i</a:t>
            </a:r>
            <a:r>
              <a:rPr dirty="0" sz="2400" spc="-173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-3472" sz="3600" b="1">
                <a:latin typeface="Calibri"/>
                <a:cs typeface="Calibri"/>
              </a:rPr>
              <a:t>m</a:t>
            </a:r>
            <a:r>
              <a:rPr dirty="0" sz="2400" spc="-99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-3472" sz="3600" spc="-7" b="1">
                <a:latin typeface="Calibri"/>
                <a:cs typeface="Calibri"/>
              </a:rPr>
              <a:t>e</a:t>
            </a:r>
            <a:r>
              <a:rPr dirty="0" sz="2400" spc="-106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baseline="-3472" sz="3600" b="1">
                <a:latin typeface="Calibri"/>
                <a:cs typeface="Calibri"/>
              </a:rPr>
              <a:t>n</a:t>
            </a:r>
            <a:r>
              <a:rPr dirty="0" sz="2400" spc="-6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-3472" sz="3600" spc="-15" b="1">
                <a:latin typeface="Calibri"/>
                <a:cs typeface="Calibri"/>
              </a:rPr>
              <a:t>t</a:t>
            </a:r>
            <a:r>
              <a:rPr dirty="0" sz="2400" spc="-106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179" b="1">
                <a:latin typeface="Calibri"/>
                <a:cs typeface="Calibri"/>
              </a:rPr>
              <a:t>o</a:t>
            </a:r>
            <a:r>
              <a:rPr dirty="0" baseline="-3472" sz="3600" spc="-7" b="1">
                <a:latin typeface="Calibri"/>
                <a:cs typeface="Calibri"/>
              </a:rPr>
              <a:t> </a:t>
            </a:r>
            <a:r>
              <a:rPr dirty="0" sz="2400" spc="-1019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baseline="-3472" sz="3600" spc="82" b="1">
                <a:latin typeface="Calibri"/>
                <a:cs typeface="Calibri"/>
              </a:rPr>
              <a:t>p</a:t>
            </a:r>
            <a:r>
              <a:rPr dirty="0" sz="2400" spc="-10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75" b="1">
                <a:latin typeface="Calibri"/>
                <a:cs typeface="Calibri"/>
              </a:rPr>
              <a:t>o</a:t>
            </a:r>
            <a:r>
              <a:rPr dirty="0" sz="2400" spc="-59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254" b="1">
                <a:latin typeface="Calibri"/>
                <a:cs typeface="Calibri"/>
              </a:rPr>
              <a:t>r</a:t>
            </a:r>
            <a:r>
              <a:rPr dirty="0" baseline="-3472" sz="3600" spc="-7" b="1">
                <a:latin typeface="Calibri"/>
                <a:cs typeface="Calibri"/>
              </a:rPr>
              <a:t> </a:t>
            </a:r>
            <a:r>
              <a:rPr dirty="0" sz="2400" spc="-106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baseline="-3472" sz="3600" spc="37" b="1">
                <a:latin typeface="Calibri"/>
                <a:cs typeface="Calibri"/>
              </a:rPr>
              <a:t>C</a:t>
            </a:r>
            <a:r>
              <a:rPr dirty="0" sz="2400" spc="-6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3472" sz="3600" spc="37" b="1">
                <a:latin typeface="Calibri"/>
                <a:cs typeface="Calibri"/>
              </a:rPr>
              <a:t>r</a:t>
            </a:r>
            <a:r>
              <a:rPr dirty="0" sz="2400" spc="-35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-3472" sz="3600" spc="15" b="1">
                <a:latin typeface="Calibri"/>
                <a:cs typeface="Calibri"/>
              </a:rPr>
              <a:t>i</a:t>
            </a:r>
            <a:r>
              <a:rPr dirty="0" sz="2400" spc="-7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baseline="-3472" sz="3600" spc="15" b="1">
                <a:latin typeface="Calibri"/>
                <a:cs typeface="Calibri"/>
              </a:rPr>
              <a:t>s</a:t>
            </a:r>
            <a:r>
              <a:rPr dirty="0" sz="2400" spc="-6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-3472" sz="3600" b="1">
                <a:latin typeface="Calibri"/>
                <a:cs typeface="Calibri"/>
              </a:rPr>
              <a:t>t</a:t>
            </a:r>
            <a:r>
              <a:rPr dirty="0" sz="2400" spc="-10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-3472" sz="3600" spc="195" b="1">
                <a:latin typeface="Calibri"/>
                <a:cs typeface="Calibri"/>
              </a:rPr>
              <a:t>o</a:t>
            </a:r>
            <a:endParaRPr baseline="-3472" sz="3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33436" y="8478000"/>
            <a:ext cx="405193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95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baseline="-1984" sz="4200" spc="322" b="1">
                <a:latin typeface="Calibri"/>
                <a:cs typeface="Calibri"/>
              </a:rPr>
              <a:t>(</a:t>
            </a:r>
            <a:r>
              <a:rPr dirty="0" sz="2800" spc="-12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baseline="-1984" sz="4200" spc="322" b="1">
                <a:latin typeface="Calibri"/>
                <a:cs typeface="Calibri"/>
              </a:rPr>
              <a:t>R</a:t>
            </a:r>
            <a:r>
              <a:rPr dirty="0" sz="2800" spc="-198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-1984" sz="4200" spc="292" b="1">
                <a:latin typeface="Calibri"/>
                <a:cs typeface="Calibri"/>
              </a:rPr>
              <a:t>m</a:t>
            </a:r>
            <a:r>
              <a:rPr dirty="0" baseline="-1984" sz="4200" spc="457" b="1">
                <a:latin typeface="Calibri"/>
                <a:cs typeface="Calibri"/>
              </a:rPr>
              <a:t> </a:t>
            </a:r>
            <a:r>
              <a:rPr dirty="0" sz="2800" spc="-1220" b="1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dirty="0" baseline="-1984" sz="4200" spc="217" b="1">
                <a:latin typeface="Calibri"/>
                <a:cs typeface="Calibri"/>
              </a:rPr>
              <a:t>8</a:t>
            </a:r>
            <a:r>
              <a:rPr dirty="0" sz="2800" spc="-555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baseline="-1984" sz="4200" spc="217" b="1">
                <a:latin typeface="Calibri"/>
                <a:cs typeface="Calibri"/>
              </a:rPr>
              <a:t>:</a:t>
            </a:r>
            <a:r>
              <a:rPr dirty="0" sz="2800" spc="-1155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baseline="-1984" sz="4200" spc="217" b="1">
                <a:latin typeface="Calibri"/>
                <a:cs typeface="Calibri"/>
              </a:rPr>
              <a:t>1</a:t>
            </a:r>
            <a:r>
              <a:rPr dirty="0" sz="2800" spc="-1215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dirty="0" baseline="-1984" sz="4200" spc="217" b="1">
                <a:latin typeface="Calibri"/>
                <a:cs typeface="Calibri"/>
              </a:rPr>
              <a:t>7</a:t>
            </a:r>
            <a:r>
              <a:rPr dirty="0" sz="2800" spc="-555" b="1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r>
              <a:rPr dirty="0" baseline="-1984" sz="4200" spc="187" b="1">
                <a:latin typeface="Calibri"/>
                <a:cs typeface="Calibri"/>
              </a:rPr>
              <a:t>;</a:t>
            </a:r>
            <a:r>
              <a:rPr dirty="0" baseline="-1984" sz="4200" spc="457" b="1">
                <a:latin typeface="Calibri"/>
                <a:cs typeface="Calibri"/>
              </a:rPr>
              <a:t> </a:t>
            </a:r>
            <a:r>
              <a:rPr dirty="0" sz="2800" spc="-110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baseline="-1984" sz="4200" spc="405" b="1">
                <a:latin typeface="Calibri"/>
                <a:cs typeface="Calibri"/>
              </a:rPr>
              <a:t>2</a:t>
            </a:r>
            <a:r>
              <a:rPr dirty="0" sz="2800" spc="-104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-1984" sz="4200" spc="405" b="1">
                <a:latin typeface="Calibri"/>
                <a:cs typeface="Calibri"/>
              </a:rPr>
              <a:t>T</a:t>
            </a:r>
            <a:r>
              <a:rPr dirty="0" sz="2800" spc="-193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-1984" sz="4200" spc="375" b="1">
                <a:latin typeface="Calibri"/>
                <a:cs typeface="Calibri"/>
              </a:rPr>
              <a:t>m</a:t>
            </a:r>
            <a:r>
              <a:rPr dirty="0" baseline="-1984" sz="4200" spc="465" b="1">
                <a:latin typeface="Calibri"/>
                <a:cs typeface="Calibri"/>
              </a:rPr>
              <a:t> </a:t>
            </a:r>
            <a:r>
              <a:rPr dirty="0" sz="2800" spc="-1215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dirty="0" baseline="-1984" sz="4200" spc="217" b="1">
                <a:latin typeface="Calibri"/>
                <a:cs typeface="Calibri"/>
              </a:rPr>
              <a:t>3</a:t>
            </a:r>
            <a:r>
              <a:rPr dirty="0" sz="2800" spc="-555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baseline="-1984" sz="4200" spc="217" b="1">
                <a:latin typeface="Calibri"/>
                <a:cs typeface="Calibri"/>
              </a:rPr>
              <a:t>:</a:t>
            </a:r>
            <a:r>
              <a:rPr dirty="0" sz="2800" spc="-1155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baseline="-1984" sz="4200" spc="217" b="1">
                <a:latin typeface="Calibri"/>
                <a:cs typeface="Calibri"/>
              </a:rPr>
              <a:t>1</a:t>
            </a:r>
            <a:r>
              <a:rPr dirty="0" sz="2800" spc="-123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baseline="-1984" sz="4200" spc="217" b="1">
                <a:latin typeface="Calibri"/>
                <a:cs typeface="Calibri"/>
              </a:rPr>
              <a:t>2</a:t>
            </a:r>
            <a:r>
              <a:rPr dirty="0" sz="2800" spc="-665" b="1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dirty="0" baseline="-1984" sz="4200" spc="187" b="1">
                <a:latin typeface="Calibri"/>
                <a:cs typeface="Calibri"/>
              </a:rPr>
              <a:t>)</a:t>
            </a:r>
            <a:endParaRPr baseline="-1984" sz="4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DE8E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4470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15292" y="0"/>
            <a:ext cx="2273300" cy="2629535"/>
          </a:xfrm>
          <a:custGeom>
            <a:avLst/>
            <a:gdLst/>
            <a:ahLst/>
            <a:cxnLst/>
            <a:rect l="l" t="t" r="r" b="b"/>
            <a:pathLst>
              <a:path w="2273300" h="2629535">
                <a:moveTo>
                  <a:pt x="2220311" y="2629313"/>
                </a:moveTo>
                <a:lnTo>
                  <a:pt x="191597" y="2629313"/>
                </a:lnTo>
                <a:lnTo>
                  <a:pt x="154220" y="2624989"/>
                </a:lnTo>
                <a:lnTo>
                  <a:pt x="112155" y="2609912"/>
                </a:lnTo>
                <a:lnTo>
                  <a:pt x="75016" y="2586268"/>
                </a:lnTo>
                <a:lnTo>
                  <a:pt x="44017" y="2555269"/>
                </a:lnTo>
                <a:lnTo>
                  <a:pt x="20372" y="2518130"/>
                </a:lnTo>
                <a:lnTo>
                  <a:pt x="5295" y="2476064"/>
                </a:lnTo>
                <a:lnTo>
                  <a:pt x="0" y="2430286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619606"/>
                </a:lnTo>
                <a:lnTo>
                  <a:pt x="2257688" y="2624989"/>
                </a:lnTo>
                <a:lnTo>
                  <a:pt x="2220311" y="2629313"/>
                </a:lnTo>
                <a:close/>
              </a:path>
            </a:pathLst>
          </a:custGeom>
          <a:solidFill>
            <a:srgbClr val="4470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4470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321273"/>
            <a:ext cx="15927705" cy="1381125"/>
          </a:xfrm>
          <a:custGeom>
            <a:avLst/>
            <a:gdLst/>
            <a:ahLst/>
            <a:cxnLst/>
            <a:rect l="l" t="t" r="r" b="b"/>
            <a:pathLst>
              <a:path w="15927705" h="1381125">
                <a:moveTo>
                  <a:pt x="15727522" y="1380776"/>
                </a:moveTo>
                <a:lnTo>
                  <a:pt x="97300" y="1380776"/>
                </a:lnTo>
                <a:lnTo>
                  <a:pt x="51522" y="1375481"/>
                </a:lnTo>
                <a:lnTo>
                  <a:pt x="9457" y="1360404"/>
                </a:lnTo>
                <a:lnTo>
                  <a:pt x="0" y="1354383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2" y="0"/>
                </a:lnTo>
                <a:lnTo>
                  <a:pt x="15773300" y="5295"/>
                </a:lnTo>
                <a:lnTo>
                  <a:pt x="15815366" y="20372"/>
                </a:lnTo>
                <a:lnTo>
                  <a:pt x="15852505" y="44017"/>
                </a:lnTo>
                <a:lnTo>
                  <a:pt x="15883504" y="75015"/>
                </a:lnTo>
                <a:lnTo>
                  <a:pt x="15907149" y="112154"/>
                </a:lnTo>
                <a:lnTo>
                  <a:pt x="15922226" y="154220"/>
                </a:lnTo>
                <a:lnTo>
                  <a:pt x="15927256" y="197708"/>
                </a:lnTo>
                <a:lnTo>
                  <a:pt x="15927256" y="1183068"/>
                </a:lnTo>
                <a:lnTo>
                  <a:pt x="15922226" y="1226556"/>
                </a:lnTo>
                <a:lnTo>
                  <a:pt x="15907149" y="1268621"/>
                </a:lnTo>
                <a:lnTo>
                  <a:pt x="15883504" y="1305760"/>
                </a:lnTo>
                <a:lnTo>
                  <a:pt x="15852505" y="1336759"/>
                </a:lnTo>
                <a:lnTo>
                  <a:pt x="15815366" y="1360404"/>
                </a:lnTo>
                <a:lnTo>
                  <a:pt x="15773300" y="1375481"/>
                </a:lnTo>
                <a:lnTo>
                  <a:pt x="15727522" y="1380776"/>
                </a:lnTo>
                <a:close/>
              </a:path>
            </a:pathLst>
          </a:custGeom>
          <a:solidFill>
            <a:srgbClr val="44708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29164" y="188422"/>
            <a:ext cx="1619249" cy="17144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2433465"/>
            <a:ext cx="18288000" cy="7853680"/>
            <a:chOff x="0" y="2433465"/>
            <a:chExt cx="18288000" cy="7853680"/>
          </a:xfrm>
        </p:grpSpPr>
        <p:sp>
          <p:nvSpPr>
            <p:cNvPr id="9" name="object 9"/>
            <p:cNvSpPr/>
            <p:nvPr/>
          </p:nvSpPr>
          <p:spPr>
            <a:xfrm>
              <a:off x="0" y="9685898"/>
              <a:ext cx="18288000" cy="601345"/>
            </a:xfrm>
            <a:custGeom>
              <a:avLst/>
              <a:gdLst/>
              <a:ahLst/>
              <a:cxnLst/>
              <a:rect l="l" t="t" r="r" b="b"/>
              <a:pathLst>
                <a:path w="18288000" h="601345">
                  <a:moveTo>
                    <a:pt x="18288000" y="601101"/>
                  </a:moveTo>
                  <a:lnTo>
                    <a:pt x="0" y="601101"/>
                  </a:lnTo>
                  <a:lnTo>
                    <a:pt x="0" y="17462"/>
                  </a:lnTo>
                  <a:lnTo>
                    <a:pt x="33948" y="5295"/>
                  </a:lnTo>
                  <a:lnTo>
                    <a:pt x="79726" y="0"/>
                  </a:lnTo>
                  <a:lnTo>
                    <a:pt x="18227202" y="0"/>
                  </a:lnTo>
                  <a:lnTo>
                    <a:pt x="18272980" y="5295"/>
                  </a:lnTo>
                  <a:lnTo>
                    <a:pt x="18288000" y="10678"/>
                  </a:lnTo>
                  <a:lnTo>
                    <a:pt x="18288000" y="601101"/>
                  </a:lnTo>
                  <a:close/>
                </a:path>
              </a:pathLst>
            </a:custGeom>
            <a:solidFill>
              <a:srgbClr val="4470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2433465"/>
              <a:ext cx="15935324" cy="785353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64904" y="1222351"/>
            <a:ext cx="14079219" cy="1301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98575" marR="5080" indent="-1286510">
              <a:lnSpc>
                <a:spcPct val="149600"/>
              </a:lnSpc>
              <a:spcBef>
                <a:spcPts val="95"/>
              </a:spcBef>
            </a:pP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O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testemunho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dos</a:t>
            </a:r>
            <a:r>
              <a:rPr dirty="0" sz="2800" spc="10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65" b="1">
                <a:solidFill>
                  <a:srgbClr val="EDE8E7"/>
                </a:solidFill>
                <a:latin typeface="Calibri"/>
                <a:cs typeface="Calibri"/>
              </a:rPr>
              <a:t>fiéis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ao</a:t>
            </a:r>
            <a:r>
              <a:rPr dirty="0" sz="2800" spc="10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60" b="1">
                <a:solidFill>
                  <a:srgbClr val="EDE8E7"/>
                </a:solidFill>
                <a:latin typeface="Calibri"/>
                <a:cs typeface="Calibri"/>
              </a:rPr>
              <a:t>longo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65" b="1">
                <a:solidFill>
                  <a:srgbClr val="EDE8E7"/>
                </a:solidFill>
                <a:latin typeface="Calibri"/>
                <a:cs typeface="Calibri"/>
              </a:rPr>
              <a:t>da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70" b="1">
                <a:solidFill>
                  <a:srgbClr val="EDE8E7"/>
                </a:solidFill>
                <a:latin typeface="Calibri"/>
                <a:cs typeface="Calibri"/>
              </a:rPr>
              <a:t>história</a:t>
            </a:r>
            <a:r>
              <a:rPr dirty="0" sz="2800" spc="10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60" b="1">
                <a:solidFill>
                  <a:srgbClr val="EDE8E7"/>
                </a:solidFill>
                <a:latin typeface="Calibri"/>
                <a:cs typeface="Calibri"/>
              </a:rPr>
              <a:t>revela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que</a:t>
            </a:r>
            <a:r>
              <a:rPr dirty="0" sz="2800" spc="10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Deus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55" b="1">
                <a:solidFill>
                  <a:srgbClr val="EDE8E7"/>
                </a:solidFill>
                <a:latin typeface="Calibri"/>
                <a:cs typeface="Calibri"/>
              </a:rPr>
              <a:t>sustenta</a:t>
            </a:r>
            <a:r>
              <a:rPr dirty="0" sz="2800" spc="10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Seu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povo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em</a:t>
            </a:r>
            <a:r>
              <a:rPr dirty="0" sz="2800" spc="10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meio</a:t>
            </a:r>
            <a:r>
              <a:rPr dirty="0" sz="2800" spc="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EDE8E7"/>
                </a:solidFill>
                <a:latin typeface="Calibri"/>
                <a:cs typeface="Calibri"/>
              </a:rPr>
              <a:t>ao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sofrimento</a:t>
            </a:r>
            <a:r>
              <a:rPr dirty="0" sz="2800" spc="15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e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conduz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120" b="1">
                <a:solidFill>
                  <a:srgbClr val="EDE8E7"/>
                </a:solidFill>
                <a:latin typeface="Calibri"/>
                <a:cs typeface="Calibri"/>
              </a:rPr>
              <a:t>a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75" b="1">
                <a:solidFill>
                  <a:srgbClr val="EDE8E7"/>
                </a:solidFill>
                <a:latin typeface="Calibri"/>
                <a:cs typeface="Calibri"/>
              </a:rPr>
              <a:t>igreja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rumo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120" b="1">
                <a:solidFill>
                  <a:srgbClr val="EDE8E7"/>
                </a:solidFill>
                <a:latin typeface="Calibri"/>
                <a:cs typeface="Calibri"/>
              </a:rPr>
              <a:t>à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unidade</a:t>
            </a:r>
            <a:r>
              <a:rPr dirty="0" sz="2800" spc="15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65" b="1">
                <a:solidFill>
                  <a:srgbClr val="EDE8E7"/>
                </a:solidFill>
                <a:latin typeface="Calibri"/>
                <a:cs typeface="Calibri"/>
              </a:rPr>
              <a:t>plena,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EDE8E7"/>
                </a:solidFill>
                <a:latin typeface="Calibri"/>
                <a:cs typeface="Calibri"/>
              </a:rPr>
              <a:t>segundo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100" b="1">
                <a:solidFill>
                  <a:srgbClr val="EDE8E7"/>
                </a:solidFill>
                <a:latin typeface="Calibri"/>
                <a:cs typeface="Calibri"/>
              </a:rPr>
              <a:t>Sua</a:t>
            </a:r>
            <a:r>
              <a:rPr dirty="0" sz="28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EDE8E7"/>
                </a:solidFill>
                <a:latin typeface="Calibri"/>
                <a:cs typeface="Calibri"/>
              </a:rPr>
              <a:t>vontade: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5478" y="108645"/>
            <a:ext cx="2840990" cy="772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spc="80" b="1">
                <a:solidFill>
                  <a:srgbClr val="EDE8E7"/>
                </a:solidFill>
                <a:latin typeface="Calibri"/>
                <a:cs typeface="Calibri"/>
              </a:rPr>
              <a:t>Sexta-</a:t>
            </a:r>
            <a:r>
              <a:rPr dirty="0" sz="2400" spc="55" b="1">
                <a:solidFill>
                  <a:srgbClr val="EDE8E7"/>
                </a:solidFill>
                <a:latin typeface="Calibri"/>
                <a:cs typeface="Calibri"/>
              </a:rPr>
              <a:t>feira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2400" b="1">
                <a:solidFill>
                  <a:srgbClr val="EDE8E7"/>
                </a:solidFill>
                <a:latin typeface="Calibri"/>
                <a:cs typeface="Calibri"/>
              </a:rPr>
              <a:t>16</a:t>
            </a:r>
            <a:r>
              <a:rPr dirty="0" sz="2400" spc="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DE8E7"/>
                </a:solidFill>
                <a:latin typeface="Calibri"/>
                <a:cs typeface="Calibri"/>
              </a:rPr>
              <a:t>de</a:t>
            </a:r>
            <a:r>
              <a:rPr dirty="0" sz="2400" spc="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DE8E7"/>
                </a:solidFill>
                <a:latin typeface="Calibri"/>
                <a:cs typeface="Calibri"/>
              </a:rPr>
              <a:t>janeiro</a:t>
            </a:r>
            <a:r>
              <a:rPr dirty="0" sz="2400" spc="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DE8E7"/>
                </a:solidFill>
                <a:latin typeface="Calibri"/>
                <a:cs typeface="Calibri"/>
              </a:rPr>
              <a:t>de</a:t>
            </a:r>
            <a:r>
              <a:rPr dirty="0" sz="2400" spc="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400" spc="45" b="1">
                <a:solidFill>
                  <a:srgbClr val="EDE8E7"/>
                </a:solidFill>
                <a:latin typeface="Calibri"/>
                <a:cs typeface="Calibri"/>
              </a:rPr>
              <a:t>2026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04723" y="9807628"/>
            <a:ext cx="40176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90" b="1">
                <a:solidFill>
                  <a:srgbClr val="EDE8E7"/>
                </a:solidFill>
                <a:latin typeface="Calibri"/>
                <a:cs typeface="Calibri"/>
              </a:rPr>
              <a:t>Texto</a:t>
            </a:r>
            <a:r>
              <a:rPr dirty="0" sz="1800" spc="7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1800" spc="180" b="1">
                <a:solidFill>
                  <a:srgbClr val="EDE8E7"/>
                </a:solidFill>
                <a:latin typeface="Calibri"/>
                <a:cs typeface="Calibri"/>
              </a:rPr>
              <a:t>e</a:t>
            </a:r>
            <a:r>
              <a:rPr dirty="0" sz="1800" spc="8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1800" spc="195" b="1">
                <a:solidFill>
                  <a:srgbClr val="EDE8E7"/>
                </a:solidFill>
                <a:latin typeface="Calibri"/>
                <a:cs typeface="Calibri"/>
              </a:rPr>
              <a:t>design:</a:t>
            </a:r>
            <a:r>
              <a:rPr dirty="0" sz="1800" spc="8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1800" spc="204" b="1">
                <a:solidFill>
                  <a:srgbClr val="EDE8E7"/>
                </a:solidFill>
                <a:latin typeface="Calibri"/>
                <a:cs typeface="Calibri"/>
              </a:rPr>
              <a:t>Gusttavo</a:t>
            </a:r>
            <a:r>
              <a:rPr dirty="0" sz="1800" spc="8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1800" spc="250" b="1">
                <a:solidFill>
                  <a:srgbClr val="EDE8E7"/>
                </a:solidFill>
                <a:latin typeface="Calibri"/>
                <a:cs typeface="Calibri"/>
              </a:rPr>
              <a:t>Santana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EDE8E7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EDE8E7"/>
                </a:solidFill>
                <a:latin typeface="Arial Black"/>
                <a:cs typeface="Arial Black"/>
              </a:rPr>
              <a:t> </a:t>
            </a:r>
            <a:r>
              <a:rPr dirty="0" sz="2000">
                <a:solidFill>
                  <a:srgbClr val="EDE8E7"/>
                </a:solidFill>
                <a:latin typeface="Arial Black"/>
                <a:cs typeface="Arial Black"/>
              </a:rPr>
              <a:t>N</a:t>
            </a:r>
            <a:r>
              <a:rPr dirty="0" sz="2000" spc="-270">
                <a:solidFill>
                  <a:srgbClr val="EDE8E7"/>
                </a:solidFill>
                <a:latin typeface="Arial Black"/>
                <a:cs typeface="Arial Black"/>
              </a:rPr>
              <a:t> F </a:t>
            </a:r>
            <a:r>
              <a:rPr dirty="0" sz="2000" spc="-90">
                <a:solidFill>
                  <a:srgbClr val="EDE8E7"/>
                </a:solidFill>
                <a:latin typeface="Arial Black"/>
                <a:cs typeface="Arial Black"/>
              </a:rPr>
              <a:t>O</a:t>
            </a:r>
            <a:r>
              <a:rPr dirty="0" sz="2000" spc="-270">
                <a:solidFill>
                  <a:srgbClr val="EDE8E7"/>
                </a:solidFill>
                <a:latin typeface="Arial Black"/>
                <a:cs typeface="Arial Black"/>
              </a:rPr>
              <a:t> </a:t>
            </a:r>
            <a:r>
              <a:rPr dirty="0" sz="2000" spc="-180">
                <a:solidFill>
                  <a:srgbClr val="EDE8E7"/>
                </a:solidFill>
                <a:latin typeface="Arial Black"/>
                <a:cs typeface="Arial Black"/>
              </a:rPr>
              <a:t>L</a:t>
            </a:r>
            <a:r>
              <a:rPr dirty="0" sz="2000" spc="-270">
                <a:solidFill>
                  <a:srgbClr val="EDE8E7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EDE8E7"/>
                </a:solidFill>
                <a:latin typeface="Arial Black"/>
                <a:cs typeface="Arial Black"/>
              </a:rPr>
              <a:t>I</a:t>
            </a:r>
            <a:r>
              <a:rPr dirty="0" sz="2000" spc="-270">
                <a:solidFill>
                  <a:srgbClr val="EDE8E7"/>
                </a:solidFill>
                <a:latin typeface="Arial Black"/>
                <a:cs typeface="Arial Black"/>
              </a:rPr>
              <a:t> </a:t>
            </a:r>
            <a:r>
              <a:rPr dirty="0" sz="2000" spc="-265">
                <a:solidFill>
                  <a:srgbClr val="EDE8E7"/>
                </a:solidFill>
                <a:latin typeface="Arial Black"/>
                <a:cs typeface="Arial Black"/>
              </a:rPr>
              <a:t>Ç</a:t>
            </a:r>
            <a:r>
              <a:rPr dirty="0" sz="2000" spc="-270">
                <a:solidFill>
                  <a:srgbClr val="EDE8E7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EDE8E7"/>
                </a:solidFill>
                <a:latin typeface="Arial Black"/>
                <a:cs typeface="Arial Black"/>
              </a:rPr>
              <a:t>Ã</a:t>
            </a:r>
            <a:r>
              <a:rPr dirty="0" sz="2000" spc="-270">
                <a:solidFill>
                  <a:srgbClr val="EDE8E7"/>
                </a:solidFill>
                <a:latin typeface="Arial Black"/>
                <a:cs typeface="Arial Black"/>
              </a:rPr>
              <a:t> </a:t>
            </a:r>
            <a:r>
              <a:rPr dirty="0" sz="2000" spc="-50">
                <a:solidFill>
                  <a:srgbClr val="EDE8E7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626870">
              <a:lnSpc>
                <a:spcPct val="100000"/>
              </a:lnSpc>
              <a:spcBef>
                <a:spcPts val="100"/>
              </a:spcBef>
            </a:pPr>
            <a:r>
              <a:rPr dirty="0" spc="210"/>
              <a:t>ESTUDO</a:t>
            </a:r>
            <a:r>
              <a:rPr dirty="0" spc="385"/>
              <a:t> </a:t>
            </a:r>
            <a:r>
              <a:rPr dirty="0" spc="210"/>
              <a:t>ADICIONAL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412837" y="5484134"/>
            <a:ext cx="3687445" cy="2435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500" spc="280" b="1">
                <a:solidFill>
                  <a:srgbClr val="EDE8E7"/>
                </a:solidFill>
                <a:latin typeface="Calibri"/>
                <a:cs typeface="Calibri"/>
              </a:rPr>
              <a:t>Reconhecer</a:t>
            </a:r>
            <a:r>
              <a:rPr dirty="0" sz="2500" spc="18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405" b="1">
                <a:solidFill>
                  <a:srgbClr val="EDE8E7"/>
                </a:solidFill>
                <a:latin typeface="Calibri"/>
                <a:cs typeface="Calibri"/>
              </a:rPr>
              <a:t>a</a:t>
            </a:r>
            <a:endParaRPr sz="2500">
              <a:latin typeface="Calibri"/>
              <a:cs typeface="Calibri"/>
            </a:endParaRPr>
          </a:p>
          <a:p>
            <a:pPr algn="ctr" marL="390525" marR="382905">
              <a:lnSpc>
                <a:spcPct val="177500"/>
              </a:lnSpc>
            </a:pPr>
            <a:r>
              <a:rPr dirty="0" sz="2500" spc="295" b="1">
                <a:solidFill>
                  <a:srgbClr val="EDE8E7"/>
                </a:solidFill>
                <a:latin typeface="Calibri"/>
                <a:cs typeface="Calibri"/>
              </a:rPr>
              <a:t>responsabilidade </a:t>
            </a:r>
            <a:r>
              <a:rPr dirty="0" sz="2500" spc="335" b="1">
                <a:solidFill>
                  <a:srgbClr val="EDE8E7"/>
                </a:solidFill>
                <a:latin typeface="Calibri"/>
                <a:cs typeface="Calibri"/>
              </a:rPr>
              <a:t>do</a:t>
            </a:r>
            <a:r>
              <a:rPr dirty="0" sz="25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265" b="1">
                <a:solidFill>
                  <a:srgbClr val="EDE8E7"/>
                </a:solidFill>
                <a:latin typeface="Calibri"/>
                <a:cs typeface="Calibri"/>
              </a:rPr>
              <a:t>cristão</a:t>
            </a:r>
            <a:r>
              <a:rPr dirty="0" sz="25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30" b="1">
                <a:solidFill>
                  <a:srgbClr val="EDE8E7"/>
                </a:solidFill>
                <a:latin typeface="Calibri"/>
                <a:cs typeface="Calibri"/>
              </a:rPr>
              <a:t>em</a:t>
            </a:r>
            <a:r>
              <a:rPr dirty="0" sz="2500" spc="16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235" b="1">
                <a:solidFill>
                  <a:srgbClr val="EDE8E7"/>
                </a:solidFill>
                <a:latin typeface="Calibri"/>
                <a:cs typeface="Calibri"/>
              </a:rPr>
              <a:t>seu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325"/>
              </a:spcBef>
            </a:pPr>
            <a:r>
              <a:rPr dirty="0" sz="2500" spc="254" b="1">
                <a:solidFill>
                  <a:srgbClr val="EDE8E7"/>
                </a:solidFill>
                <a:latin typeface="Calibri"/>
                <a:cs typeface="Calibri"/>
              </a:rPr>
              <a:t>crescimento</a:t>
            </a:r>
            <a:r>
              <a:rPr dirty="0" sz="2500" spc="17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250" b="1">
                <a:solidFill>
                  <a:srgbClr val="EDE8E7"/>
                </a:solidFill>
                <a:latin typeface="Calibri"/>
                <a:cs typeface="Calibri"/>
              </a:rPr>
              <a:t>espiritual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32700" y="5484134"/>
            <a:ext cx="2983230" cy="2435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360" b="1">
                <a:solidFill>
                  <a:srgbClr val="EDE8E7"/>
                </a:solidFill>
                <a:latin typeface="Calibri"/>
                <a:cs typeface="Calibri"/>
              </a:rPr>
              <a:t>Seguir</a:t>
            </a:r>
            <a:r>
              <a:rPr dirty="0" sz="2500" spc="1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295" b="1">
                <a:solidFill>
                  <a:srgbClr val="EDE8E7"/>
                </a:solidFill>
                <a:latin typeface="Calibri"/>
                <a:cs typeface="Calibri"/>
              </a:rPr>
              <a:t>o</a:t>
            </a:r>
            <a:r>
              <a:rPr dirty="0" sz="2500" spc="1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20" b="1">
                <a:solidFill>
                  <a:srgbClr val="EDE8E7"/>
                </a:solidFill>
                <a:latin typeface="Calibri"/>
                <a:cs typeface="Calibri"/>
              </a:rPr>
              <a:t>exemplo</a:t>
            </a:r>
            <a:endParaRPr sz="2500">
              <a:latin typeface="Calibri"/>
              <a:cs typeface="Calibri"/>
            </a:endParaRPr>
          </a:p>
          <a:p>
            <a:pPr marL="317500" marR="309880" indent="415925">
              <a:lnSpc>
                <a:spcPct val="177500"/>
              </a:lnSpc>
            </a:pPr>
            <a:r>
              <a:rPr dirty="0" sz="2500" spc="315" b="1">
                <a:solidFill>
                  <a:srgbClr val="EDE8E7"/>
                </a:solidFill>
                <a:latin typeface="Calibri"/>
                <a:cs typeface="Calibri"/>
              </a:rPr>
              <a:t>de</a:t>
            </a:r>
            <a:r>
              <a:rPr dirty="0" sz="2500" spc="18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295" b="1">
                <a:solidFill>
                  <a:srgbClr val="EDE8E7"/>
                </a:solidFill>
                <a:latin typeface="Calibri"/>
                <a:cs typeface="Calibri"/>
              </a:rPr>
              <a:t>Cristo </a:t>
            </a:r>
            <a:r>
              <a:rPr dirty="0" sz="2500" spc="315" b="1">
                <a:solidFill>
                  <a:srgbClr val="EDE8E7"/>
                </a:solidFill>
                <a:latin typeface="Calibri"/>
                <a:cs typeface="Calibri"/>
              </a:rPr>
              <a:t>no</a:t>
            </a:r>
            <a:r>
              <a:rPr dirty="0" sz="2500" spc="18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270" b="1">
                <a:solidFill>
                  <a:srgbClr val="EDE8E7"/>
                </a:solidFill>
                <a:latin typeface="Calibri"/>
                <a:cs typeface="Calibri"/>
              </a:rPr>
              <a:t>sofrimento</a:t>
            </a:r>
            <a:endParaRPr sz="2500">
              <a:latin typeface="Calibri"/>
              <a:cs typeface="Calibri"/>
            </a:endParaRPr>
          </a:p>
          <a:p>
            <a:pPr marL="282575">
              <a:lnSpc>
                <a:spcPct val="100000"/>
              </a:lnSpc>
              <a:spcBef>
                <a:spcPts val="2325"/>
              </a:spcBef>
            </a:pPr>
            <a:r>
              <a:rPr dirty="0" sz="2500" spc="235" b="1">
                <a:solidFill>
                  <a:srgbClr val="EDE8E7"/>
                </a:solidFill>
                <a:latin typeface="Calibri"/>
                <a:cs typeface="Calibri"/>
              </a:rPr>
              <a:t>e</a:t>
            </a:r>
            <a:r>
              <a:rPr dirty="0" sz="2500" spc="19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95" b="1">
                <a:solidFill>
                  <a:srgbClr val="EDE8E7"/>
                </a:solidFill>
                <a:latin typeface="Calibri"/>
                <a:cs typeface="Calibri"/>
              </a:rPr>
              <a:t>na</a:t>
            </a:r>
            <a:r>
              <a:rPr dirty="0" sz="2500" spc="19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275" b="1">
                <a:solidFill>
                  <a:srgbClr val="EDE8E7"/>
                </a:solidFill>
                <a:latin typeface="Calibri"/>
                <a:cs typeface="Calibri"/>
              </a:rPr>
              <a:t>fidelidade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81629" y="5484134"/>
            <a:ext cx="3285490" cy="2435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89535">
              <a:lnSpc>
                <a:spcPct val="100000"/>
              </a:lnSpc>
              <a:spcBef>
                <a:spcPts val="100"/>
              </a:spcBef>
            </a:pPr>
            <a:r>
              <a:rPr dirty="0" sz="2500" spc="340" b="1">
                <a:solidFill>
                  <a:srgbClr val="EDE8E7"/>
                </a:solidFill>
                <a:latin typeface="Calibri"/>
                <a:cs typeface="Calibri"/>
              </a:rPr>
              <a:t>Estar</a:t>
            </a:r>
            <a:r>
              <a:rPr dirty="0" sz="2500" spc="30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15" b="1">
                <a:solidFill>
                  <a:srgbClr val="EDE8E7"/>
                </a:solidFill>
                <a:latin typeface="Calibri"/>
                <a:cs typeface="Calibri"/>
              </a:rPr>
              <a:t>disposto</a:t>
            </a:r>
            <a:endParaRPr sz="2500">
              <a:latin typeface="Calibri"/>
              <a:cs typeface="Calibri"/>
            </a:endParaRPr>
          </a:p>
          <a:p>
            <a:pPr algn="ctr" marL="361950" marR="354330" indent="-635">
              <a:lnSpc>
                <a:spcPct val="177500"/>
              </a:lnSpc>
            </a:pPr>
            <a:r>
              <a:rPr dirty="0" sz="2500" spc="455" b="1">
                <a:solidFill>
                  <a:srgbClr val="EDE8E7"/>
                </a:solidFill>
                <a:latin typeface="Calibri"/>
                <a:cs typeface="Calibri"/>
              </a:rPr>
              <a:t>a</a:t>
            </a:r>
            <a:r>
              <a:rPr dirty="0" sz="2500" spc="29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40" b="1">
                <a:solidFill>
                  <a:srgbClr val="EDE8E7"/>
                </a:solidFill>
                <a:latin typeface="Calibri"/>
                <a:cs typeface="Calibri"/>
              </a:rPr>
              <a:t>sofrer</a:t>
            </a:r>
            <a:r>
              <a:rPr dirty="0" sz="2500" spc="29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00" b="1">
                <a:solidFill>
                  <a:srgbClr val="EDE8E7"/>
                </a:solidFill>
                <a:latin typeface="Calibri"/>
                <a:cs typeface="Calibri"/>
              </a:rPr>
              <a:t>pelo </a:t>
            </a:r>
            <a:r>
              <a:rPr dirty="0" sz="2500" spc="310" b="1">
                <a:solidFill>
                  <a:srgbClr val="EDE8E7"/>
                </a:solidFill>
                <a:latin typeface="Calibri"/>
                <a:cs typeface="Calibri"/>
              </a:rPr>
              <a:t>fortalecimento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325"/>
              </a:spcBef>
            </a:pPr>
            <a:r>
              <a:rPr dirty="0" sz="2500" spc="450" b="1">
                <a:solidFill>
                  <a:srgbClr val="EDE8E7"/>
                </a:solidFill>
                <a:latin typeface="Calibri"/>
                <a:cs typeface="Calibri"/>
              </a:rPr>
              <a:t>da</a:t>
            </a:r>
            <a:r>
              <a:rPr dirty="0" sz="2500" spc="29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70" b="1">
                <a:solidFill>
                  <a:srgbClr val="EDE8E7"/>
                </a:solidFill>
                <a:latin typeface="Calibri"/>
                <a:cs typeface="Calibri"/>
              </a:rPr>
              <a:t>igreja</a:t>
            </a:r>
            <a:r>
              <a:rPr dirty="0" sz="2500" spc="29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40" b="1">
                <a:solidFill>
                  <a:srgbClr val="EDE8E7"/>
                </a:solidFill>
                <a:latin typeface="Calibri"/>
                <a:cs typeface="Calibri"/>
              </a:rPr>
              <a:t>de</a:t>
            </a:r>
            <a:r>
              <a:rPr dirty="0" sz="2500" spc="29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500" spc="340" b="1">
                <a:solidFill>
                  <a:srgbClr val="EDE8E7"/>
                </a:solidFill>
                <a:latin typeface="Calibri"/>
                <a:cs typeface="Calibri"/>
              </a:rPr>
              <a:t>Cristo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852393" y="8374622"/>
            <a:ext cx="184023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185" b="1">
                <a:solidFill>
                  <a:srgbClr val="EDE8E7"/>
                </a:solidFill>
                <a:latin typeface="Calibri"/>
                <a:cs typeface="Calibri"/>
              </a:rPr>
              <a:t>(1Ts</a:t>
            </a:r>
            <a:r>
              <a:rPr dirty="0" sz="2600" spc="32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600" spc="260" b="1">
                <a:solidFill>
                  <a:srgbClr val="EDE8E7"/>
                </a:solidFill>
                <a:latin typeface="Calibri"/>
                <a:cs typeface="Calibri"/>
              </a:rPr>
              <a:t>3:1-</a:t>
            </a:r>
            <a:r>
              <a:rPr dirty="0" sz="2600" spc="370" b="1">
                <a:solidFill>
                  <a:srgbClr val="EDE8E7"/>
                </a:solidFill>
                <a:latin typeface="Calibri"/>
                <a:cs typeface="Calibri"/>
              </a:rPr>
              <a:t>8)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50842" y="8374622"/>
            <a:ext cx="329565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225" b="1">
                <a:solidFill>
                  <a:srgbClr val="EDE8E7"/>
                </a:solidFill>
                <a:latin typeface="Calibri"/>
                <a:cs typeface="Calibri"/>
              </a:rPr>
              <a:t>(1Jo</a:t>
            </a:r>
            <a:r>
              <a:rPr dirty="0" sz="2600" spc="31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600" spc="440" b="1">
                <a:solidFill>
                  <a:srgbClr val="EDE8E7"/>
                </a:solidFill>
                <a:latin typeface="Calibri"/>
                <a:cs typeface="Calibri"/>
              </a:rPr>
              <a:t>2:6;</a:t>
            </a:r>
            <a:r>
              <a:rPr dirty="0" sz="2600" spc="31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600" spc="170" b="1">
                <a:solidFill>
                  <a:srgbClr val="EDE8E7"/>
                </a:solidFill>
                <a:latin typeface="Calibri"/>
                <a:cs typeface="Calibri"/>
              </a:rPr>
              <a:t>1Pe</a:t>
            </a:r>
            <a:r>
              <a:rPr dirty="0" sz="2600" spc="310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600" spc="340" b="1">
                <a:solidFill>
                  <a:srgbClr val="EDE8E7"/>
                </a:solidFill>
                <a:latin typeface="Calibri"/>
                <a:cs typeface="Calibri"/>
              </a:rPr>
              <a:t>2:21)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95671" y="8374622"/>
            <a:ext cx="192151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204" b="1">
                <a:solidFill>
                  <a:srgbClr val="EDE8E7"/>
                </a:solidFill>
                <a:latin typeface="Calibri"/>
                <a:cs typeface="Calibri"/>
              </a:rPr>
              <a:t>(1Pe</a:t>
            </a:r>
            <a:r>
              <a:rPr dirty="0" sz="2600" spc="325" b="1">
                <a:solidFill>
                  <a:srgbClr val="EDE8E7"/>
                </a:solidFill>
                <a:latin typeface="Calibri"/>
                <a:cs typeface="Calibri"/>
              </a:rPr>
              <a:t> </a:t>
            </a:r>
            <a:r>
              <a:rPr dirty="0" sz="2600" spc="320" b="1">
                <a:solidFill>
                  <a:srgbClr val="EDE8E7"/>
                </a:solidFill>
                <a:latin typeface="Calibri"/>
                <a:cs typeface="Calibri"/>
              </a:rPr>
              <a:t>2:1-</a:t>
            </a:r>
            <a:r>
              <a:rPr dirty="0" sz="2600" spc="335" b="1">
                <a:solidFill>
                  <a:srgbClr val="EDE8E7"/>
                </a:solidFill>
                <a:latin typeface="Calibri"/>
                <a:cs typeface="Calibri"/>
              </a:rPr>
              <a:t>3)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Infolição</dc:creator>
  <cp:keywords>DAG9NZMBxpQ,BAC1rRvdCVc,0</cp:keywords>
  <dc:title> Lição 3 (1º TRI 2026) </dc:title>
  <dcterms:created xsi:type="dcterms:W3CDTF">2026-01-15T23:41:44Z</dcterms:created>
  <dcterms:modified xsi:type="dcterms:W3CDTF">2026-01-15T23:41:44Z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2026-01-10T00:00:00Z</vt:filetime>
  </property>
  <property fmtid="{D5CDD505-2E9C-101B-9397-08002B2CF9AE}" pid="3" name="Creator">
    <vt:lpwstr>Canva</vt:lpwstr>
  </property>
  <property fmtid="{D5CDD505-2E9C-101B-9397-08002B2CF9AE}" pid="4" name="LastSaved">
    <vt:filetime>2026-01-15T00:00:00Z</vt:filetime>
  </property>
  <property fmtid="{D5CDD505-2E9C-101B-9397-08002B2CF9AE}" pid="5" name="Producer">
    <vt:lpwstr>Canva</vt:lpwstr>
  </property>
  <property fmtid="{D5CDD505-2E9C-101B-9397-08002B2CF9AE}" pid="6" name="containsAiGeneratedContent">
    <vt:lpwstr>Yes</vt:lpwstr>
  </property>
</Properties>
</file>