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FDFEF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rgbClr val="17538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FDFEF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50" b="1" i="0">
                <a:solidFill>
                  <a:srgbClr val="17538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FDFEF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37534"/>
            <a:ext cx="18288000" cy="4749800"/>
          </a:xfrm>
          <a:custGeom>
            <a:avLst/>
            <a:gdLst/>
            <a:ahLst/>
            <a:cxnLst/>
            <a:rect l="l" t="t" r="r" b="b"/>
            <a:pathLst>
              <a:path w="18288000" h="4749800">
                <a:moveTo>
                  <a:pt x="0" y="4749464"/>
                </a:moveTo>
                <a:lnTo>
                  <a:pt x="18287998" y="4749464"/>
                </a:lnTo>
                <a:lnTo>
                  <a:pt x="18287998" y="0"/>
                </a:lnTo>
                <a:lnTo>
                  <a:pt x="0" y="0"/>
                </a:lnTo>
                <a:lnTo>
                  <a:pt x="0" y="4749464"/>
                </a:lnTo>
                <a:close/>
              </a:path>
            </a:pathLst>
          </a:custGeom>
          <a:solidFill>
            <a:srgbClr val="F2F4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943450" y="8835373"/>
            <a:ext cx="1238250" cy="1235710"/>
          </a:xfrm>
          <a:custGeom>
            <a:avLst/>
            <a:gdLst/>
            <a:ahLst/>
            <a:cxnLst/>
            <a:rect l="l" t="t" r="r" b="b"/>
            <a:pathLst>
              <a:path w="1238250" h="1235709">
                <a:moveTo>
                  <a:pt x="619118" y="1235162"/>
                </a:moveTo>
                <a:lnTo>
                  <a:pt x="558433" y="1232188"/>
                </a:lnTo>
                <a:lnTo>
                  <a:pt x="498334" y="1223295"/>
                </a:lnTo>
                <a:lnTo>
                  <a:pt x="439397" y="1208569"/>
                </a:lnTo>
                <a:lnTo>
                  <a:pt x="382191" y="1188151"/>
                </a:lnTo>
                <a:lnTo>
                  <a:pt x="327267" y="1162239"/>
                </a:lnTo>
                <a:lnTo>
                  <a:pt x="275154" y="1131080"/>
                </a:lnTo>
                <a:lnTo>
                  <a:pt x="226353" y="1094977"/>
                </a:lnTo>
                <a:lnTo>
                  <a:pt x="181335" y="1054276"/>
                </a:lnTo>
                <a:lnTo>
                  <a:pt x="140533" y="1009370"/>
                </a:lnTo>
                <a:lnTo>
                  <a:pt x="104340" y="960690"/>
                </a:lnTo>
                <a:lnTo>
                  <a:pt x="73104" y="908706"/>
                </a:lnTo>
                <a:lnTo>
                  <a:pt x="47127" y="853918"/>
                </a:lnTo>
                <a:lnTo>
                  <a:pt x="26658" y="796855"/>
                </a:lnTo>
                <a:lnTo>
                  <a:pt x="11896" y="738065"/>
                </a:lnTo>
                <a:lnTo>
                  <a:pt x="2981" y="678114"/>
                </a:lnTo>
                <a:lnTo>
                  <a:pt x="0" y="617581"/>
                </a:lnTo>
                <a:lnTo>
                  <a:pt x="745" y="587277"/>
                </a:lnTo>
                <a:lnTo>
                  <a:pt x="6700" y="526963"/>
                </a:lnTo>
                <a:lnTo>
                  <a:pt x="18553" y="467520"/>
                </a:lnTo>
                <a:lnTo>
                  <a:pt x="36190" y="409524"/>
                </a:lnTo>
                <a:lnTo>
                  <a:pt x="59441" y="353530"/>
                </a:lnTo>
                <a:lnTo>
                  <a:pt x="88082" y="300080"/>
                </a:lnTo>
                <a:lnTo>
                  <a:pt x="121837" y="249688"/>
                </a:lnTo>
                <a:lnTo>
                  <a:pt x="160381" y="202838"/>
                </a:lnTo>
                <a:lnTo>
                  <a:pt x="203343" y="159983"/>
                </a:lnTo>
                <a:lnTo>
                  <a:pt x="250309" y="121534"/>
                </a:lnTo>
                <a:lnTo>
                  <a:pt x="300827" y="87863"/>
                </a:lnTo>
                <a:lnTo>
                  <a:pt x="354410" y="59293"/>
                </a:lnTo>
                <a:lnTo>
                  <a:pt x="410543" y="36100"/>
                </a:lnTo>
                <a:lnTo>
                  <a:pt x="468684" y="18507"/>
                </a:lnTo>
                <a:lnTo>
                  <a:pt x="528274" y="6683"/>
                </a:lnTo>
                <a:lnTo>
                  <a:pt x="588739" y="743"/>
                </a:lnTo>
                <a:lnTo>
                  <a:pt x="619118" y="0"/>
                </a:lnTo>
                <a:lnTo>
                  <a:pt x="649496" y="743"/>
                </a:lnTo>
                <a:lnTo>
                  <a:pt x="709961" y="6683"/>
                </a:lnTo>
                <a:lnTo>
                  <a:pt x="769551" y="18507"/>
                </a:lnTo>
                <a:lnTo>
                  <a:pt x="827692" y="36100"/>
                </a:lnTo>
                <a:lnTo>
                  <a:pt x="883825" y="59293"/>
                </a:lnTo>
                <a:lnTo>
                  <a:pt x="937408" y="87863"/>
                </a:lnTo>
                <a:lnTo>
                  <a:pt x="987926" y="121534"/>
                </a:lnTo>
                <a:lnTo>
                  <a:pt x="1034892" y="159983"/>
                </a:lnTo>
                <a:lnTo>
                  <a:pt x="1077854" y="202838"/>
                </a:lnTo>
                <a:lnTo>
                  <a:pt x="1116398" y="249688"/>
                </a:lnTo>
                <a:lnTo>
                  <a:pt x="1150153" y="300080"/>
                </a:lnTo>
                <a:lnTo>
                  <a:pt x="1178794" y="353530"/>
                </a:lnTo>
                <a:lnTo>
                  <a:pt x="1202045" y="409524"/>
                </a:lnTo>
                <a:lnTo>
                  <a:pt x="1219682" y="467520"/>
                </a:lnTo>
                <a:lnTo>
                  <a:pt x="1231535" y="526963"/>
                </a:lnTo>
                <a:lnTo>
                  <a:pt x="1237490" y="587277"/>
                </a:lnTo>
                <a:lnTo>
                  <a:pt x="1238236" y="617581"/>
                </a:lnTo>
                <a:lnTo>
                  <a:pt x="1237490" y="647884"/>
                </a:lnTo>
                <a:lnTo>
                  <a:pt x="1231535" y="708199"/>
                </a:lnTo>
                <a:lnTo>
                  <a:pt x="1219682" y="767641"/>
                </a:lnTo>
                <a:lnTo>
                  <a:pt x="1202045" y="825637"/>
                </a:lnTo>
                <a:lnTo>
                  <a:pt x="1178794" y="881631"/>
                </a:lnTo>
                <a:lnTo>
                  <a:pt x="1150153" y="935081"/>
                </a:lnTo>
                <a:lnTo>
                  <a:pt x="1116398" y="985473"/>
                </a:lnTo>
                <a:lnTo>
                  <a:pt x="1077854" y="1032323"/>
                </a:lnTo>
                <a:lnTo>
                  <a:pt x="1034892" y="1075178"/>
                </a:lnTo>
                <a:lnTo>
                  <a:pt x="987926" y="1113627"/>
                </a:lnTo>
                <a:lnTo>
                  <a:pt x="937408" y="1147298"/>
                </a:lnTo>
                <a:lnTo>
                  <a:pt x="883825" y="1175868"/>
                </a:lnTo>
                <a:lnTo>
                  <a:pt x="827692" y="1199061"/>
                </a:lnTo>
                <a:lnTo>
                  <a:pt x="769551" y="1216654"/>
                </a:lnTo>
                <a:lnTo>
                  <a:pt x="709961" y="1228478"/>
                </a:lnTo>
                <a:lnTo>
                  <a:pt x="649496" y="1234418"/>
                </a:lnTo>
                <a:lnTo>
                  <a:pt x="619118" y="1235162"/>
                </a:lnTo>
                <a:close/>
              </a:path>
            </a:pathLst>
          </a:custGeom>
          <a:solidFill>
            <a:srgbClr val="29B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129186" y="9144164"/>
            <a:ext cx="742950" cy="648970"/>
          </a:xfrm>
          <a:custGeom>
            <a:avLst/>
            <a:gdLst/>
            <a:ahLst/>
            <a:cxnLst/>
            <a:rect l="l" t="t" r="r" b="b"/>
            <a:pathLst>
              <a:path w="742950" h="648970">
                <a:moveTo>
                  <a:pt x="586892" y="648460"/>
                </a:moveTo>
                <a:lnTo>
                  <a:pt x="308692" y="432090"/>
                </a:lnTo>
                <a:lnTo>
                  <a:pt x="185797" y="370301"/>
                </a:lnTo>
                <a:lnTo>
                  <a:pt x="28076" y="328460"/>
                </a:lnTo>
                <a:lnTo>
                  <a:pt x="0" y="297211"/>
                </a:lnTo>
                <a:lnTo>
                  <a:pt x="4512" y="284615"/>
                </a:lnTo>
                <a:lnTo>
                  <a:pt x="14440" y="275723"/>
                </a:lnTo>
                <a:lnTo>
                  <a:pt x="24369" y="270448"/>
                </a:lnTo>
                <a:lnTo>
                  <a:pt x="28881" y="268709"/>
                </a:lnTo>
                <a:lnTo>
                  <a:pt x="688737" y="7225"/>
                </a:lnTo>
                <a:lnTo>
                  <a:pt x="692103" y="6079"/>
                </a:lnTo>
                <a:lnTo>
                  <a:pt x="700640" y="3589"/>
                </a:lnTo>
                <a:lnTo>
                  <a:pt x="711940" y="1111"/>
                </a:lnTo>
                <a:lnTo>
                  <a:pt x="723595" y="0"/>
                </a:lnTo>
                <a:lnTo>
                  <a:pt x="732633" y="0"/>
                </a:lnTo>
                <a:lnTo>
                  <a:pt x="742941" y="3859"/>
                </a:lnTo>
                <a:lnTo>
                  <a:pt x="742941" y="23159"/>
                </a:lnTo>
                <a:lnTo>
                  <a:pt x="741393" y="30879"/>
                </a:lnTo>
                <a:lnTo>
                  <a:pt x="625433" y="621471"/>
                </a:lnTo>
                <a:lnTo>
                  <a:pt x="624129" y="625688"/>
                </a:lnTo>
                <a:lnTo>
                  <a:pt x="618746" y="634965"/>
                </a:lnTo>
                <a:lnTo>
                  <a:pt x="607088" y="644229"/>
                </a:lnTo>
                <a:lnTo>
                  <a:pt x="586892" y="648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8005" y="9576192"/>
            <a:ext cx="123606" cy="18552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7314921" y="9265704"/>
            <a:ext cx="435609" cy="495300"/>
          </a:xfrm>
          <a:custGeom>
            <a:avLst/>
            <a:gdLst/>
            <a:ahLst/>
            <a:cxnLst/>
            <a:rect l="l" t="t" r="r" b="b"/>
            <a:pathLst>
              <a:path w="435609" h="495300">
                <a:moveTo>
                  <a:pt x="93084" y="494713"/>
                </a:moveTo>
                <a:lnTo>
                  <a:pt x="59198" y="415807"/>
                </a:lnTo>
                <a:lnTo>
                  <a:pt x="0" y="249008"/>
                </a:lnTo>
                <a:lnTo>
                  <a:pt x="408494" y="5156"/>
                </a:lnTo>
                <a:lnTo>
                  <a:pt x="415304" y="0"/>
                </a:lnTo>
                <a:lnTo>
                  <a:pt x="424962" y="1235"/>
                </a:lnTo>
                <a:lnTo>
                  <a:pt x="430194" y="8028"/>
                </a:lnTo>
                <a:lnTo>
                  <a:pt x="435363" y="14821"/>
                </a:lnTo>
                <a:lnTo>
                  <a:pt x="434094" y="24487"/>
                </a:lnTo>
                <a:lnTo>
                  <a:pt x="427284" y="29643"/>
                </a:lnTo>
                <a:lnTo>
                  <a:pt x="122925" y="310519"/>
                </a:lnTo>
                <a:lnTo>
                  <a:pt x="93084" y="494713"/>
                </a:lnTo>
                <a:close/>
              </a:path>
            </a:pathLst>
          </a:custGeom>
          <a:solidFill>
            <a:srgbClr val="CFD8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9157" y="8836907"/>
            <a:ext cx="1238277" cy="123827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5608358" y="9020593"/>
            <a:ext cx="791210" cy="791210"/>
          </a:xfrm>
          <a:custGeom>
            <a:avLst/>
            <a:gdLst/>
            <a:ahLst/>
            <a:cxnLst/>
            <a:rect l="l" t="t" r="r" b="b"/>
            <a:pathLst>
              <a:path w="791210" h="791209">
                <a:moveTo>
                  <a:pt x="610717" y="515785"/>
                </a:moveTo>
                <a:lnTo>
                  <a:pt x="584174" y="482663"/>
                </a:lnTo>
                <a:lnTo>
                  <a:pt x="539203" y="455917"/>
                </a:lnTo>
                <a:lnTo>
                  <a:pt x="512445" y="450126"/>
                </a:lnTo>
                <a:lnTo>
                  <a:pt x="497852" y="460171"/>
                </a:lnTo>
                <a:lnTo>
                  <a:pt x="483501" y="479463"/>
                </a:lnTo>
                <a:lnTo>
                  <a:pt x="469163" y="497674"/>
                </a:lnTo>
                <a:lnTo>
                  <a:pt x="425551" y="495388"/>
                </a:lnTo>
                <a:lnTo>
                  <a:pt x="390969" y="475907"/>
                </a:lnTo>
                <a:lnTo>
                  <a:pt x="354812" y="446493"/>
                </a:lnTo>
                <a:lnTo>
                  <a:pt x="321056" y="407517"/>
                </a:lnTo>
                <a:lnTo>
                  <a:pt x="293611" y="359371"/>
                </a:lnTo>
                <a:lnTo>
                  <a:pt x="297014" y="346430"/>
                </a:lnTo>
                <a:lnTo>
                  <a:pt x="311404" y="332155"/>
                </a:lnTo>
                <a:lnTo>
                  <a:pt x="327393" y="317614"/>
                </a:lnTo>
                <a:lnTo>
                  <a:pt x="335584" y="303860"/>
                </a:lnTo>
                <a:lnTo>
                  <a:pt x="309346" y="239395"/>
                </a:lnTo>
                <a:lnTo>
                  <a:pt x="281165" y="197269"/>
                </a:lnTo>
                <a:lnTo>
                  <a:pt x="253873" y="190449"/>
                </a:lnTo>
                <a:lnTo>
                  <a:pt x="232397" y="197269"/>
                </a:lnTo>
                <a:lnTo>
                  <a:pt x="207378" y="212496"/>
                </a:lnTo>
                <a:lnTo>
                  <a:pt x="186918" y="237490"/>
                </a:lnTo>
                <a:lnTo>
                  <a:pt x="178981" y="277520"/>
                </a:lnTo>
                <a:lnTo>
                  <a:pt x="191566" y="337883"/>
                </a:lnTo>
                <a:lnTo>
                  <a:pt x="225018" y="405231"/>
                </a:lnTo>
                <a:lnTo>
                  <a:pt x="250748" y="443039"/>
                </a:lnTo>
                <a:lnTo>
                  <a:pt x="281762" y="480923"/>
                </a:lnTo>
                <a:lnTo>
                  <a:pt x="317563" y="516839"/>
                </a:lnTo>
                <a:lnTo>
                  <a:pt x="357606" y="548779"/>
                </a:lnTo>
                <a:lnTo>
                  <a:pt x="401383" y="574725"/>
                </a:lnTo>
                <a:lnTo>
                  <a:pt x="448373" y="592658"/>
                </a:lnTo>
                <a:lnTo>
                  <a:pt x="498030" y="600544"/>
                </a:lnTo>
                <a:lnTo>
                  <a:pt x="549859" y="596379"/>
                </a:lnTo>
                <a:lnTo>
                  <a:pt x="593407" y="572173"/>
                </a:lnTo>
                <a:lnTo>
                  <a:pt x="609930" y="541261"/>
                </a:lnTo>
                <a:lnTo>
                  <a:pt x="610717" y="515785"/>
                </a:lnTo>
                <a:close/>
              </a:path>
              <a:path w="791210" h="791209">
                <a:moveTo>
                  <a:pt x="790841" y="395427"/>
                </a:moveTo>
                <a:lnTo>
                  <a:pt x="788174" y="349313"/>
                </a:lnTo>
                <a:lnTo>
                  <a:pt x="780389" y="304749"/>
                </a:lnTo>
                <a:lnTo>
                  <a:pt x="767791" y="262064"/>
                </a:lnTo>
                <a:lnTo>
                  <a:pt x="750646" y="221526"/>
                </a:lnTo>
                <a:lnTo>
                  <a:pt x="729272" y="183438"/>
                </a:lnTo>
                <a:lnTo>
                  <a:pt x="712914" y="160604"/>
                </a:lnTo>
                <a:lnTo>
                  <a:pt x="712914" y="400837"/>
                </a:lnTo>
                <a:lnTo>
                  <a:pt x="709434" y="449033"/>
                </a:lnTo>
                <a:lnTo>
                  <a:pt x="699312" y="495033"/>
                </a:lnTo>
                <a:lnTo>
                  <a:pt x="683056" y="538327"/>
                </a:lnTo>
                <a:lnTo>
                  <a:pt x="661162" y="578421"/>
                </a:lnTo>
                <a:lnTo>
                  <a:pt x="634111" y="614807"/>
                </a:lnTo>
                <a:lnTo>
                  <a:pt x="602424" y="646976"/>
                </a:lnTo>
                <a:lnTo>
                  <a:pt x="566585" y="674433"/>
                </a:lnTo>
                <a:lnTo>
                  <a:pt x="527088" y="696658"/>
                </a:lnTo>
                <a:lnTo>
                  <a:pt x="484441" y="713155"/>
                </a:lnTo>
                <a:lnTo>
                  <a:pt x="439127" y="723430"/>
                </a:lnTo>
                <a:lnTo>
                  <a:pt x="391655" y="726973"/>
                </a:lnTo>
                <a:lnTo>
                  <a:pt x="347205" y="723861"/>
                </a:lnTo>
                <a:lnTo>
                  <a:pt x="331635" y="720572"/>
                </a:lnTo>
                <a:lnTo>
                  <a:pt x="304622" y="714844"/>
                </a:lnTo>
                <a:lnTo>
                  <a:pt x="264325" y="700316"/>
                </a:lnTo>
                <a:lnTo>
                  <a:pt x="226682" y="680694"/>
                </a:lnTo>
                <a:lnTo>
                  <a:pt x="82143" y="720572"/>
                </a:lnTo>
                <a:lnTo>
                  <a:pt x="130505" y="590677"/>
                </a:lnTo>
                <a:lnTo>
                  <a:pt x="105168" y="548411"/>
                </a:lnTo>
                <a:lnTo>
                  <a:pt x="86271" y="502259"/>
                </a:lnTo>
                <a:lnTo>
                  <a:pt x="74460" y="452869"/>
                </a:lnTo>
                <a:lnTo>
                  <a:pt x="70383" y="400837"/>
                </a:lnTo>
                <a:lnTo>
                  <a:pt x="73875" y="352653"/>
                </a:lnTo>
                <a:lnTo>
                  <a:pt x="83985" y="306654"/>
                </a:lnTo>
                <a:lnTo>
                  <a:pt x="100253" y="263347"/>
                </a:lnTo>
                <a:lnTo>
                  <a:pt x="122148" y="223253"/>
                </a:lnTo>
                <a:lnTo>
                  <a:pt x="149186" y="186867"/>
                </a:lnTo>
                <a:lnTo>
                  <a:pt x="180886" y="154698"/>
                </a:lnTo>
                <a:lnTo>
                  <a:pt x="216725" y="127254"/>
                </a:lnTo>
                <a:lnTo>
                  <a:pt x="256222" y="105016"/>
                </a:lnTo>
                <a:lnTo>
                  <a:pt x="298869" y="88519"/>
                </a:lnTo>
                <a:lnTo>
                  <a:pt x="344182" y="78244"/>
                </a:lnTo>
                <a:lnTo>
                  <a:pt x="391655" y="74701"/>
                </a:lnTo>
                <a:lnTo>
                  <a:pt x="439127" y="78244"/>
                </a:lnTo>
                <a:lnTo>
                  <a:pt x="484441" y="88519"/>
                </a:lnTo>
                <a:lnTo>
                  <a:pt x="527088" y="105016"/>
                </a:lnTo>
                <a:lnTo>
                  <a:pt x="566585" y="127254"/>
                </a:lnTo>
                <a:lnTo>
                  <a:pt x="602424" y="154698"/>
                </a:lnTo>
                <a:lnTo>
                  <a:pt x="634111" y="186867"/>
                </a:lnTo>
                <a:lnTo>
                  <a:pt x="661162" y="223253"/>
                </a:lnTo>
                <a:lnTo>
                  <a:pt x="683056" y="263347"/>
                </a:lnTo>
                <a:lnTo>
                  <a:pt x="699312" y="306654"/>
                </a:lnTo>
                <a:lnTo>
                  <a:pt x="709434" y="352653"/>
                </a:lnTo>
                <a:lnTo>
                  <a:pt x="712914" y="400837"/>
                </a:lnTo>
                <a:lnTo>
                  <a:pt x="712914" y="160604"/>
                </a:lnTo>
                <a:lnTo>
                  <a:pt x="675017" y="115811"/>
                </a:lnTo>
                <a:lnTo>
                  <a:pt x="642734" y="86868"/>
                </a:lnTo>
                <a:lnTo>
                  <a:pt x="607402" y="61556"/>
                </a:lnTo>
                <a:lnTo>
                  <a:pt x="569315" y="40182"/>
                </a:lnTo>
                <a:lnTo>
                  <a:pt x="528777" y="23050"/>
                </a:lnTo>
                <a:lnTo>
                  <a:pt x="486079" y="10439"/>
                </a:lnTo>
                <a:lnTo>
                  <a:pt x="441528" y="2654"/>
                </a:lnTo>
                <a:lnTo>
                  <a:pt x="395414" y="0"/>
                </a:lnTo>
                <a:lnTo>
                  <a:pt x="349300" y="2654"/>
                </a:lnTo>
                <a:lnTo>
                  <a:pt x="304749" y="10439"/>
                </a:lnTo>
                <a:lnTo>
                  <a:pt x="262064" y="23050"/>
                </a:lnTo>
                <a:lnTo>
                  <a:pt x="221526" y="40182"/>
                </a:lnTo>
                <a:lnTo>
                  <a:pt x="183438" y="61556"/>
                </a:lnTo>
                <a:lnTo>
                  <a:pt x="148107" y="86868"/>
                </a:lnTo>
                <a:lnTo>
                  <a:pt x="115811" y="115811"/>
                </a:lnTo>
                <a:lnTo>
                  <a:pt x="86868" y="148107"/>
                </a:lnTo>
                <a:lnTo>
                  <a:pt x="61556" y="183438"/>
                </a:lnTo>
                <a:lnTo>
                  <a:pt x="40182" y="221526"/>
                </a:lnTo>
                <a:lnTo>
                  <a:pt x="23050" y="262064"/>
                </a:lnTo>
                <a:lnTo>
                  <a:pt x="10439" y="304749"/>
                </a:lnTo>
                <a:lnTo>
                  <a:pt x="2654" y="349313"/>
                </a:lnTo>
                <a:lnTo>
                  <a:pt x="0" y="395427"/>
                </a:lnTo>
                <a:lnTo>
                  <a:pt x="3695" y="449694"/>
                </a:lnTo>
                <a:lnTo>
                  <a:pt x="14478" y="501713"/>
                </a:lnTo>
                <a:lnTo>
                  <a:pt x="31851" y="550989"/>
                </a:lnTo>
                <a:lnTo>
                  <a:pt x="55283" y="597039"/>
                </a:lnTo>
                <a:lnTo>
                  <a:pt x="10655" y="790829"/>
                </a:lnTo>
                <a:lnTo>
                  <a:pt x="210997" y="745185"/>
                </a:lnTo>
                <a:lnTo>
                  <a:pt x="253682" y="764590"/>
                </a:lnTo>
                <a:lnTo>
                  <a:pt x="298881" y="778916"/>
                </a:lnTo>
                <a:lnTo>
                  <a:pt x="346240" y="787793"/>
                </a:lnTo>
                <a:lnTo>
                  <a:pt x="395414" y="790829"/>
                </a:lnTo>
                <a:lnTo>
                  <a:pt x="441528" y="788162"/>
                </a:lnTo>
                <a:lnTo>
                  <a:pt x="486079" y="780389"/>
                </a:lnTo>
                <a:lnTo>
                  <a:pt x="528777" y="767778"/>
                </a:lnTo>
                <a:lnTo>
                  <a:pt x="569315" y="750633"/>
                </a:lnTo>
                <a:lnTo>
                  <a:pt x="607402" y="729272"/>
                </a:lnTo>
                <a:lnTo>
                  <a:pt x="642734" y="703961"/>
                </a:lnTo>
                <a:lnTo>
                  <a:pt x="675017" y="675017"/>
                </a:lnTo>
                <a:lnTo>
                  <a:pt x="703973" y="642734"/>
                </a:lnTo>
                <a:lnTo>
                  <a:pt x="729272" y="607390"/>
                </a:lnTo>
                <a:lnTo>
                  <a:pt x="750646" y="569315"/>
                </a:lnTo>
                <a:lnTo>
                  <a:pt x="767791" y="528777"/>
                </a:lnTo>
                <a:lnTo>
                  <a:pt x="780389" y="486079"/>
                </a:lnTo>
                <a:lnTo>
                  <a:pt x="788174" y="441540"/>
                </a:lnTo>
                <a:lnTo>
                  <a:pt x="790841" y="395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560019" y="8836877"/>
            <a:ext cx="1234440" cy="1234440"/>
          </a:xfrm>
          <a:custGeom>
            <a:avLst/>
            <a:gdLst/>
            <a:ahLst/>
            <a:cxnLst/>
            <a:rect l="l" t="t" r="r" b="b"/>
            <a:pathLst>
              <a:path w="1234440" h="1234440">
                <a:moveTo>
                  <a:pt x="617209" y="1234419"/>
                </a:moveTo>
                <a:lnTo>
                  <a:pt x="556712" y="1231447"/>
                </a:lnTo>
                <a:lnTo>
                  <a:pt x="496798" y="1222560"/>
                </a:lnTo>
                <a:lnTo>
                  <a:pt x="438043" y="1207843"/>
                </a:lnTo>
                <a:lnTo>
                  <a:pt x="381013" y="1187437"/>
                </a:lnTo>
                <a:lnTo>
                  <a:pt x="326259" y="1161540"/>
                </a:lnTo>
                <a:lnTo>
                  <a:pt x="274306" y="1130401"/>
                </a:lnTo>
                <a:lnTo>
                  <a:pt x="225656" y="1094319"/>
                </a:lnTo>
                <a:lnTo>
                  <a:pt x="180776" y="1053643"/>
                </a:lnTo>
                <a:lnTo>
                  <a:pt x="140100" y="1008763"/>
                </a:lnTo>
                <a:lnTo>
                  <a:pt x="104018" y="960113"/>
                </a:lnTo>
                <a:lnTo>
                  <a:pt x="72879" y="908160"/>
                </a:lnTo>
                <a:lnTo>
                  <a:pt x="46982" y="853405"/>
                </a:lnTo>
                <a:lnTo>
                  <a:pt x="26576" y="796376"/>
                </a:lnTo>
                <a:lnTo>
                  <a:pt x="11859" y="737621"/>
                </a:lnTo>
                <a:lnTo>
                  <a:pt x="2972" y="677706"/>
                </a:lnTo>
                <a:lnTo>
                  <a:pt x="0" y="617209"/>
                </a:lnTo>
                <a:lnTo>
                  <a:pt x="743" y="586924"/>
                </a:lnTo>
                <a:lnTo>
                  <a:pt x="6679" y="526646"/>
                </a:lnTo>
                <a:lnTo>
                  <a:pt x="18496" y="467239"/>
                </a:lnTo>
                <a:lnTo>
                  <a:pt x="36079" y="409277"/>
                </a:lnTo>
                <a:lnTo>
                  <a:pt x="59258" y="353318"/>
                </a:lnTo>
                <a:lnTo>
                  <a:pt x="87810" y="299900"/>
                </a:lnTo>
                <a:lnTo>
                  <a:pt x="121461" y="249538"/>
                </a:lnTo>
                <a:lnTo>
                  <a:pt x="159887" y="202716"/>
                </a:lnTo>
                <a:lnTo>
                  <a:pt x="202716" y="159887"/>
                </a:lnTo>
                <a:lnTo>
                  <a:pt x="249538" y="121461"/>
                </a:lnTo>
                <a:lnTo>
                  <a:pt x="299900" y="87810"/>
                </a:lnTo>
                <a:lnTo>
                  <a:pt x="353318" y="59258"/>
                </a:lnTo>
                <a:lnTo>
                  <a:pt x="409277" y="36079"/>
                </a:lnTo>
                <a:lnTo>
                  <a:pt x="467239" y="18496"/>
                </a:lnTo>
                <a:lnTo>
                  <a:pt x="526646" y="6679"/>
                </a:lnTo>
                <a:lnTo>
                  <a:pt x="586924" y="743"/>
                </a:lnTo>
                <a:lnTo>
                  <a:pt x="617209" y="0"/>
                </a:lnTo>
                <a:lnTo>
                  <a:pt x="647494" y="743"/>
                </a:lnTo>
                <a:lnTo>
                  <a:pt x="707773" y="6679"/>
                </a:lnTo>
                <a:lnTo>
                  <a:pt x="767179" y="18496"/>
                </a:lnTo>
                <a:lnTo>
                  <a:pt x="825141" y="36079"/>
                </a:lnTo>
                <a:lnTo>
                  <a:pt x="881101" y="59258"/>
                </a:lnTo>
                <a:lnTo>
                  <a:pt x="934519" y="87810"/>
                </a:lnTo>
                <a:lnTo>
                  <a:pt x="984881" y="121461"/>
                </a:lnTo>
                <a:lnTo>
                  <a:pt x="1031703" y="159887"/>
                </a:lnTo>
                <a:lnTo>
                  <a:pt x="1074532" y="202716"/>
                </a:lnTo>
                <a:lnTo>
                  <a:pt x="1112957" y="249538"/>
                </a:lnTo>
                <a:lnTo>
                  <a:pt x="1146608" y="299900"/>
                </a:lnTo>
                <a:lnTo>
                  <a:pt x="1175161" y="353318"/>
                </a:lnTo>
                <a:lnTo>
                  <a:pt x="1198340" y="409277"/>
                </a:lnTo>
                <a:lnTo>
                  <a:pt x="1215923" y="467239"/>
                </a:lnTo>
                <a:lnTo>
                  <a:pt x="1227739" y="526646"/>
                </a:lnTo>
                <a:lnTo>
                  <a:pt x="1233676" y="586924"/>
                </a:lnTo>
                <a:lnTo>
                  <a:pt x="1234419" y="617209"/>
                </a:lnTo>
                <a:lnTo>
                  <a:pt x="1233676" y="647494"/>
                </a:lnTo>
                <a:lnTo>
                  <a:pt x="1227739" y="707773"/>
                </a:lnTo>
                <a:lnTo>
                  <a:pt x="1215923" y="767179"/>
                </a:lnTo>
                <a:lnTo>
                  <a:pt x="1198340" y="825141"/>
                </a:lnTo>
                <a:lnTo>
                  <a:pt x="1175161" y="881101"/>
                </a:lnTo>
                <a:lnTo>
                  <a:pt x="1146608" y="934519"/>
                </a:lnTo>
                <a:lnTo>
                  <a:pt x="1112957" y="984881"/>
                </a:lnTo>
                <a:lnTo>
                  <a:pt x="1074532" y="1031703"/>
                </a:lnTo>
                <a:lnTo>
                  <a:pt x="1031703" y="1074532"/>
                </a:lnTo>
                <a:lnTo>
                  <a:pt x="984881" y="1112957"/>
                </a:lnTo>
                <a:lnTo>
                  <a:pt x="934519" y="1146608"/>
                </a:lnTo>
                <a:lnTo>
                  <a:pt x="881101" y="1175161"/>
                </a:lnTo>
                <a:lnTo>
                  <a:pt x="825141" y="1198340"/>
                </a:lnTo>
                <a:lnTo>
                  <a:pt x="767179" y="1215923"/>
                </a:lnTo>
                <a:lnTo>
                  <a:pt x="707773" y="1227739"/>
                </a:lnTo>
                <a:lnTo>
                  <a:pt x="647494" y="1233676"/>
                </a:lnTo>
                <a:lnTo>
                  <a:pt x="617209" y="1234419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8992065" y="9083761"/>
            <a:ext cx="370840" cy="741045"/>
          </a:xfrm>
          <a:custGeom>
            <a:avLst/>
            <a:gdLst/>
            <a:ahLst/>
            <a:cxnLst/>
            <a:rect l="l" t="t" r="r" b="b"/>
            <a:pathLst>
              <a:path w="370840" h="741045">
                <a:moveTo>
                  <a:pt x="246883" y="740651"/>
                </a:moveTo>
                <a:lnTo>
                  <a:pt x="92581" y="740651"/>
                </a:lnTo>
                <a:lnTo>
                  <a:pt x="92581" y="370325"/>
                </a:lnTo>
                <a:lnTo>
                  <a:pt x="0" y="370325"/>
                </a:lnTo>
                <a:lnTo>
                  <a:pt x="0" y="246883"/>
                </a:lnTo>
                <a:lnTo>
                  <a:pt x="92581" y="246883"/>
                </a:lnTo>
                <a:lnTo>
                  <a:pt x="92581" y="172510"/>
                </a:lnTo>
                <a:lnTo>
                  <a:pt x="96528" y="122141"/>
                </a:lnTo>
                <a:lnTo>
                  <a:pt x="109006" y="79670"/>
                </a:lnTo>
                <a:lnTo>
                  <a:pt x="131060" y="45658"/>
                </a:lnTo>
                <a:lnTo>
                  <a:pt x="163738" y="20667"/>
                </a:lnTo>
                <a:lnTo>
                  <a:pt x="208087" y="5260"/>
                </a:lnTo>
                <a:lnTo>
                  <a:pt x="265153" y="0"/>
                </a:lnTo>
                <a:lnTo>
                  <a:pt x="370325" y="0"/>
                </a:lnTo>
                <a:lnTo>
                  <a:pt x="370325" y="123441"/>
                </a:lnTo>
                <a:lnTo>
                  <a:pt x="299747" y="123441"/>
                </a:lnTo>
                <a:lnTo>
                  <a:pt x="270539" y="126876"/>
                </a:lnTo>
                <a:lnTo>
                  <a:pt x="254695" y="137032"/>
                </a:lnTo>
                <a:lnTo>
                  <a:pt x="248161" y="153685"/>
                </a:lnTo>
                <a:lnTo>
                  <a:pt x="246883" y="176614"/>
                </a:lnTo>
                <a:lnTo>
                  <a:pt x="246883" y="246883"/>
                </a:lnTo>
                <a:lnTo>
                  <a:pt x="370325" y="246883"/>
                </a:lnTo>
                <a:lnTo>
                  <a:pt x="350822" y="370325"/>
                </a:lnTo>
                <a:lnTo>
                  <a:pt x="246883" y="370325"/>
                </a:lnTo>
                <a:lnTo>
                  <a:pt x="246883" y="7406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0362" y="8836876"/>
            <a:ext cx="1238249" cy="123824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1691341" y="8836876"/>
            <a:ext cx="1237615" cy="1237615"/>
          </a:xfrm>
          <a:custGeom>
            <a:avLst/>
            <a:gdLst/>
            <a:ahLst/>
            <a:cxnLst/>
            <a:rect l="l" t="t" r="r" b="b"/>
            <a:pathLst>
              <a:path w="1237615" h="1237615">
                <a:moveTo>
                  <a:pt x="618752" y="1237505"/>
                </a:moveTo>
                <a:lnTo>
                  <a:pt x="570404" y="1235643"/>
                </a:lnTo>
                <a:lnTo>
                  <a:pt x="523072" y="1230149"/>
                </a:lnTo>
                <a:lnTo>
                  <a:pt x="476894" y="1221161"/>
                </a:lnTo>
                <a:lnTo>
                  <a:pt x="432008" y="1208816"/>
                </a:lnTo>
                <a:lnTo>
                  <a:pt x="388552" y="1193251"/>
                </a:lnTo>
                <a:lnTo>
                  <a:pt x="346663" y="1174606"/>
                </a:lnTo>
                <a:lnTo>
                  <a:pt x="306479" y="1153016"/>
                </a:lnTo>
                <a:lnTo>
                  <a:pt x="268137" y="1128620"/>
                </a:lnTo>
                <a:lnTo>
                  <a:pt x="231776" y="1101556"/>
                </a:lnTo>
                <a:lnTo>
                  <a:pt x="197532" y="1071961"/>
                </a:lnTo>
                <a:lnTo>
                  <a:pt x="165544" y="1039973"/>
                </a:lnTo>
                <a:lnTo>
                  <a:pt x="135949" y="1005729"/>
                </a:lnTo>
                <a:lnTo>
                  <a:pt x="108885" y="969368"/>
                </a:lnTo>
                <a:lnTo>
                  <a:pt x="84489" y="931026"/>
                </a:lnTo>
                <a:lnTo>
                  <a:pt x="62899" y="890842"/>
                </a:lnTo>
                <a:lnTo>
                  <a:pt x="44253" y="848953"/>
                </a:lnTo>
                <a:lnTo>
                  <a:pt x="28689" y="805496"/>
                </a:lnTo>
                <a:lnTo>
                  <a:pt x="16344" y="760611"/>
                </a:lnTo>
                <a:lnTo>
                  <a:pt x="7355" y="714433"/>
                </a:lnTo>
                <a:lnTo>
                  <a:pt x="1861" y="667101"/>
                </a:lnTo>
                <a:lnTo>
                  <a:pt x="0" y="618752"/>
                </a:lnTo>
                <a:lnTo>
                  <a:pt x="1861" y="570390"/>
                </a:lnTo>
                <a:lnTo>
                  <a:pt x="7355" y="523046"/>
                </a:lnTo>
                <a:lnTo>
                  <a:pt x="16344" y="476860"/>
                </a:lnTo>
                <a:lnTo>
                  <a:pt x="28689" y="431967"/>
                </a:lnTo>
                <a:lnTo>
                  <a:pt x="44253" y="388507"/>
                </a:lnTo>
                <a:lnTo>
                  <a:pt x="62899" y="346615"/>
                </a:lnTo>
                <a:lnTo>
                  <a:pt x="84489" y="306430"/>
                </a:lnTo>
                <a:lnTo>
                  <a:pt x="108885" y="268089"/>
                </a:lnTo>
                <a:lnTo>
                  <a:pt x="135949" y="231729"/>
                </a:lnTo>
                <a:lnTo>
                  <a:pt x="165544" y="197489"/>
                </a:lnTo>
                <a:lnTo>
                  <a:pt x="197532" y="165505"/>
                </a:lnTo>
                <a:lnTo>
                  <a:pt x="231776" y="135914"/>
                </a:lnTo>
                <a:lnTo>
                  <a:pt x="268137" y="108855"/>
                </a:lnTo>
                <a:lnTo>
                  <a:pt x="306479" y="84464"/>
                </a:lnTo>
                <a:lnTo>
                  <a:pt x="346663" y="62880"/>
                </a:lnTo>
                <a:lnTo>
                  <a:pt x="388552" y="44239"/>
                </a:lnTo>
                <a:lnTo>
                  <a:pt x="432008" y="28679"/>
                </a:lnTo>
                <a:lnTo>
                  <a:pt x="476894" y="16338"/>
                </a:lnTo>
                <a:lnTo>
                  <a:pt x="523072" y="7353"/>
                </a:lnTo>
                <a:lnTo>
                  <a:pt x="570404" y="1861"/>
                </a:lnTo>
                <a:lnTo>
                  <a:pt x="618752" y="0"/>
                </a:lnTo>
                <a:lnTo>
                  <a:pt x="667115" y="1861"/>
                </a:lnTo>
                <a:lnTo>
                  <a:pt x="714459" y="7353"/>
                </a:lnTo>
                <a:lnTo>
                  <a:pt x="760645" y="16338"/>
                </a:lnTo>
                <a:lnTo>
                  <a:pt x="805538" y="28679"/>
                </a:lnTo>
                <a:lnTo>
                  <a:pt x="848998" y="44239"/>
                </a:lnTo>
                <a:lnTo>
                  <a:pt x="890890" y="62880"/>
                </a:lnTo>
                <a:lnTo>
                  <a:pt x="931075" y="84464"/>
                </a:lnTo>
                <a:lnTo>
                  <a:pt x="969416" y="108855"/>
                </a:lnTo>
                <a:lnTo>
                  <a:pt x="1005775" y="135914"/>
                </a:lnTo>
                <a:lnTo>
                  <a:pt x="1040016" y="165505"/>
                </a:lnTo>
                <a:lnTo>
                  <a:pt x="1072000" y="197489"/>
                </a:lnTo>
                <a:lnTo>
                  <a:pt x="1101591" y="231729"/>
                </a:lnTo>
                <a:lnTo>
                  <a:pt x="1128650" y="268089"/>
                </a:lnTo>
                <a:lnTo>
                  <a:pt x="1153040" y="306430"/>
                </a:lnTo>
                <a:lnTo>
                  <a:pt x="1174625" y="346615"/>
                </a:lnTo>
                <a:lnTo>
                  <a:pt x="1193266" y="388507"/>
                </a:lnTo>
                <a:lnTo>
                  <a:pt x="1208825" y="431967"/>
                </a:lnTo>
                <a:lnTo>
                  <a:pt x="1221167" y="476860"/>
                </a:lnTo>
                <a:lnTo>
                  <a:pt x="1230152" y="523046"/>
                </a:lnTo>
                <a:lnTo>
                  <a:pt x="1235644" y="570390"/>
                </a:lnTo>
                <a:lnTo>
                  <a:pt x="1237505" y="618752"/>
                </a:lnTo>
                <a:lnTo>
                  <a:pt x="1235644" y="667101"/>
                </a:lnTo>
                <a:lnTo>
                  <a:pt x="1230152" y="714433"/>
                </a:lnTo>
                <a:lnTo>
                  <a:pt x="1221167" y="760611"/>
                </a:lnTo>
                <a:lnTo>
                  <a:pt x="1208825" y="805496"/>
                </a:lnTo>
                <a:lnTo>
                  <a:pt x="1193266" y="848953"/>
                </a:lnTo>
                <a:lnTo>
                  <a:pt x="1174625" y="890842"/>
                </a:lnTo>
                <a:lnTo>
                  <a:pt x="1153040" y="931026"/>
                </a:lnTo>
                <a:lnTo>
                  <a:pt x="1128650" y="969368"/>
                </a:lnTo>
                <a:lnTo>
                  <a:pt x="1101591" y="1005729"/>
                </a:lnTo>
                <a:lnTo>
                  <a:pt x="1072000" y="1039973"/>
                </a:lnTo>
                <a:lnTo>
                  <a:pt x="1040016" y="1071961"/>
                </a:lnTo>
                <a:lnTo>
                  <a:pt x="1005775" y="1101556"/>
                </a:lnTo>
                <a:lnTo>
                  <a:pt x="969416" y="1128620"/>
                </a:lnTo>
                <a:lnTo>
                  <a:pt x="931075" y="1153016"/>
                </a:lnTo>
                <a:lnTo>
                  <a:pt x="890890" y="1174606"/>
                </a:lnTo>
                <a:lnTo>
                  <a:pt x="848998" y="1193251"/>
                </a:lnTo>
                <a:lnTo>
                  <a:pt x="805538" y="1208816"/>
                </a:lnTo>
                <a:lnTo>
                  <a:pt x="760645" y="1221161"/>
                </a:lnTo>
                <a:lnTo>
                  <a:pt x="714459" y="1230149"/>
                </a:lnTo>
                <a:lnTo>
                  <a:pt x="667115" y="1235643"/>
                </a:lnTo>
                <a:lnTo>
                  <a:pt x="618752" y="1237505"/>
                </a:lnTo>
                <a:close/>
              </a:path>
            </a:pathLst>
          </a:custGeom>
          <a:solidFill>
            <a:srgbClr val="9416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1923373" y="9183729"/>
            <a:ext cx="774065" cy="544195"/>
          </a:xfrm>
          <a:custGeom>
            <a:avLst/>
            <a:gdLst/>
            <a:ahLst/>
            <a:cxnLst/>
            <a:rect l="l" t="t" r="r" b="b"/>
            <a:pathLst>
              <a:path w="774065" h="544195">
                <a:moveTo>
                  <a:pt x="386720" y="543923"/>
                </a:moveTo>
                <a:lnTo>
                  <a:pt x="278449" y="542248"/>
                </a:lnTo>
                <a:lnTo>
                  <a:pt x="190943" y="539844"/>
                </a:lnTo>
                <a:lnTo>
                  <a:pt x="123706" y="536123"/>
                </a:lnTo>
                <a:lnTo>
                  <a:pt x="85693" y="529970"/>
                </a:lnTo>
                <a:lnTo>
                  <a:pt x="38452" y="503054"/>
                </a:lnTo>
                <a:lnTo>
                  <a:pt x="14378" y="455881"/>
                </a:lnTo>
                <a:lnTo>
                  <a:pt x="6488" y="415513"/>
                </a:lnTo>
                <a:lnTo>
                  <a:pt x="1201" y="347095"/>
                </a:lnTo>
                <a:lnTo>
                  <a:pt x="0" y="301124"/>
                </a:lnTo>
                <a:lnTo>
                  <a:pt x="0" y="242457"/>
                </a:lnTo>
                <a:lnTo>
                  <a:pt x="1201" y="196469"/>
                </a:lnTo>
                <a:lnTo>
                  <a:pt x="3845" y="156351"/>
                </a:lnTo>
                <a:lnTo>
                  <a:pt x="7693" y="117193"/>
                </a:lnTo>
                <a:lnTo>
                  <a:pt x="23866" y="62382"/>
                </a:lnTo>
                <a:lnTo>
                  <a:pt x="60859" y="22633"/>
                </a:lnTo>
                <a:lnTo>
                  <a:pt x="101594" y="9257"/>
                </a:lnTo>
                <a:lnTo>
                  <a:pt x="203840" y="3168"/>
                </a:lnTo>
                <a:lnTo>
                  <a:pt x="291784" y="853"/>
                </a:lnTo>
                <a:lnTo>
                  <a:pt x="359438" y="0"/>
                </a:lnTo>
                <a:lnTo>
                  <a:pt x="414002" y="0"/>
                </a:lnTo>
                <a:lnTo>
                  <a:pt x="481656" y="853"/>
                </a:lnTo>
                <a:lnTo>
                  <a:pt x="569600" y="3168"/>
                </a:lnTo>
                <a:lnTo>
                  <a:pt x="657534" y="7678"/>
                </a:lnTo>
                <a:lnTo>
                  <a:pt x="712581" y="22633"/>
                </a:lnTo>
                <a:lnTo>
                  <a:pt x="749574" y="62382"/>
                </a:lnTo>
                <a:lnTo>
                  <a:pt x="764204" y="108521"/>
                </a:lnTo>
                <a:lnTo>
                  <a:pt x="768437" y="144678"/>
                </a:lnTo>
                <a:lnTo>
                  <a:pt x="297071" y="144678"/>
                </a:lnTo>
                <a:lnTo>
                  <a:pt x="297071" y="382314"/>
                </a:lnTo>
                <a:lnTo>
                  <a:pt x="769916" y="382314"/>
                </a:lnTo>
                <a:lnTo>
                  <a:pt x="769595" y="387175"/>
                </a:lnTo>
                <a:lnTo>
                  <a:pt x="765750" y="426259"/>
                </a:lnTo>
                <a:lnTo>
                  <a:pt x="749574" y="481182"/>
                </a:lnTo>
                <a:lnTo>
                  <a:pt x="712628" y="520948"/>
                </a:lnTo>
                <a:lnTo>
                  <a:pt x="671861" y="534324"/>
                </a:lnTo>
                <a:lnTo>
                  <a:pt x="569566" y="540447"/>
                </a:lnTo>
                <a:lnTo>
                  <a:pt x="481546" y="542838"/>
                </a:lnTo>
                <a:lnTo>
                  <a:pt x="386720" y="543923"/>
                </a:lnTo>
                <a:close/>
              </a:path>
              <a:path w="774065" h="544195">
                <a:moveTo>
                  <a:pt x="769916" y="382314"/>
                </a:moveTo>
                <a:lnTo>
                  <a:pt x="297071" y="382314"/>
                </a:lnTo>
                <a:lnTo>
                  <a:pt x="525588" y="263990"/>
                </a:lnTo>
                <a:lnTo>
                  <a:pt x="297071" y="144678"/>
                </a:lnTo>
                <a:lnTo>
                  <a:pt x="768437" y="144678"/>
                </a:lnTo>
                <a:lnTo>
                  <a:pt x="769540" y="156351"/>
                </a:lnTo>
                <a:lnTo>
                  <a:pt x="772222" y="196469"/>
                </a:lnTo>
                <a:lnTo>
                  <a:pt x="773441" y="242457"/>
                </a:lnTo>
                <a:lnTo>
                  <a:pt x="773441" y="301124"/>
                </a:lnTo>
                <a:lnTo>
                  <a:pt x="772239" y="347095"/>
                </a:lnTo>
                <a:lnTo>
                  <a:pt x="769916" y="3823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0"/>
            <a:ext cx="18288000" cy="5537835"/>
          </a:xfrm>
          <a:custGeom>
            <a:avLst/>
            <a:gdLst/>
            <a:ahLst/>
            <a:cxnLst/>
            <a:rect l="l" t="t" r="r" b="b"/>
            <a:pathLst>
              <a:path w="18288000" h="5537835">
                <a:moveTo>
                  <a:pt x="18288000" y="5537534"/>
                </a:moveTo>
                <a:lnTo>
                  <a:pt x="0" y="553753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5537534"/>
                </a:lnTo>
                <a:close/>
              </a:path>
            </a:pathLst>
          </a:custGeom>
          <a:solidFill>
            <a:srgbClr val="E7E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5839" y="146023"/>
            <a:ext cx="3356078" cy="2812828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5245" y="238628"/>
            <a:ext cx="1364161" cy="2112639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9249" y="555516"/>
            <a:ext cx="663972" cy="1509028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7086600" y="419701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799" y="4114799"/>
                </a:moveTo>
                <a:lnTo>
                  <a:pt x="0" y="4114799"/>
                </a:lnTo>
                <a:lnTo>
                  <a:pt x="0" y="0"/>
                </a:lnTo>
                <a:lnTo>
                  <a:pt x="4114799" y="0"/>
                </a:lnTo>
                <a:lnTo>
                  <a:pt x="4114799" y="4114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7086587" y="4197019"/>
            <a:ext cx="4114800" cy="1419225"/>
          </a:xfrm>
          <a:custGeom>
            <a:avLst/>
            <a:gdLst/>
            <a:ahLst/>
            <a:cxnLst/>
            <a:rect l="l" t="t" r="r" b="b"/>
            <a:pathLst>
              <a:path w="4114800" h="1419225">
                <a:moveTo>
                  <a:pt x="141897" y="1135113"/>
                </a:moveTo>
                <a:lnTo>
                  <a:pt x="0" y="1135113"/>
                </a:lnTo>
                <a:lnTo>
                  <a:pt x="0" y="1277010"/>
                </a:lnTo>
                <a:lnTo>
                  <a:pt x="141897" y="1277010"/>
                </a:lnTo>
                <a:lnTo>
                  <a:pt x="141897" y="1135113"/>
                </a:lnTo>
                <a:close/>
              </a:path>
              <a:path w="4114800" h="1419225">
                <a:moveTo>
                  <a:pt x="709460" y="283781"/>
                </a:moveTo>
                <a:lnTo>
                  <a:pt x="283781" y="283781"/>
                </a:lnTo>
                <a:lnTo>
                  <a:pt x="283781" y="425665"/>
                </a:lnTo>
                <a:lnTo>
                  <a:pt x="283781" y="567563"/>
                </a:lnTo>
                <a:lnTo>
                  <a:pt x="283781" y="709447"/>
                </a:lnTo>
                <a:lnTo>
                  <a:pt x="709460" y="709447"/>
                </a:lnTo>
                <a:lnTo>
                  <a:pt x="709460" y="567563"/>
                </a:lnTo>
                <a:lnTo>
                  <a:pt x="709460" y="425665"/>
                </a:lnTo>
                <a:lnTo>
                  <a:pt x="709460" y="283781"/>
                </a:lnTo>
                <a:close/>
              </a:path>
              <a:path w="4114800" h="1419225">
                <a:moveTo>
                  <a:pt x="993228" y="1135113"/>
                </a:moveTo>
                <a:lnTo>
                  <a:pt x="283781" y="1135113"/>
                </a:lnTo>
                <a:lnTo>
                  <a:pt x="283781" y="1277010"/>
                </a:lnTo>
                <a:lnTo>
                  <a:pt x="141897" y="1277010"/>
                </a:lnTo>
                <a:lnTo>
                  <a:pt x="141897" y="1418894"/>
                </a:lnTo>
                <a:lnTo>
                  <a:pt x="425678" y="1418894"/>
                </a:lnTo>
                <a:lnTo>
                  <a:pt x="425678" y="1277010"/>
                </a:lnTo>
                <a:lnTo>
                  <a:pt x="709460" y="1277010"/>
                </a:lnTo>
                <a:lnTo>
                  <a:pt x="709460" y="1418894"/>
                </a:lnTo>
                <a:lnTo>
                  <a:pt x="851344" y="1418894"/>
                </a:lnTo>
                <a:lnTo>
                  <a:pt x="851344" y="1277010"/>
                </a:lnTo>
                <a:lnTo>
                  <a:pt x="993228" y="1277010"/>
                </a:lnTo>
                <a:lnTo>
                  <a:pt x="993228" y="1135113"/>
                </a:lnTo>
                <a:close/>
              </a:path>
              <a:path w="4114800" h="1419225">
                <a:moveTo>
                  <a:pt x="993228" y="0"/>
                </a:moveTo>
                <a:lnTo>
                  <a:pt x="851344" y="0"/>
                </a:lnTo>
                <a:lnTo>
                  <a:pt x="851344" y="141897"/>
                </a:lnTo>
                <a:lnTo>
                  <a:pt x="851344" y="283781"/>
                </a:lnTo>
                <a:lnTo>
                  <a:pt x="851344" y="425665"/>
                </a:lnTo>
                <a:lnTo>
                  <a:pt x="851344" y="567563"/>
                </a:lnTo>
                <a:lnTo>
                  <a:pt x="851344" y="709447"/>
                </a:lnTo>
                <a:lnTo>
                  <a:pt x="851344" y="851344"/>
                </a:lnTo>
                <a:lnTo>
                  <a:pt x="141897" y="851344"/>
                </a:lnTo>
                <a:lnTo>
                  <a:pt x="141897" y="141897"/>
                </a:lnTo>
                <a:lnTo>
                  <a:pt x="851344" y="141897"/>
                </a:lnTo>
                <a:lnTo>
                  <a:pt x="851344" y="0"/>
                </a:lnTo>
                <a:lnTo>
                  <a:pt x="0" y="0"/>
                </a:lnTo>
                <a:lnTo>
                  <a:pt x="0" y="141897"/>
                </a:lnTo>
                <a:lnTo>
                  <a:pt x="0" y="283781"/>
                </a:lnTo>
                <a:lnTo>
                  <a:pt x="0" y="993228"/>
                </a:lnTo>
                <a:lnTo>
                  <a:pt x="993228" y="993228"/>
                </a:lnTo>
                <a:lnTo>
                  <a:pt x="993228" y="141897"/>
                </a:lnTo>
                <a:lnTo>
                  <a:pt x="993228" y="0"/>
                </a:lnTo>
                <a:close/>
              </a:path>
              <a:path w="4114800" h="1419225">
                <a:moveTo>
                  <a:pt x="1844573" y="1135113"/>
                </a:moveTo>
                <a:lnTo>
                  <a:pt x="1702676" y="1135113"/>
                </a:lnTo>
                <a:lnTo>
                  <a:pt x="1702676" y="993228"/>
                </a:lnTo>
                <a:lnTo>
                  <a:pt x="1560791" y="993228"/>
                </a:lnTo>
                <a:lnTo>
                  <a:pt x="1560791" y="851344"/>
                </a:lnTo>
                <a:lnTo>
                  <a:pt x="1418907" y="851344"/>
                </a:lnTo>
                <a:lnTo>
                  <a:pt x="1418907" y="993228"/>
                </a:lnTo>
                <a:lnTo>
                  <a:pt x="1277010" y="993228"/>
                </a:lnTo>
                <a:lnTo>
                  <a:pt x="1277010" y="851344"/>
                </a:lnTo>
                <a:lnTo>
                  <a:pt x="1418907" y="851344"/>
                </a:lnTo>
                <a:lnTo>
                  <a:pt x="1418907" y="709447"/>
                </a:lnTo>
                <a:lnTo>
                  <a:pt x="1418907" y="567563"/>
                </a:lnTo>
                <a:lnTo>
                  <a:pt x="1277010" y="567563"/>
                </a:lnTo>
                <a:lnTo>
                  <a:pt x="1277010" y="425665"/>
                </a:lnTo>
                <a:lnTo>
                  <a:pt x="1277010" y="283781"/>
                </a:lnTo>
                <a:lnTo>
                  <a:pt x="1135126" y="283781"/>
                </a:lnTo>
                <a:lnTo>
                  <a:pt x="1135126" y="425665"/>
                </a:lnTo>
                <a:lnTo>
                  <a:pt x="1135126" y="567563"/>
                </a:lnTo>
                <a:lnTo>
                  <a:pt x="1135126" y="709447"/>
                </a:lnTo>
                <a:lnTo>
                  <a:pt x="1135126" y="851344"/>
                </a:lnTo>
                <a:lnTo>
                  <a:pt x="1135126" y="993228"/>
                </a:lnTo>
                <a:lnTo>
                  <a:pt x="1135126" y="1135113"/>
                </a:lnTo>
                <a:lnTo>
                  <a:pt x="1277010" y="1135113"/>
                </a:lnTo>
                <a:lnTo>
                  <a:pt x="1277010" y="1277010"/>
                </a:lnTo>
                <a:lnTo>
                  <a:pt x="1560791" y="1277010"/>
                </a:lnTo>
                <a:lnTo>
                  <a:pt x="1560791" y="1418894"/>
                </a:lnTo>
                <a:lnTo>
                  <a:pt x="1702676" y="1418894"/>
                </a:lnTo>
                <a:lnTo>
                  <a:pt x="1702676" y="1277010"/>
                </a:lnTo>
                <a:lnTo>
                  <a:pt x="1844573" y="1277010"/>
                </a:lnTo>
                <a:lnTo>
                  <a:pt x="1844573" y="1135113"/>
                </a:lnTo>
                <a:close/>
              </a:path>
              <a:path w="4114800" h="1419225">
                <a:moveTo>
                  <a:pt x="1844573" y="851344"/>
                </a:moveTo>
                <a:lnTo>
                  <a:pt x="1702676" y="851344"/>
                </a:lnTo>
                <a:lnTo>
                  <a:pt x="1702676" y="993228"/>
                </a:lnTo>
                <a:lnTo>
                  <a:pt x="1844573" y="993228"/>
                </a:lnTo>
                <a:lnTo>
                  <a:pt x="1844573" y="851344"/>
                </a:lnTo>
                <a:close/>
              </a:path>
              <a:path w="4114800" h="1419225">
                <a:moveTo>
                  <a:pt x="1986457" y="993228"/>
                </a:moveTo>
                <a:lnTo>
                  <a:pt x="1844573" y="993228"/>
                </a:lnTo>
                <a:lnTo>
                  <a:pt x="1844573" y="1135113"/>
                </a:lnTo>
                <a:lnTo>
                  <a:pt x="1986457" y="1135113"/>
                </a:lnTo>
                <a:lnTo>
                  <a:pt x="1986457" y="993228"/>
                </a:lnTo>
                <a:close/>
              </a:path>
              <a:path w="4114800" h="1419225">
                <a:moveTo>
                  <a:pt x="2128355" y="283781"/>
                </a:moveTo>
                <a:lnTo>
                  <a:pt x="1986457" y="283781"/>
                </a:lnTo>
                <a:lnTo>
                  <a:pt x="1986457" y="425665"/>
                </a:lnTo>
                <a:lnTo>
                  <a:pt x="2128355" y="425665"/>
                </a:lnTo>
                <a:lnTo>
                  <a:pt x="2128355" y="283781"/>
                </a:lnTo>
                <a:close/>
              </a:path>
              <a:path w="4114800" h="1419225">
                <a:moveTo>
                  <a:pt x="2412123" y="1277010"/>
                </a:moveTo>
                <a:lnTo>
                  <a:pt x="2270239" y="1277010"/>
                </a:lnTo>
                <a:lnTo>
                  <a:pt x="2270239" y="1135113"/>
                </a:lnTo>
                <a:lnTo>
                  <a:pt x="2270239" y="993228"/>
                </a:lnTo>
                <a:lnTo>
                  <a:pt x="2128355" y="993228"/>
                </a:lnTo>
                <a:lnTo>
                  <a:pt x="2128355" y="1135113"/>
                </a:lnTo>
                <a:lnTo>
                  <a:pt x="1986457" y="1135113"/>
                </a:lnTo>
                <a:lnTo>
                  <a:pt x="1986457" y="1277010"/>
                </a:lnTo>
                <a:lnTo>
                  <a:pt x="2128355" y="1277010"/>
                </a:lnTo>
                <a:lnTo>
                  <a:pt x="2128355" y="1418894"/>
                </a:lnTo>
                <a:lnTo>
                  <a:pt x="2412123" y="1418894"/>
                </a:lnTo>
                <a:lnTo>
                  <a:pt x="2412123" y="1277010"/>
                </a:lnTo>
                <a:close/>
              </a:path>
              <a:path w="4114800" h="1419225">
                <a:moveTo>
                  <a:pt x="2412123" y="709447"/>
                </a:moveTo>
                <a:lnTo>
                  <a:pt x="2270239" y="709447"/>
                </a:lnTo>
                <a:lnTo>
                  <a:pt x="2270239" y="567563"/>
                </a:lnTo>
                <a:lnTo>
                  <a:pt x="1844573" y="567563"/>
                </a:lnTo>
                <a:lnTo>
                  <a:pt x="1844573" y="425665"/>
                </a:lnTo>
                <a:lnTo>
                  <a:pt x="1844573" y="283781"/>
                </a:lnTo>
                <a:lnTo>
                  <a:pt x="1702676" y="283781"/>
                </a:lnTo>
                <a:lnTo>
                  <a:pt x="1702676" y="425665"/>
                </a:lnTo>
                <a:lnTo>
                  <a:pt x="1560791" y="425665"/>
                </a:lnTo>
                <a:lnTo>
                  <a:pt x="1560791" y="283781"/>
                </a:lnTo>
                <a:lnTo>
                  <a:pt x="1702676" y="283781"/>
                </a:lnTo>
                <a:lnTo>
                  <a:pt x="1702676" y="141897"/>
                </a:lnTo>
                <a:lnTo>
                  <a:pt x="1560791" y="141897"/>
                </a:lnTo>
                <a:lnTo>
                  <a:pt x="1560791" y="0"/>
                </a:lnTo>
                <a:lnTo>
                  <a:pt x="1418907" y="0"/>
                </a:lnTo>
                <a:lnTo>
                  <a:pt x="1418907" y="141897"/>
                </a:lnTo>
                <a:lnTo>
                  <a:pt x="1277010" y="141897"/>
                </a:lnTo>
                <a:lnTo>
                  <a:pt x="1277010" y="283781"/>
                </a:lnTo>
                <a:lnTo>
                  <a:pt x="1418907" y="283781"/>
                </a:lnTo>
                <a:lnTo>
                  <a:pt x="1418907" y="425665"/>
                </a:lnTo>
                <a:lnTo>
                  <a:pt x="1418907" y="567563"/>
                </a:lnTo>
                <a:lnTo>
                  <a:pt x="1560791" y="567563"/>
                </a:lnTo>
                <a:lnTo>
                  <a:pt x="1560791" y="709447"/>
                </a:lnTo>
                <a:lnTo>
                  <a:pt x="1844573" y="709447"/>
                </a:lnTo>
                <a:lnTo>
                  <a:pt x="1844573" y="851344"/>
                </a:lnTo>
                <a:lnTo>
                  <a:pt x="1986457" y="851344"/>
                </a:lnTo>
                <a:lnTo>
                  <a:pt x="1986457" y="993228"/>
                </a:lnTo>
                <a:lnTo>
                  <a:pt x="2128355" y="993228"/>
                </a:lnTo>
                <a:lnTo>
                  <a:pt x="2128355" y="851344"/>
                </a:lnTo>
                <a:lnTo>
                  <a:pt x="2270239" y="851344"/>
                </a:lnTo>
                <a:lnTo>
                  <a:pt x="2270239" y="993228"/>
                </a:lnTo>
                <a:lnTo>
                  <a:pt x="2412123" y="993228"/>
                </a:lnTo>
                <a:lnTo>
                  <a:pt x="2412123" y="851344"/>
                </a:lnTo>
                <a:lnTo>
                  <a:pt x="2412123" y="709447"/>
                </a:lnTo>
                <a:close/>
              </a:path>
              <a:path w="4114800" h="1419225">
                <a:moveTo>
                  <a:pt x="2554020" y="1135113"/>
                </a:moveTo>
                <a:lnTo>
                  <a:pt x="2412123" y="1135113"/>
                </a:lnTo>
                <a:lnTo>
                  <a:pt x="2412123" y="1277010"/>
                </a:lnTo>
                <a:lnTo>
                  <a:pt x="2554020" y="1277010"/>
                </a:lnTo>
                <a:lnTo>
                  <a:pt x="2554020" y="1135113"/>
                </a:lnTo>
                <a:close/>
              </a:path>
              <a:path w="4114800" h="1419225">
                <a:moveTo>
                  <a:pt x="2979686" y="851344"/>
                </a:moveTo>
                <a:lnTo>
                  <a:pt x="2837802" y="851344"/>
                </a:lnTo>
                <a:lnTo>
                  <a:pt x="2837802" y="993228"/>
                </a:lnTo>
                <a:lnTo>
                  <a:pt x="2695905" y="993228"/>
                </a:lnTo>
                <a:lnTo>
                  <a:pt x="2695905" y="1135113"/>
                </a:lnTo>
                <a:lnTo>
                  <a:pt x="2979686" y="1135113"/>
                </a:lnTo>
                <a:lnTo>
                  <a:pt x="2979686" y="993228"/>
                </a:lnTo>
                <a:lnTo>
                  <a:pt x="2979686" y="851344"/>
                </a:lnTo>
                <a:close/>
              </a:path>
              <a:path w="4114800" h="1419225">
                <a:moveTo>
                  <a:pt x="2979686" y="0"/>
                </a:moveTo>
                <a:lnTo>
                  <a:pt x="2128355" y="0"/>
                </a:lnTo>
                <a:lnTo>
                  <a:pt x="2128355" y="141897"/>
                </a:lnTo>
                <a:lnTo>
                  <a:pt x="2837802" y="141897"/>
                </a:lnTo>
                <a:lnTo>
                  <a:pt x="2837802" y="283781"/>
                </a:lnTo>
                <a:lnTo>
                  <a:pt x="2554020" y="283781"/>
                </a:lnTo>
                <a:lnTo>
                  <a:pt x="2554020" y="425665"/>
                </a:lnTo>
                <a:lnTo>
                  <a:pt x="2695905" y="425665"/>
                </a:lnTo>
                <a:lnTo>
                  <a:pt x="2695905" y="567563"/>
                </a:lnTo>
                <a:lnTo>
                  <a:pt x="2554020" y="567563"/>
                </a:lnTo>
                <a:lnTo>
                  <a:pt x="2554020" y="425665"/>
                </a:lnTo>
                <a:lnTo>
                  <a:pt x="2412123" y="425665"/>
                </a:lnTo>
                <a:lnTo>
                  <a:pt x="2412123" y="283781"/>
                </a:lnTo>
                <a:lnTo>
                  <a:pt x="2270239" y="283781"/>
                </a:lnTo>
                <a:lnTo>
                  <a:pt x="2270239" y="425665"/>
                </a:lnTo>
                <a:lnTo>
                  <a:pt x="2270239" y="567563"/>
                </a:lnTo>
                <a:lnTo>
                  <a:pt x="2412123" y="567563"/>
                </a:lnTo>
                <a:lnTo>
                  <a:pt x="2412123" y="709447"/>
                </a:lnTo>
                <a:lnTo>
                  <a:pt x="2554020" y="709447"/>
                </a:lnTo>
                <a:lnTo>
                  <a:pt x="2554020" y="851344"/>
                </a:lnTo>
                <a:lnTo>
                  <a:pt x="2554020" y="993228"/>
                </a:lnTo>
                <a:lnTo>
                  <a:pt x="2695905" y="993228"/>
                </a:lnTo>
                <a:lnTo>
                  <a:pt x="2695905" y="851344"/>
                </a:lnTo>
                <a:lnTo>
                  <a:pt x="2695905" y="709447"/>
                </a:lnTo>
                <a:lnTo>
                  <a:pt x="2979686" y="709447"/>
                </a:lnTo>
                <a:lnTo>
                  <a:pt x="2979686" y="567563"/>
                </a:lnTo>
                <a:lnTo>
                  <a:pt x="2837802" y="567563"/>
                </a:lnTo>
                <a:lnTo>
                  <a:pt x="2837802" y="425665"/>
                </a:lnTo>
                <a:lnTo>
                  <a:pt x="2979686" y="425665"/>
                </a:lnTo>
                <a:lnTo>
                  <a:pt x="2979686" y="283781"/>
                </a:lnTo>
                <a:lnTo>
                  <a:pt x="2979686" y="141897"/>
                </a:lnTo>
                <a:lnTo>
                  <a:pt x="2979686" y="0"/>
                </a:lnTo>
                <a:close/>
              </a:path>
              <a:path w="4114800" h="1419225">
                <a:moveTo>
                  <a:pt x="3831031" y="1135113"/>
                </a:moveTo>
                <a:lnTo>
                  <a:pt x="3121583" y="1135113"/>
                </a:lnTo>
                <a:lnTo>
                  <a:pt x="3121583" y="1277010"/>
                </a:lnTo>
                <a:lnTo>
                  <a:pt x="3831031" y="1277010"/>
                </a:lnTo>
                <a:lnTo>
                  <a:pt x="3831031" y="1135113"/>
                </a:lnTo>
                <a:close/>
              </a:path>
              <a:path w="4114800" h="1419225">
                <a:moveTo>
                  <a:pt x="3831031" y="283781"/>
                </a:moveTo>
                <a:lnTo>
                  <a:pt x="3405352" y="283781"/>
                </a:lnTo>
                <a:lnTo>
                  <a:pt x="3405352" y="425665"/>
                </a:lnTo>
                <a:lnTo>
                  <a:pt x="3405352" y="567563"/>
                </a:lnTo>
                <a:lnTo>
                  <a:pt x="3405352" y="709447"/>
                </a:lnTo>
                <a:lnTo>
                  <a:pt x="3831031" y="709447"/>
                </a:lnTo>
                <a:lnTo>
                  <a:pt x="3831031" y="567563"/>
                </a:lnTo>
                <a:lnTo>
                  <a:pt x="3831031" y="425665"/>
                </a:lnTo>
                <a:lnTo>
                  <a:pt x="3831031" y="283781"/>
                </a:lnTo>
                <a:close/>
              </a:path>
              <a:path w="4114800" h="1419225">
                <a:moveTo>
                  <a:pt x="4114800" y="0"/>
                </a:moveTo>
                <a:lnTo>
                  <a:pt x="3972915" y="0"/>
                </a:lnTo>
                <a:lnTo>
                  <a:pt x="3972915" y="141897"/>
                </a:lnTo>
                <a:lnTo>
                  <a:pt x="3972915" y="283781"/>
                </a:lnTo>
                <a:lnTo>
                  <a:pt x="3972915" y="425665"/>
                </a:lnTo>
                <a:lnTo>
                  <a:pt x="3972915" y="567563"/>
                </a:lnTo>
                <a:lnTo>
                  <a:pt x="3972915" y="709447"/>
                </a:lnTo>
                <a:lnTo>
                  <a:pt x="3972915" y="851344"/>
                </a:lnTo>
                <a:lnTo>
                  <a:pt x="3263468" y="851344"/>
                </a:lnTo>
                <a:lnTo>
                  <a:pt x="3263468" y="141897"/>
                </a:lnTo>
                <a:lnTo>
                  <a:pt x="3972915" y="141897"/>
                </a:lnTo>
                <a:lnTo>
                  <a:pt x="3972915" y="0"/>
                </a:lnTo>
                <a:lnTo>
                  <a:pt x="3121583" y="0"/>
                </a:lnTo>
                <a:lnTo>
                  <a:pt x="3121583" y="141897"/>
                </a:lnTo>
                <a:lnTo>
                  <a:pt x="3121583" y="283781"/>
                </a:lnTo>
                <a:lnTo>
                  <a:pt x="3121583" y="993228"/>
                </a:lnTo>
                <a:lnTo>
                  <a:pt x="4114800" y="993228"/>
                </a:lnTo>
                <a:lnTo>
                  <a:pt x="4114800" y="141897"/>
                </a:lnTo>
                <a:lnTo>
                  <a:pt x="411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7086587" y="5474029"/>
            <a:ext cx="4114800" cy="1560830"/>
          </a:xfrm>
          <a:custGeom>
            <a:avLst/>
            <a:gdLst/>
            <a:ahLst/>
            <a:cxnLst/>
            <a:rect l="l" t="t" r="r" b="b"/>
            <a:pathLst>
              <a:path w="4114800" h="1560829">
                <a:moveTo>
                  <a:pt x="141897" y="1135113"/>
                </a:moveTo>
                <a:lnTo>
                  <a:pt x="0" y="1135113"/>
                </a:lnTo>
                <a:lnTo>
                  <a:pt x="0" y="1277010"/>
                </a:lnTo>
                <a:lnTo>
                  <a:pt x="0" y="1418894"/>
                </a:lnTo>
                <a:lnTo>
                  <a:pt x="0" y="1560779"/>
                </a:lnTo>
                <a:lnTo>
                  <a:pt x="141897" y="1560779"/>
                </a:lnTo>
                <a:lnTo>
                  <a:pt x="141897" y="1418894"/>
                </a:lnTo>
                <a:lnTo>
                  <a:pt x="141897" y="1277010"/>
                </a:lnTo>
                <a:lnTo>
                  <a:pt x="141897" y="1135113"/>
                </a:lnTo>
                <a:close/>
              </a:path>
              <a:path w="4114800" h="1560829">
                <a:moveTo>
                  <a:pt x="425678" y="1277010"/>
                </a:moveTo>
                <a:lnTo>
                  <a:pt x="283781" y="1277010"/>
                </a:lnTo>
                <a:lnTo>
                  <a:pt x="283781" y="1418894"/>
                </a:lnTo>
                <a:lnTo>
                  <a:pt x="283781" y="1560779"/>
                </a:lnTo>
                <a:lnTo>
                  <a:pt x="425678" y="1560779"/>
                </a:lnTo>
                <a:lnTo>
                  <a:pt x="425678" y="1418894"/>
                </a:lnTo>
                <a:lnTo>
                  <a:pt x="425678" y="1277010"/>
                </a:lnTo>
                <a:close/>
              </a:path>
              <a:path w="4114800" h="1560829">
                <a:moveTo>
                  <a:pt x="425678" y="283781"/>
                </a:moveTo>
                <a:lnTo>
                  <a:pt x="0" y="283781"/>
                </a:lnTo>
                <a:lnTo>
                  <a:pt x="0" y="425665"/>
                </a:lnTo>
                <a:lnTo>
                  <a:pt x="0" y="567550"/>
                </a:lnTo>
                <a:lnTo>
                  <a:pt x="0" y="709447"/>
                </a:lnTo>
                <a:lnTo>
                  <a:pt x="141897" y="709447"/>
                </a:lnTo>
                <a:lnTo>
                  <a:pt x="141897" y="567550"/>
                </a:lnTo>
                <a:lnTo>
                  <a:pt x="283781" y="567550"/>
                </a:lnTo>
                <a:lnTo>
                  <a:pt x="283781" y="425665"/>
                </a:lnTo>
                <a:lnTo>
                  <a:pt x="425678" y="425665"/>
                </a:lnTo>
                <a:lnTo>
                  <a:pt x="425678" y="283781"/>
                </a:lnTo>
                <a:close/>
              </a:path>
              <a:path w="4114800" h="1560829">
                <a:moveTo>
                  <a:pt x="709460" y="1418894"/>
                </a:moveTo>
                <a:lnTo>
                  <a:pt x="567563" y="1418894"/>
                </a:lnTo>
                <a:lnTo>
                  <a:pt x="567563" y="1560779"/>
                </a:lnTo>
                <a:lnTo>
                  <a:pt x="709460" y="1560779"/>
                </a:lnTo>
                <a:lnTo>
                  <a:pt x="709460" y="1418894"/>
                </a:lnTo>
                <a:close/>
              </a:path>
              <a:path w="4114800" h="1560829">
                <a:moveTo>
                  <a:pt x="993228" y="141884"/>
                </a:moveTo>
                <a:lnTo>
                  <a:pt x="851344" y="141884"/>
                </a:lnTo>
                <a:lnTo>
                  <a:pt x="851344" y="283781"/>
                </a:lnTo>
                <a:lnTo>
                  <a:pt x="993228" y="283781"/>
                </a:lnTo>
                <a:lnTo>
                  <a:pt x="993228" y="141884"/>
                </a:lnTo>
                <a:close/>
              </a:path>
              <a:path w="4114800" h="1560829">
                <a:moveTo>
                  <a:pt x="1135126" y="425665"/>
                </a:moveTo>
                <a:lnTo>
                  <a:pt x="567563" y="425665"/>
                </a:lnTo>
                <a:lnTo>
                  <a:pt x="567563" y="567550"/>
                </a:lnTo>
                <a:lnTo>
                  <a:pt x="425678" y="567550"/>
                </a:lnTo>
                <a:lnTo>
                  <a:pt x="425678" y="709447"/>
                </a:lnTo>
                <a:lnTo>
                  <a:pt x="141897" y="709447"/>
                </a:lnTo>
                <a:lnTo>
                  <a:pt x="141897" y="851331"/>
                </a:lnTo>
                <a:lnTo>
                  <a:pt x="141897" y="993228"/>
                </a:lnTo>
                <a:lnTo>
                  <a:pt x="141897" y="1135113"/>
                </a:lnTo>
                <a:lnTo>
                  <a:pt x="283781" y="1135113"/>
                </a:lnTo>
                <a:lnTo>
                  <a:pt x="283781" y="993228"/>
                </a:lnTo>
                <a:lnTo>
                  <a:pt x="425678" y="993228"/>
                </a:lnTo>
                <a:lnTo>
                  <a:pt x="425678" y="1135113"/>
                </a:lnTo>
                <a:lnTo>
                  <a:pt x="425678" y="1277010"/>
                </a:lnTo>
                <a:lnTo>
                  <a:pt x="567563" y="1277010"/>
                </a:lnTo>
                <a:lnTo>
                  <a:pt x="567563" y="1135113"/>
                </a:lnTo>
                <a:lnTo>
                  <a:pt x="709460" y="1135113"/>
                </a:lnTo>
                <a:lnTo>
                  <a:pt x="709460" y="993228"/>
                </a:lnTo>
                <a:lnTo>
                  <a:pt x="709460" y="851331"/>
                </a:lnTo>
                <a:lnTo>
                  <a:pt x="993228" y="851331"/>
                </a:lnTo>
                <a:lnTo>
                  <a:pt x="993228" y="709447"/>
                </a:lnTo>
                <a:lnTo>
                  <a:pt x="709460" y="709447"/>
                </a:lnTo>
                <a:lnTo>
                  <a:pt x="709460" y="567550"/>
                </a:lnTo>
                <a:lnTo>
                  <a:pt x="1135126" y="567550"/>
                </a:lnTo>
                <a:lnTo>
                  <a:pt x="1135126" y="425665"/>
                </a:lnTo>
                <a:close/>
              </a:path>
              <a:path w="4114800" h="1560829">
                <a:moveTo>
                  <a:pt x="1277010" y="141884"/>
                </a:moveTo>
                <a:lnTo>
                  <a:pt x="1135126" y="141884"/>
                </a:lnTo>
                <a:lnTo>
                  <a:pt x="1135126" y="283781"/>
                </a:lnTo>
                <a:lnTo>
                  <a:pt x="1277010" y="283781"/>
                </a:lnTo>
                <a:lnTo>
                  <a:pt x="1277010" y="141884"/>
                </a:lnTo>
                <a:close/>
              </a:path>
              <a:path w="4114800" h="1560829">
                <a:moveTo>
                  <a:pt x="1560791" y="1418894"/>
                </a:moveTo>
                <a:lnTo>
                  <a:pt x="1418907" y="1418894"/>
                </a:lnTo>
                <a:lnTo>
                  <a:pt x="1418907" y="1560779"/>
                </a:lnTo>
                <a:lnTo>
                  <a:pt x="1560791" y="1560779"/>
                </a:lnTo>
                <a:lnTo>
                  <a:pt x="1560791" y="1418894"/>
                </a:lnTo>
                <a:close/>
              </a:path>
              <a:path w="4114800" h="1560829">
                <a:moveTo>
                  <a:pt x="1844573" y="1418894"/>
                </a:moveTo>
                <a:lnTo>
                  <a:pt x="1702676" y="1418894"/>
                </a:lnTo>
                <a:lnTo>
                  <a:pt x="1702676" y="1560779"/>
                </a:lnTo>
                <a:lnTo>
                  <a:pt x="1844573" y="1560779"/>
                </a:lnTo>
                <a:lnTo>
                  <a:pt x="1844573" y="1418894"/>
                </a:lnTo>
                <a:close/>
              </a:path>
              <a:path w="4114800" h="1560829">
                <a:moveTo>
                  <a:pt x="2128355" y="283781"/>
                </a:moveTo>
                <a:lnTo>
                  <a:pt x="1986457" y="283781"/>
                </a:lnTo>
                <a:lnTo>
                  <a:pt x="1986457" y="425665"/>
                </a:lnTo>
                <a:lnTo>
                  <a:pt x="2128355" y="425665"/>
                </a:lnTo>
                <a:lnTo>
                  <a:pt x="2128355" y="283781"/>
                </a:lnTo>
                <a:close/>
              </a:path>
              <a:path w="4114800" h="1560829">
                <a:moveTo>
                  <a:pt x="2412123" y="0"/>
                </a:moveTo>
                <a:lnTo>
                  <a:pt x="2128355" y="0"/>
                </a:lnTo>
                <a:lnTo>
                  <a:pt x="2128355" y="141884"/>
                </a:lnTo>
                <a:lnTo>
                  <a:pt x="2412123" y="141884"/>
                </a:lnTo>
                <a:lnTo>
                  <a:pt x="2412123" y="0"/>
                </a:lnTo>
                <a:close/>
              </a:path>
              <a:path w="4114800" h="1560829">
                <a:moveTo>
                  <a:pt x="2554020" y="425665"/>
                </a:moveTo>
                <a:lnTo>
                  <a:pt x="2412123" y="425665"/>
                </a:lnTo>
                <a:lnTo>
                  <a:pt x="2412123" y="283781"/>
                </a:lnTo>
                <a:lnTo>
                  <a:pt x="2270239" y="283781"/>
                </a:lnTo>
                <a:lnTo>
                  <a:pt x="2270239" y="425665"/>
                </a:lnTo>
                <a:lnTo>
                  <a:pt x="2270239" y="567550"/>
                </a:lnTo>
                <a:lnTo>
                  <a:pt x="2554020" y="567550"/>
                </a:lnTo>
                <a:lnTo>
                  <a:pt x="2554020" y="425665"/>
                </a:lnTo>
                <a:close/>
              </a:path>
              <a:path w="4114800" h="1560829">
                <a:moveTo>
                  <a:pt x="2979686" y="0"/>
                </a:moveTo>
                <a:lnTo>
                  <a:pt x="2554020" y="0"/>
                </a:lnTo>
                <a:lnTo>
                  <a:pt x="2554020" y="141884"/>
                </a:lnTo>
                <a:lnTo>
                  <a:pt x="2412123" y="141884"/>
                </a:lnTo>
                <a:lnTo>
                  <a:pt x="2412123" y="283781"/>
                </a:lnTo>
                <a:lnTo>
                  <a:pt x="2695905" y="283781"/>
                </a:lnTo>
                <a:lnTo>
                  <a:pt x="2695905" y="141884"/>
                </a:lnTo>
                <a:lnTo>
                  <a:pt x="2979686" y="141884"/>
                </a:lnTo>
                <a:lnTo>
                  <a:pt x="2979686" y="0"/>
                </a:lnTo>
                <a:close/>
              </a:path>
              <a:path w="4114800" h="1560829">
                <a:moveTo>
                  <a:pt x="3547249" y="1135113"/>
                </a:moveTo>
                <a:lnTo>
                  <a:pt x="3121583" y="1135113"/>
                </a:lnTo>
                <a:lnTo>
                  <a:pt x="3121583" y="993228"/>
                </a:lnTo>
                <a:lnTo>
                  <a:pt x="3405352" y="993228"/>
                </a:lnTo>
                <a:lnTo>
                  <a:pt x="3405352" y="851331"/>
                </a:lnTo>
                <a:lnTo>
                  <a:pt x="3121583" y="851331"/>
                </a:lnTo>
                <a:lnTo>
                  <a:pt x="3121583" y="709447"/>
                </a:lnTo>
                <a:lnTo>
                  <a:pt x="2979686" y="709447"/>
                </a:lnTo>
                <a:lnTo>
                  <a:pt x="2979686" y="567550"/>
                </a:lnTo>
                <a:lnTo>
                  <a:pt x="2837802" y="567550"/>
                </a:lnTo>
                <a:lnTo>
                  <a:pt x="2837802" y="425665"/>
                </a:lnTo>
                <a:lnTo>
                  <a:pt x="3121583" y="425665"/>
                </a:lnTo>
                <a:lnTo>
                  <a:pt x="3121583" y="283781"/>
                </a:lnTo>
                <a:lnTo>
                  <a:pt x="2695905" y="283781"/>
                </a:lnTo>
                <a:lnTo>
                  <a:pt x="2695905" y="425665"/>
                </a:lnTo>
                <a:lnTo>
                  <a:pt x="2695905" y="567550"/>
                </a:lnTo>
                <a:lnTo>
                  <a:pt x="2554020" y="567550"/>
                </a:lnTo>
                <a:lnTo>
                  <a:pt x="2554020" y="709447"/>
                </a:lnTo>
                <a:lnTo>
                  <a:pt x="2554020" y="851331"/>
                </a:lnTo>
                <a:lnTo>
                  <a:pt x="2695905" y="851331"/>
                </a:lnTo>
                <a:lnTo>
                  <a:pt x="2695905" y="709447"/>
                </a:lnTo>
                <a:lnTo>
                  <a:pt x="2837802" y="709447"/>
                </a:lnTo>
                <a:lnTo>
                  <a:pt x="2837802" y="851331"/>
                </a:lnTo>
                <a:lnTo>
                  <a:pt x="2979686" y="851331"/>
                </a:lnTo>
                <a:lnTo>
                  <a:pt x="2979686" y="993228"/>
                </a:lnTo>
                <a:lnTo>
                  <a:pt x="2979686" y="1135113"/>
                </a:lnTo>
                <a:lnTo>
                  <a:pt x="2837802" y="1135113"/>
                </a:lnTo>
                <a:lnTo>
                  <a:pt x="2837802" y="993228"/>
                </a:lnTo>
                <a:lnTo>
                  <a:pt x="2695905" y="993228"/>
                </a:lnTo>
                <a:lnTo>
                  <a:pt x="2695905" y="1135113"/>
                </a:lnTo>
                <a:lnTo>
                  <a:pt x="2554020" y="1135113"/>
                </a:lnTo>
                <a:lnTo>
                  <a:pt x="2554020" y="993228"/>
                </a:lnTo>
                <a:lnTo>
                  <a:pt x="2412123" y="993228"/>
                </a:lnTo>
                <a:lnTo>
                  <a:pt x="2412123" y="1135113"/>
                </a:lnTo>
                <a:lnTo>
                  <a:pt x="2270239" y="1135113"/>
                </a:lnTo>
                <a:lnTo>
                  <a:pt x="2270239" y="993228"/>
                </a:lnTo>
                <a:lnTo>
                  <a:pt x="2270239" y="851331"/>
                </a:lnTo>
                <a:lnTo>
                  <a:pt x="2412123" y="851331"/>
                </a:lnTo>
                <a:lnTo>
                  <a:pt x="2412123" y="709447"/>
                </a:lnTo>
                <a:lnTo>
                  <a:pt x="2270239" y="709447"/>
                </a:lnTo>
                <a:lnTo>
                  <a:pt x="2270239" y="567550"/>
                </a:lnTo>
                <a:lnTo>
                  <a:pt x="1844573" y="567550"/>
                </a:lnTo>
                <a:lnTo>
                  <a:pt x="1844573" y="709447"/>
                </a:lnTo>
                <a:lnTo>
                  <a:pt x="1702676" y="709447"/>
                </a:lnTo>
                <a:lnTo>
                  <a:pt x="1702676" y="567550"/>
                </a:lnTo>
                <a:lnTo>
                  <a:pt x="1844573" y="567550"/>
                </a:lnTo>
                <a:lnTo>
                  <a:pt x="1844573" y="425665"/>
                </a:lnTo>
                <a:lnTo>
                  <a:pt x="1844573" y="283781"/>
                </a:lnTo>
                <a:lnTo>
                  <a:pt x="1844573" y="141884"/>
                </a:lnTo>
                <a:lnTo>
                  <a:pt x="1418907" y="141884"/>
                </a:lnTo>
                <a:lnTo>
                  <a:pt x="1418907" y="283781"/>
                </a:lnTo>
                <a:lnTo>
                  <a:pt x="1277010" y="283781"/>
                </a:lnTo>
                <a:lnTo>
                  <a:pt x="1277010" y="425665"/>
                </a:lnTo>
                <a:lnTo>
                  <a:pt x="1560791" y="425665"/>
                </a:lnTo>
                <a:lnTo>
                  <a:pt x="1560791" y="567550"/>
                </a:lnTo>
                <a:lnTo>
                  <a:pt x="1135126" y="567550"/>
                </a:lnTo>
                <a:lnTo>
                  <a:pt x="1135126" y="709447"/>
                </a:lnTo>
                <a:lnTo>
                  <a:pt x="1135126" y="851331"/>
                </a:lnTo>
                <a:lnTo>
                  <a:pt x="1135126" y="993228"/>
                </a:lnTo>
                <a:lnTo>
                  <a:pt x="851344" y="993228"/>
                </a:lnTo>
                <a:lnTo>
                  <a:pt x="851344" y="1135113"/>
                </a:lnTo>
                <a:lnTo>
                  <a:pt x="993228" y="1135113"/>
                </a:lnTo>
                <a:lnTo>
                  <a:pt x="993228" y="1277010"/>
                </a:lnTo>
                <a:lnTo>
                  <a:pt x="851344" y="1277010"/>
                </a:lnTo>
                <a:lnTo>
                  <a:pt x="851344" y="1135113"/>
                </a:lnTo>
                <a:lnTo>
                  <a:pt x="709460" y="1135113"/>
                </a:lnTo>
                <a:lnTo>
                  <a:pt x="709460" y="1277010"/>
                </a:lnTo>
                <a:lnTo>
                  <a:pt x="709460" y="1418894"/>
                </a:lnTo>
                <a:lnTo>
                  <a:pt x="993228" y="1418894"/>
                </a:lnTo>
                <a:lnTo>
                  <a:pt x="993228" y="1560779"/>
                </a:lnTo>
                <a:lnTo>
                  <a:pt x="1277010" y="1560779"/>
                </a:lnTo>
                <a:lnTo>
                  <a:pt x="1277010" y="1418894"/>
                </a:lnTo>
                <a:lnTo>
                  <a:pt x="1418907" y="1418894"/>
                </a:lnTo>
                <a:lnTo>
                  <a:pt x="1418907" y="1277010"/>
                </a:lnTo>
                <a:lnTo>
                  <a:pt x="1844573" y="1277010"/>
                </a:lnTo>
                <a:lnTo>
                  <a:pt x="1844573" y="1135113"/>
                </a:lnTo>
                <a:lnTo>
                  <a:pt x="1844573" y="993228"/>
                </a:lnTo>
                <a:lnTo>
                  <a:pt x="1560791" y="993228"/>
                </a:lnTo>
                <a:lnTo>
                  <a:pt x="1560791" y="851331"/>
                </a:lnTo>
                <a:lnTo>
                  <a:pt x="1418907" y="851331"/>
                </a:lnTo>
                <a:lnTo>
                  <a:pt x="1418907" y="993228"/>
                </a:lnTo>
                <a:lnTo>
                  <a:pt x="1418907" y="1135113"/>
                </a:lnTo>
                <a:lnTo>
                  <a:pt x="1277010" y="1135113"/>
                </a:lnTo>
                <a:lnTo>
                  <a:pt x="1277010" y="1277010"/>
                </a:lnTo>
                <a:lnTo>
                  <a:pt x="1135126" y="1277010"/>
                </a:lnTo>
                <a:lnTo>
                  <a:pt x="1135126" y="1135113"/>
                </a:lnTo>
                <a:lnTo>
                  <a:pt x="1277010" y="1135113"/>
                </a:lnTo>
                <a:lnTo>
                  <a:pt x="1277010" y="993228"/>
                </a:lnTo>
                <a:lnTo>
                  <a:pt x="1418907" y="993228"/>
                </a:lnTo>
                <a:lnTo>
                  <a:pt x="1418907" y="851331"/>
                </a:lnTo>
                <a:lnTo>
                  <a:pt x="1277010" y="851331"/>
                </a:lnTo>
                <a:lnTo>
                  <a:pt x="1277010" y="709447"/>
                </a:lnTo>
                <a:lnTo>
                  <a:pt x="1560791" y="709447"/>
                </a:lnTo>
                <a:lnTo>
                  <a:pt x="1560791" y="851331"/>
                </a:lnTo>
                <a:lnTo>
                  <a:pt x="1844573" y="851331"/>
                </a:lnTo>
                <a:lnTo>
                  <a:pt x="1844573" y="993228"/>
                </a:lnTo>
                <a:lnTo>
                  <a:pt x="1986457" y="993228"/>
                </a:lnTo>
                <a:lnTo>
                  <a:pt x="1986457" y="851331"/>
                </a:lnTo>
                <a:lnTo>
                  <a:pt x="2128355" y="851331"/>
                </a:lnTo>
                <a:lnTo>
                  <a:pt x="2128355" y="993228"/>
                </a:lnTo>
                <a:lnTo>
                  <a:pt x="1986457" y="993228"/>
                </a:lnTo>
                <a:lnTo>
                  <a:pt x="1986457" y="1135113"/>
                </a:lnTo>
                <a:lnTo>
                  <a:pt x="2128355" y="1135113"/>
                </a:lnTo>
                <a:lnTo>
                  <a:pt x="2128355" y="1277010"/>
                </a:lnTo>
                <a:lnTo>
                  <a:pt x="2412123" y="1277010"/>
                </a:lnTo>
                <a:lnTo>
                  <a:pt x="2412123" y="1418894"/>
                </a:lnTo>
                <a:lnTo>
                  <a:pt x="2554020" y="1418894"/>
                </a:lnTo>
                <a:lnTo>
                  <a:pt x="2554020" y="1277010"/>
                </a:lnTo>
                <a:lnTo>
                  <a:pt x="2837802" y="1277010"/>
                </a:lnTo>
                <a:lnTo>
                  <a:pt x="2837802" y="1418894"/>
                </a:lnTo>
                <a:lnTo>
                  <a:pt x="2979686" y="1418894"/>
                </a:lnTo>
                <a:lnTo>
                  <a:pt x="2979686" y="1277010"/>
                </a:lnTo>
                <a:lnTo>
                  <a:pt x="3121583" y="1277010"/>
                </a:lnTo>
                <a:lnTo>
                  <a:pt x="3121583" y="1418894"/>
                </a:lnTo>
                <a:lnTo>
                  <a:pt x="3547249" y="1418894"/>
                </a:lnTo>
                <a:lnTo>
                  <a:pt x="3547249" y="1277010"/>
                </a:lnTo>
                <a:lnTo>
                  <a:pt x="3547249" y="1135113"/>
                </a:lnTo>
                <a:close/>
              </a:path>
              <a:path w="4114800" h="1560829">
                <a:moveTo>
                  <a:pt x="3547249" y="567550"/>
                </a:moveTo>
                <a:lnTo>
                  <a:pt x="3121583" y="567550"/>
                </a:lnTo>
                <a:lnTo>
                  <a:pt x="3121583" y="709447"/>
                </a:lnTo>
                <a:lnTo>
                  <a:pt x="3547249" y="709447"/>
                </a:lnTo>
                <a:lnTo>
                  <a:pt x="3547249" y="567550"/>
                </a:lnTo>
                <a:close/>
              </a:path>
              <a:path w="4114800" h="1560829">
                <a:moveTo>
                  <a:pt x="3547249" y="0"/>
                </a:moveTo>
                <a:lnTo>
                  <a:pt x="3121583" y="0"/>
                </a:lnTo>
                <a:lnTo>
                  <a:pt x="3121583" y="141884"/>
                </a:lnTo>
                <a:lnTo>
                  <a:pt x="3263468" y="141884"/>
                </a:lnTo>
                <a:lnTo>
                  <a:pt x="3263468" y="283781"/>
                </a:lnTo>
                <a:lnTo>
                  <a:pt x="3405352" y="283781"/>
                </a:lnTo>
                <a:lnTo>
                  <a:pt x="3405352" y="141884"/>
                </a:lnTo>
                <a:lnTo>
                  <a:pt x="3547249" y="141884"/>
                </a:lnTo>
                <a:lnTo>
                  <a:pt x="3547249" y="0"/>
                </a:lnTo>
                <a:close/>
              </a:path>
              <a:path w="4114800" h="1560829">
                <a:moveTo>
                  <a:pt x="3831031" y="993228"/>
                </a:moveTo>
                <a:lnTo>
                  <a:pt x="3547249" y="993228"/>
                </a:lnTo>
                <a:lnTo>
                  <a:pt x="3547249" y="1135113"/>
                </a:lnTo>
                <a:lnTo>
                  <a:pt x="3689134" y="1135113"/>
                </a:lnTo>
                <a:lnTo>
                  <a:pt x="3689134" y="1277010"/>
                </a:lnTo>
                <a:lnTo>
                  <a:pt x="3689134" y="1418894"/>
                </a:lnTo>
                <a:lnTo>
                  <a:pt x="3831031" y="1418894"/>
                </a:lnTo>
                <a:lnTo>
                  <a:pt x="3831031" y="1277010"/>
                </a:lnTo>
                <a:lnTo>
                  <a:pt x="3831031" y="1135113"/>
                </a:lnTo>
                <a:lnTo>
                  <a:pt x="3831031" y="993228"/>
                </a:lnTo>
                <a:close/>
              </a:path>
              <a:path w="4114800" h="1560829">
                <a:moveTo>
                  <a:pt x="3831031" y="709447"/>
                </a:moveTo>
                <a:lnTo>
                  <a:pt x="3547249" y="709447"/>
                </a:lnTo>
                <a:lnTo>
                  <a:pt x="3547249" y="851331"/>
                </a:lnTo>
                <a:lnTo>
                  <a:pt x="3831031" y="851331"/>
                </a:lnTo>
                <a:lnTo>
                  <a:pt x="3831031" y="709447"/>
                </a:lnTo>
                <a:close/>
              </a:path>
              <a:path w="4114800" h="1560829">
                <a:moveTo>
                  <a:pt x="3831031" y="425665"/>
                </a:moveTo>
                <a:lnTo>
                  <a:pt x="3689134" y="425665"/>
                </a:lnTo>
                <a:lnTo>
                  <a:pt x="3689134" y="283781"/>
                </a:lnTo>
                <a:lnTo>
                  <a:pt x="3547249" y="283781"/>
                </a:lnTo>
                <a:lnTo>
                  <a:pt x="3547249" y="425665"/>
                </a:lnTo>
                <a:lnTo>
                  <a:pt x="3547249" y="567550"/>
                </a:lnTo>
                <a:lnTo>
                  <a:pt x="3831031" y="567550"/>
                </a:lnTo>
                <a:lnTo>
                  <a:pt x="3831031" y="425665"/>
                </a:lnTo>
                <a:close/>
              </a:path>
              <a:path w="4114800" h="1560829">
                <a:moveTo>
                  <a:pt x="3972915" y="851331"/>
                </a:moveTo>
                <a:lnTo>
                  <a:pt x="3831031" y="851331"/>
                </a:lnTo>
                <a:lnTo>
                  <a:pt x="3831031" y="993228"/>
                </a:lnTo>
                <a:lnTo>
                  <a:pt x="3972915" y="993228"/>
                </a:lnTo>
                <a:lnTo>
                  <a:pt x="3972915" y="851331"/>
                </a:lnTo>
                <a:close/>
              </a:path>
              <a:path w="4114800" h="1560829">
                <a:moveTo>
                  <a:pt x="3972915" y="283781"/>
                </a:moveTo>
                <a:lnTo>
                  <a:pt x="3831031" y="283781"/>
                </a:lnTo>
                <a:lnTo>
                  <a:pt x="3831031" y="425665"/>
                </a:lnTo>
                <a:lnTo>
                  <a:pt x="3972915" y="425665"/>
                </a:lnTo>
                <a:lnTo>
                  <a:pt x="3972915" y="283781"/>
                </a:lnTo>
                <a:close/>
              </a:path>
              <a:path w="4114800" h="1560829">
                <a:moveTo>
                  <a:pt x="4114800" y="1135113"/>
                </a:moveTo>
                <a:lnTo>
                  <a:pt x="3972915" y="1135113"/>
                </a:lnTo>
                <a:lnTo>
                  <a:pt x="3972915" y="1277010"/>
                </a:lnTo>
                <a:lnTo>
                  <a:pt x="4114800" y="1277010"/>
                </a:lnTo>
                <a:lnTo>
                  <a:pt x="4114800" y="1135113"/>
                </a:lnTo>
                <a:close/>
              </a:path>
              <a:path w="4114800" h="1560829">
                <a:moveTo>
                  <a:pt x="4114800" y="567550"/>
                </a:moveTo>
                <a:lnTo>
                  <a:pt x="3972915" y="567550"/>
                </a:lnTo>
                <a:lnTo>
                  <a:pt x="3972915" y="709447"/>
                </a:lnTo>
                <a:lnTo>
                  <a:pt x="4114800" y="709447"/>
                </a:lnTo>
                <a:lnTo>
                  <a:pt x="4114800" y="567550"/>
                </a:lnTo>
                <a:close/>
              </a:path>
              <a:path w="4114800" h="1560829">
                <a:moveTo>
                  <a:pt x="4114800" y="0"/>
                </a:moveTo>
                <a:lnTo>
                  <a:pt x="3972915" y="0"/>
                </a:lnTo>
                <a:lnTo>
                  <a:pt x="3972915" y="141884"/>
                </a:lnTo>
                <a:lnTo>
                  <a:pt x="4114800" y="141884"/>
                </a:lnTo>
                <a:lnTo>
                  <a:pt x="4114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086587" y="6892924"/>
            <a:ext cx="4114800" cy="1419225"/>
          </a:xfrm>
          <a:custGeom>
            <a:avLst/>
            <a:gdLst/>
            <a:ahLst/>
            <a:cxnLst/>
            <a:rect l="l" t="t" r="r" b="b"/>
            <a:pathLst>
              <a:path w="4114800" h="1419225">
                <a:moveTo>
                  <a:pt x="141897" y="141884"/>
                </a:moveTo>
                <a:lnTo>
                  <a:pt x="0" y="141884"/>
                </a:lnTo>
                <a:lnTo>
                  <a:pt x="0" y="283781"/>
                </a:lnTo>
                <a:lnTo>
                  <a:pt x="141897" y="283781"/>
                </a:lnTo>
                <a:lnTo>
                  <a:pt x="141897" y="141884"/>
                </a:lnTo>
                <a:close/>
              </a:path>
              <a:path w="4114800" h="1419225">
                <a:moveTo>
                  <a:pt x="567563" y="141884"/>
                </a:moveTo>
                <a:lnTo>
                  <a:pt x="283781" y="141884"/>
                </a:lnTo>
                <a:lnTo>
                  <a:pt x="283781" y="283781"/>
                </a:lnTo>
                <a:lnTo>
                  <a:pt x="567563" y="283781"/>
                </a:lnTo>
                <a:lnTo>
                  <a:pt x="567563" y="141884"/>
                </a:lnTo>
                <a:close/>
              </a:path>
              <a:path w="4114800" h="1419225">
                <a:moveTo>
                  <a:pt x="709460" y="709447"/>
                </a:moveTo>
                <a:lnTo>
                  <a:pt x="283781" y="709447"/>
                </a:lnTo>
                <a:lnTo>
                  <a:pt x="283781" y="851331"/>
                </a:lnTo>
                <a:lnTo>
                  <a:pt x="283781" y="993228"/>
                </a:lnTo>
                <a:lnTo>
                  <a:pt x="283781" y="1135113"/>
                </a:lnTo>
                <a:lnTo>
                  <a:pt x="709460" y="1135113"/>
                </a:lnTo>
                <a:lnTo>
                  <a:pt x="709460" y="993228"/>
                </a:lnTo>
                <a:lnTo>
                  <a:pt x="709460" y="851331"/>
                </a:lnTo>
                <a:lnTo>
                  <a:pt x="709460" y="709447"/>
                </a:lnTo>
                <a:close/>
              </a:path>
              <a:path w="4114800" h="1419225">
                <a:moveTo>
                  <a:pt x="993228" y="425665"/>
                </a:moveTo>
                <a:lnTo>
                  <a:pt x="851344" y="425665"/>
                </a:lnTo>
                <a:lnTo>
                  <a:pt x="851344" y="567563"/>
                </a:lnTo>
                <a:lnTo>
                  <a:pt x="851344" y="709447"/>
                </a:lnTo>
                <a:lnTo>
                  <a:pt x="851344" y="851331"/>
                </a:lnTo>
                <a:lnTo>
                  <a:pt x="851344" y="993228"/>
                </a:lnTo>
                <a:lnTo>
                  <a:pt x="851344" y="1135113"/>
                </a:lnTo>
                <a:lnTo>
                  <a:pt x="851344" y="1277010"/>
                </a:lnTo>
                <a:lnTo>
                  <a:pt x="141897" y="1277010"/>
                </a:lnTo>
                <a:lnTo>
                  <a:pt x="141897" y="567563"/>
                </a:lnTo>
                <a:lnTo>
                  <a:pt x="851344" y="567563"/>
                </a:lnTo>
                <a:lnTo>
                  <a:pt x="851344" y="425665"/>
                </a:lnTo>
                <a:lnTo>
                  <a:pt x="0" y="425665"/>
                </a:lnTo>
                <a:lnTo>
                  <a:pt x="0" y="567563"/>
                </a:lnTo>
                <a:lnTo>
                  <a:pt x="0" y="709447"/>
                </a:lnTo>
                <a:lnTo>
                  <a:pt x="0" y="1418894"/>
                </a:lnTo>
                <a:lnTo>
                  <a:pt x="993228" y="1418894"/>
                </a:lnTo>
                <a:lnTo>
                  <a:pt x="993228" y="567563"/>
                </a:lnTo>
                <a:lnTo>
                  <a:pt x="993228" y="425665"/>
                </a:lnTo>
                <a:close/>
              </a:path>
              <a:path w="4114800" h="1419225">
                <a:moveTo>
                  <a:pt x="993228" y="141884"/>
                </a:moveTo>
                <a:lnTo>
                  <a:pt x="851344" y="141884"/>
                </a:lnTo>
                <a:lnTo>
                  <a:pt x="851344" y="283781"/>
                </a:lnTo>
                <a:lnTo>
                  <a:pt x="993228" y="283781"/>
                </a:lnTo>
                <a:lnTo>
                  <a:pt x="993228" y="141884"/>
                </a:lnTo>
                <a:close/>
              </a:path>
              <a:path w="4114800" h="1419225">
                <a:moveTo>
                  <a:pt x="1277010" y="283781"/>
                </a:moveTo>
                <a:lnTo>
                  <a:pt x="1135126" y="283781"/>
                </a:lnTo>
                <a:lnTo>
                  <a:pt x="1135126" y="425665"/>
                </a:lnTo>
                <a:lnTo>
                  <a:pt x="1277010" y="425665"/>
                </a:lnTo>
                <a:lnTo>
                  <a:pt x="1277010" y="283781"/>
                </a:lnTo>
                <a:close/>
              </a:path>
              <a:path w="4114800" h="1419225">
                <a:moveTo>
                  <a:pt x="1418907" y="425665"/>
                </a:moveTo>
                <a:lnTo>
                  <a:pt x="1277010" y="425665"/>
                </a:lnTo>
                <a:lnTo>
                  <a:pt x="1277010" y="567563"/>
                </a:lnTo>
                <a:lnTo>
                  <a:pt x="1418907" y="567563"/>
                </a:lnTo>
                <a:lnTo>
                  <a:pt x="1418907" y="425665"/>
                </a:lnTo>
                <a:close/>
              </a:path>
              <a:path w="4114800" h="1419225">
                <a:moveTo>
                  <a:pt x="1702676" y="1277010"/>
                </a:moveTo>
                <a:lnTo>
                  <a:pt x="1560791" y="1277010"/>
                </a:lnTo>
                <a:lnTo>
                  <a:pt x="1560791" y="1418894"/>
                </a:lnTo>
                <a:lnTo>
                  <a:pt x="1702676" y="1418894"/>
                </a:lnTo>
                <a:lnTo>
                  <a:pt x="1702676" y="1277010"/>
                </a:lnTo>
                <a:close/>
              </a:path>
              <a:path w="4114800" h="1419225">
                <a:moveTo>
                  <a:pt x="1702676" y="851331"/>
                </a:moveTo>
                <a:lnTo>
                  <a:pt x="1560791" y="851331"/>
                </a:lnTo>
                <a:lnTo>
                  <a:pt x="1560791" y="993228"/>
                </a:lnTo>
                <a:lnTo>
                  <a:pt x="1702676" y="993228"/>
                </a:lnTo>
                <a:lnTo>
                  <a:pt x="1702676" y="851331"/>
                </a:lnTo>
                <a:close/>
              </a:path>
              <a:path w="4114800" h="1419225">
                <a:moveTo>
                  <a:pt x="1702676" y="567563"/>
                </a:moveTo>
                <a:lnTo>
                  <a:pt x="1418907" y="567563"/>
                </a:lnTo>
                <a:lnTo>
                  <a:pt x="1418907" y="709447"/>
                </a:lnTo>
                <a:lnTo>
                  <a:pt x="1277010" y="709447"/>
                </a:lnTo>
                <a:lnTo>
                  <a:pt x="1277010" y="567563"/>
                </a:lnTo>
                <a:lnTo>
                  <a:pt x="1135126" y="567563"/>
                </a:lnTo>
                <a:lnTo>
                  <a:pt x="1135126" y="709447"/>
                </a:lnTo>
                <a:lnTo>
                  <a:pt x="1135126" y="851331"/>
                </a:lnTo>
                <a:lnTo>
                  <a:pt x="1135126" y="993228"/>
                </a:lnTo>
                <a:lnTo>
                  <a:pt x="1135126" y="1135113"/>
                </a:lnTo>
                <a:lnTo>
                  <a:pt x="1277010" y="1135113"/>
                </a:lnTo>
                <a:lnTo>
                  <a:pt x="1277010" y="1277010"/>
                </a:lnTo>
                <a:lnTo>
                  <a:pt x="1135126" y="1277010"/>
                </a:lnTo>
                <a:lnTo>
                  <a:pt x="1135126" y="1418894"/>
                </a:lnTo>
                <a:lnTo>
                  <a:pt x="1418907" y="1418894"/>
                </a:lnTo>
                <a:lnTo>
                  <a:pt x="1418907" y="1277010"/>
                </a:lnTo>
                <a:lnTo>
                  <a:pt x="1560791" y="1277010"/>
                </a:lnTo>
                <a:lnTo>
                  <a:pt x="1560791" y="1135113"/>
                </a:lnTo>
                <a:lnTo>
                  <a:pt x="1560791" y="993228"/>
                </a:lnTo>
                <a:lnTo>
                  <a:pt x="1418907" y="993228"/>
                </a:lnTo>
                <a:lnTo>
                  <a:pt x="1418907" y="851331"/>
                </a:lnTo>
                <a:lnTo>
                  <a:pt x="1560791" y="851331"/>
                </a:lnTo>
                <a:lnTo>
                  <a:pt x="1560791" y="709447"/>
                </a:lnTo>
                <a:lnTo>
                  <a:pt x="1702676" y="709447"/>
                </a:lnTo>
                <a:lnTo>
                  <a:pt x="1702676" y="567563"/>
                </a:lnTo>
                <a:close/>
              </a:path>
              <a:path w="4114800" h="1419225">
                <a:moveTo>
                  <a:pt x="1702676" y="141884"/>
                </a:moveTo>
                <a:lnTo>
                  <a:pt x="1418907" y="141884"/>
                </a:lnTo>
                <a:lnTo>
                  <a:pt x="1418907" y="283781"/>
                </a:lnTo>
                <a:lnTo>
                  <a:pt x="1418907" y="425665"/>
                </a:lnTo>
                <a:lnTo>
                  <a:pt x="1560791" y="425665"/>
                </a:lnTo>
                <a:lnTo>
                  <a:pt x="1560791" y="283781"/>
                </a:lnTo>
                <a:lnTo>
                  <a:pt x="1702676" y="283781"/>
                </a:lnTo>
                <a:lnTo>
                  <a:pt x="1702676" y="141884"/>
                </a:lnTo>
                <a:close/>
              </a:path>
              <a:path w="4114800" h="1419225">
                <a:moveTo>
                  <a:pt x="1844573" y="1135113"/>
                </a:moveTo>
                <a:lnTo>
                  <a:pt x="1702676" y="1135113"/>
                </a:lnTo>
                <a:lnTo>
                  <a:pt x="1702676" y="1277010"/>
                </a:lnTo>
                <a:lnTo>
                  <a:pt x="1844573" y="1277010"/>
                </a:lnTo>
                <a:lnTo>
                  <a:pt x="1844573" y="1135113"/>
                </a:lnTo>
                <a:close/>
              </a:path>
              <a:path w="4114800" h="1419225">
                <a:moveTo>
                  <a:pt x="1844573" y="709447"/>
                </a:moveTo>
                <a:lnTo>
                  <a:pt x="1702676" y="709447"/>
                </a:lnTo>
                <a:lnTo>
                  <a:pt x="1702676" y="851331"/>
                </a:lnTo>
                <a:lnTo>
                  <a:pt x="1844573" y="851331"/>
                </a:lnTo>
                <a:lnTo>
                  <a:pt x="1844573" y="709447"/>
                </a:lnTo>
                <a:close/>
              </a:path>
              <a:path w="4114800" h="1419225">
                <a:moveTo>
                  <a:pt x="1844573" y="0"/>
                </a:moveTo>
                <a:lnTo>
                  <a:pt x="1702676" y="0"/>
                </a:lnTo>
                <a:lnTo>
                  <a:pt x="1702676" y="141884"/>
                </a:lnTo>
                <a:lnTo>
                  <a:pt x="1844573" y="141884"/>
                </a:lnTo>
                <a:lnTo>
                  <a:pt x="1844573" y="0"/>
                </a:lnTo>
                <a:close/>
              </a:path>
              <a:path w="4114800" h="1419225">
                <a:moveTo>
                  <a:pt x="1986457" y="851331"/>
                </a:moveTo>
                <a:lnTo>
                  <a:pt x="1844573" y="851331"/>
                </a:lnTo>
                <a:lnTo>
                  <a:pt x="1844573" y="993228"/>
                </a:lnTo>
                <a:lnTo>
                  <a:pt x="1844573" y="1135113"/>
                </a:lnTo>
                <a:lnTo>
                  <a:pt x="1986457" y="1135113"/>
                </a:lnTo>
                <a:lnTo>
                  <a:pt x="1986457" y="993228"/>
                </a:lnTo>
                <a:lnTo>
                  <a:pt x="1986457" y="851331"/>
                </a:lnTo>
                <a:close/>
              </a:path>
              <a:path w="4114800" h="1419225">
                <a:moveTo>
                  <a:pt x="2128355" y="1277010"/>
                </a:moveTo>
                <a:lnTo>
                  <a:pt x="1844573" y="1277010"/>
                </a:lnTo>
                <a:lnTo>
                  <a:pt x="1844573" y="1418894"/>
                </a:lnTo>
                <a:lnTo>
                  <a:pt x="2128355" y="1418894"/>
                </a:lnTo>
                <a:lnTo>
                  <a:pt x="2128355" y="1277010"/>
                </a:lnTo>
                <a:close/>
              </a:path>
              <a:path w="4114800" h="1419225">
                <a:moveTo>
                  <a:pt x="2128355" y="0"/>
                </a:moveTo>
                <a:lnTo>
                  <a:pt x="1986457" y="0"/>
                </a:lnTo>
                <a:lnTo>
                  <a:pt x="1986457" y="141884"/>
                </a:lnTo>
                <a:lnTo>
                  <a:pt x="2128355" y="141884"/>
                </a:lnTo>
                <a:lnTo>
                  <a:pt x="2128355" y="0"/>
                </a:lnTo>
                <a:close/>
              </a:path>
              <a:path w="4114800" h="1419225">
                <a:moveTo>
                  <a:pt x="2412123" y="1135113"/>
                </a:moveTo>
                <a:lnTo>
                  <a:pt x="2270239" y="1135113"/>
                </a:lnTo>
                <a:lnTo>
                  <a:pt x="2270239" y="1277010"/>
                </a:lnTo>
                <a:lnTo>
                  <a:pt x="2270239" y="1418894"/>
                </a:lnTo>
                <a:lnTo>
                  <a:pt x="2412123" y="1418894"/>
                </a:lnTo>
                <a:lnTo>
                  <a:pt x="2412123" y="1277010"/>
                </a:lnTo>
                <a:lnTo>
                  <a:pt x="2412123" y="1135113"/>
                </a:lnTo>
                <a:close/>
              </a:path>
              <a:path w="4114800" h="1419225">
                <a:moveTo>
                  <a:pt x="2412123" y="0"/>
                </a:moveTo>
                <a:lnTo>
                  <a:pt x="2270239" y="0"/>
                </a:lnTo>
                <a:lnTo>
                  <a:pt x="2270239" y="141884"/>
                </a:lnTo>
                <a:lnTo>
                  <a:pt x="2270239" y="283781"/>
                </a:lnTo>
                <a:lnTo>
                  <a:pt x="2412123" y="283781"/>
                </a:lnTo>
                <a:lnTo>
                  <a:pt x="2412123" y="141884"/>
                </a:lnTo>
                <a:lnTo>
                  <a:pt x="2412123" y="0"/>
                </a:lnTo>
                <a:close/>
              </a:path>
              <a:path w="4114800" h="1419225">
                <a:moveTo>
                  <a:pt x="2837802" y="851331"/>
                </a:moveTo>
                <a:lnTo>
                  <a:pt x="2554020" y="851331"/>
                </a:lnTo>
                <a:lnTo>
                  <a:pt x="2554020" y="993228"/>
                </a:lnTo>
                <a:lnTo>
                  <a:pt x="2554020" y="1135113"/>
                </a:lnTo>
                <a:lnTo>
                  <a:pt x="2837802" y="1135113"/>
                </a:lnTo>
                <a:lnTo>
                  <a:pt x="2837802" y="993228"/>
                </a:lnTo>
                <a:lnTo>
                  <a:pt x="2837802" y="851331"/>
                </a:lnTo>
                <a:close/>
              </a:path>
              <a:path w="4114800" h="1419225">
                <a:moveTo>
                  <a:pt x="2979686" y="1135113"/>
                </a:moveTo>
                <a:lnTo>
                  <a:pt x="2837802" y="1135113"/>
                </a:lnTo>
                <a:lnTo>
                  <a:pt x="2837802" y="1277010"/>
                </a:lnTo>
                <a:lnTo>
                  <a:pt x="2979686" y="1277010"/>
                </a:lnTo>
                <a:lnTo>
                  <a:pt x="2979686" y="1135113"/>
                </a:lnTo>
                <a:close/>
              </a:path>
              <a:path w="4114800" h="1419225">
                <a:moveTo>
                  <a:pt x="3263468" y="425665"/>
                </a:moveTo>
                <a:lnTo>
                  <a:pt x="3121583" y="425665"/>
                </a:lnTo>
                <a:lnTo>
                  <a:pt x="3121583" y="567563"/>
                </a:lnTo>
                <a:lnTo>
                  <a:pt x="3263468" y="567563"/>
                </a:lnTo>
                <a:lnTo>
                  <a:pt x="3263468" y="425665"/>
                </a:lnTo>
                <a:close/>
              </a:path>
              <a:path w="4114800" h="1419225">
                <a:moveTo>
                  <a:pt x="4114800" y="567563"/>
                </a:moveTo>
                <a:lnTo>
                  <a:pt x="3972915" y="567563"/>
                </a:lnTo>
                <a:lnTo>
                  <a:pt x="3972915" y="709447"/>
                </a:lnTo>
                <a:lnTo>
                  <a:pt x="3689134" y="709447"/>
                </a:lnTo>
                <a:lnTo>
                  <a:pt x="3689134" y="851331"/>
                </a:lnTo>
                <a:lnTo>
                  <a:pt x="3547249" y="851331"/>
                </a:lnTo>
                <a:lnTo>
                  <a:pt x="3547249" y="993228"/>
                </a:lnTo>
                <a:lnTo>
                  <a:pt x="2979686" y="993228"/>
                </a:lnTo>
                <a:lnTo>
                  <a:pt x="2979686" y="1135113"/>
                </a:lnTo>
                <a:lnTo>
                  <a:pt x="3405352" y="1135113"/>
                </a:lnTo>
                <a:lnTo>
                  <a:pt x="3405352" y="1277010"/>
                </a:lnTo>
                <a:lnTo>
                  <a:pt x="3689134" y="1277010"/>
                </a:lnTo>
                <a:lnTo>
                  <a:pt x="3689134" y="1135113"/>
                </a:lnTo>
                <a:lnTo>
                  <a:pt x="3831031" y="1135113"/>
                </a:lnTo>
                <a:lnTo>
                  <a:pt x="3831031" y="1277010"/>
                </a:lnTo>
                <a:lnTo>
                  <a:pt x="3972915" y="1277010"/>
                </a:lnTo>
                <a:lnTo>
                  <a:pt x="3972915" y="1135113"/>
                </a:lnTo>
                <a:lnTo>
                  <a:pt x="3972915" y="993228"/>
                </a:lnTo>
                <a:lnTo>
                  <a:pt x="3831031" y="993228"/>
                </a:lnTo>
                <a:lnTo>
                  <a:pt x="3831031" y="851331"/>
                </a:lnTo>
                <a:lnTo>
                  <a:pt x="4114800" y="851331"/>
                </a:lnTo>
                <a:lnTo>
                  <a:pt x="4114800" y="709447"/>
                </a:lnTo>
                <a:lnTo>
                  <a:pt x="4114800" y="567563"/>
                </a:lnTo>
                <a:close/>
              </a:path>
              <a:path w="4114800" h="1419225">
                <a:moveTo>
                  <a:pt x="4114800" y="141884"/>
                </a:moveTo>
                <a:lnTo>
                  <a:pt x="3972915" y="141884"/>
                </a:lnTo>
                <a:lnTo>
                  <a:pt x="3972915" y="0"/>
                </a:lnTo>
                <a:lnTo>
                  <a:pt x="3831031" y="0"/>
                </a:lnTo>
                <a:lnTo>
                  <a:pt x="3831031" y="141884"/>
                </a:lnTo>
                <a:lnTo>
                  <a:pt x="3689134" y="141884"/>
                </a:lnTo>
                <a:lnTo>
                  <a:pt x="3689134" y="283781"/>
                </a:lnTo>
                <a:lnTo>
                  <a:pt x="3547249" y="283781"/>
                </a:lnTo>
                <a:lnTo>
                  <a:pt x="3547249" y="141884"/>
                </a:lnTo>
                <a:lnTo>
                  <a:pt x="3405352" y="141884"/>
                </a:lnTo>
                <a:lnTo>
                  <a:pt x="3405352" y="283781"/>
                </a:lnTo>
                <a:lnTo>
                  <a:pt x="3405352" y="425665"/>
                </a:lnTo>
                <a:lnTo>
                  <a:pt x="3405352" y="567563"/>
                </a:lnTo>
                <a:lnTo>
                  <a:pt x="3405352" y="709447"/>
                </a:lnTo>
                <a:lnTo>
                  <a:pt x="2979686" y="709447"/>
                </a:lnTo>
                <a:lnTo>
                  <a:pt x="2979686" y="567563"/>
                </a:lnTo>
                <a:lnTo>
                  <a:pt x="2979686" y="425665"/>
                </a:lnTo>
                <a:lnTo>
                  <a:pt x="2979686" y="283781"/>
                </a:lnTo>
                <a:lnTo>
                  <a:pt x="3405352" y="283781"/>
                </a:lnTo>
                <a:lnTo>
                  <a:pt x="3405352" y="141884"/>
                </a:lnTo>
                <a:lnTo>
                  <a:pt x="3263468" y="141884"/>
                </a:lnTo>
                <a:lnTo>
                  <a:pt x="3263468" y="0"/>
                </a:lnTo>
                <a:lnTo>
                  <a:pt x="2695905" y="0"/>
                </a:lnTo>
                <a:lnTo>
                  <a:pt x="2695905" y="141884"/>
                </a:lnTo>
                <a:lnTo>
                  <a:pt x="2554020" y="141884"/>
                </a:lnTo>
                <a:lnTo>
                  <a:pt x="2554020" y="283781"/>
                </a:lnTo>
                <a:lnTo>
                  <a:pt x="2412123" y="283781"/>
                </a:lnTo>
                <a:lnTo>
                  <a:pt x="2412123" y="425665"/>
                </a:lnTo>
                <a:lnTo>
                  <a:pt x="2270239" y="425665"/>
                </a:lnTo>
                <a:lnTo>
                  <a:pt x="2270239" y="283781"/>
                </a:lnTo>
                <a:lnTo>
                  <a:pt x="1844573" y="283781"/>
                </a:lnTo>
                <a:lnTo>
                  <a:pt x="1844573" y="425665"/>
                </a:lnTo>
                <a:lnTo>
                  <a:pt x="1702676" y="425665"/>
                </a:lnTo>
                <a:lnTo>
                  <a:pt x="1702676" y="567563"/>
                </a:lnTo>
                <a:lnTo>
                  <a:pt x="1844573" y="567563"/>
                </a:lnTo>
                <a:lnTo>
                  <a:pt x="1844573" y="709447"/>
                </a:lnTo>
                <a:lnTo>
                  <a:pt x="1986457" y="709447"/>
                </a:lnTo>
                <a:lnTo>
                  <a:pt x="1986457" y="567563"/>
                </a:lnTo>
                <a:lnTo>
                  <a:pt x="2128355" y="567563"/>
                </a:lnTo>
                <a:lnTo>
                  <a:pt x="2128355" y="709447"/>
                </a:lnTo>
                <a:lnTo>
                  <a:pt x="1986457" y="709447"/>
                </a:lnTo>
                <a:lnTo>
                  <a:pt x="1986457" y="851331"/>
                </a:lnTo>
                <a:lnTo>
                  <a:pt x="2128355" y="851331"/>
                </a:lnTo>
                <a:lnTo>
                  <a:pt x="2128355" y="993228"/>
                </a:lnTo>
                <a:lnTo>
                  <a:pt x="2412123" y="993228"/>
                </a:lnTo>
                <a:lnTo>
                  <a:pt x="2412123" y="851331"/>
                </a:lnTo>
                <a:lnTo>
                  <a:pt x="2270239" y="851331"/>
                </a:lnTo>
                <a:lnTo>
                  <a:pt x="2270239" y="709447"/>
                </a:lnTo>
                <a:lnTo>
                  <a:pt x="2270239" y="567563"/>
                </a:lnTo>
                <a:lnTo>
                  <a:pt x="2412123" y="567563"/>
                </a:lnTo>
                <a:lnTo>
                  <a:pt x="2412123" y="709447"/>
                </a:lnTo>
                <a:lnTo>
                  <a:pt x="2695905" y="709447"/>
                </a:lnTo>
                <a:lnTo>
                  <a:pt x="2695905" y="567563"/>
                </a:lnTo>
                <a:lnTo>
                  <a:pt x="2554020" y="567563"/>
                </a:lnTo>
                <a:lnTo>
                  <a:pt x="2554020" y="425665"/>
                </a:lnTo>
                <a:lnTo>
                  <a:pt x="2695905" y="425665"/>
                </a:lnTo>
                <a:lnTo>
                  <a:pt x="2695905" y="283781"/>
                </a:lnTo>
                <a:lnTo>
                  <a:pt x="2837802" y="283781"/>
                </a:lnTo>
                <a:lnTo>
                  <a:pt x="2837802" y="425665"/>
                </a:lnTo>
                <a:lnTo>
                  <a:pt x="2695905" y="425665"/>
                </a:lnTo>
                <a:lnTo>
                  <a:pt x="2695905" y="567563"/>
                </a:lnTo>
                <a:lnTo>
                  <a:pt x="2837802" y="567563"/>
                </a:lnTo>
                <a:lnTo>
                  <a:pt x="2837802" y="709447"/>
                </a:lnTo>
                <a:lnTo>
                  <a:pt x="2837802" y="851331"/>
                </a:lnTo>
                <a:lnTo>
                  <a:pt x="3547249" y="851331"/>
                </a:lnTo>
                <a:lnTo>
                  <a:pt x="3547249" y="709447"/>
                </a:lnTo>
                <a:lnTo>
                  <a:pt x="3547249" y="567563"/>
                </a:lnTo>
                <a:lnTo>
                  <a:pt x="3831031" y="567563"/>
                </a:lnTo>
                <a:lnTo>
                  <a:pt x="3831031" y="425665"/>
                </a:lnTo>
                <a:lnTo>
                  <a:pt x="4114800" y="425665"/>
                </a:lnTo>
                <a:lnTo>
                  <a:pt x="4114800" y="283781"/>
                </a:lnTo>
                <a:lnTo>
                  <a:pt x="4114800" y="1418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9356827" y="8169935"/>
            <a:ext cx="1560830" cy="142240"/>
          </a:xfrm>
          <a:custGeom>
            <a:avLst/>
            <a:gdLst/>
            <a:ahLst/>
            <a:cxnLst/>
            <a:rect l="l" t="t" r="r" b="b"/>
            <a:pathLst>
              <a:path w="1560829" h="142240">
                <a:moveTo>
                  <a:pt x="141884" y="0"/>
                </a:moveTo>
                <a:lnTo>
                  <a:pt x="0" y="0"/>
                </a:lnTo>
                <a:lnTo>
                  <a:pt x="0" y="141884"/>
                </a:lnTo>
                <a:lnTo>
                  <a:pt x="141884" y="141884"/>
                </a:lnTo>
                <a:lnTo>
                  <a:pt x="141884" y="0"/>
                </a:lnTo>
                <a:close/>
              </a:path>
              <a:path w="1560829" h="142240">
                <a:moveTo>
                  <a:pt x="567563" y="0"/>
                </a:moveTo>
                <a:lnTo>
                  <a:pt x="283781" y="0"/>
                </a:lnTo>
                <a:lnTo>
                  <a:pt x="283781" y="141884"/>
                </a:lnTo>
                <a:lnTo>
                  <a:pt x="567563" y="141884"/>
                </a:lnTo>
                <a:lnTo>
                  <a:pt x="567563" y="0"/>
                </a:lnTo>
                <a:close/>
              </a:path>
              <a:path w="1560829" h="142240">
                <a:moveTo>
                  <a:pt x="1135113" y="0"/>
                </a:moveTo>
                <a:lnTo>
                  <a:pt x="993228" y="0"/>
                </a:lnTo>
                <a:lnTo>
                  <a:pt x="993228" y="141884"/>
                </a:lnTo>
                <a:lnTo>
                  <a:pt x="1135113" y="141884"/>
                </a:lnTo>
                <a:lnTo>
                  <a:pt x="1135113" y="0"/>
                </a:lnTo>
                <a:close/>
              </a:path>
              <a:path w="1560829" h="142240">
                <a:moveTo>
                  <a:pt x="1560791" y="0"/>
                </a:moveTo>
                <a:lnTo>
                  <a:pt x="1418894" y="0"/>
                </a:lnTo>
                <a:lnTo>
                  <a:pt x="1418894" y="141884"/>
                </a:lnTo>
                <a:lnTo>
                  <a:pt x="1560791" y="141884"/>
                </a:lnTo>
                <a:lnTo>
                  <a:pt x="1560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1" i="0">
                <a:solidFill>
                  <a:srgbClr val="FDFEF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667169"/>
            <a:ext cx="18288000" cy="2620010"/>
          </a:xfrm>
          <a:custGeom>
            <a:avLst/>
            <a:gdLst/>
            <a:ahLst/>
            <a:cxnLst/>
            <a:rect l="l" t="t" r="r" b="b"/>
            <a:pathLst>
              <a:path w="18288000" h="2620009">
                <a:moveTo>
                  <a:pt x="0" y="2619830"/>
                </a:moveTo>
                <a:lnTo>
                  <a:pt x="18287998" y="2619830"/>
                </a:lnTo>
                <a:lnTo>
                  <a:pt x="18287998" y="0"/>
                </a:lnTo>
                <a:lnTo>
                  <a:pt x="0" y="0"/>
                </a:lnTo>
                <a:lnTo>
                  <a:pt x="0" y="2619830"/>
                </a:lnTo>
                <a:close/>
              </a:path>
            </a:pathLst>
          </a:custGeom>
          <a:solidFill>
            <a:srgbClr val="3C58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8288000" cy="13970"/>
          </a:xfrm>
          <a:custGeom>
            <a:avLst/>
            <a:gdLst/>
            <a:ahLst/>
            <a:cxnLst/>
            <a:rect l="l" t="t" r="r" b="b"/>
            <a:pathLst>
              <a:path w="18288000" h="13970">
                <a:moveTo>
                  <a:pt x="0" y="13568"/>
                </a:moveTo>
                <a:lnTo>
                  <a:pt x="18287998" y="13568"/>
                </a:lnTo>
                <a:lnTo>
                  <a:pt x="18287998" y="0"/>
                </a:lnTo>
                <a:lnTo>
                  <a:pt x="0" y="0"/>
                </a:lnTo>
                <a:lnTo>
                  <a:pt x="0" y="13568"/>
                </a:lnTo>
                <a:close/>
              </a:path>
            </a:pathLst>
          </a:custGeom>
          <a:solidFill>
            <a:srgbClr val="3C585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46998"/>
            <a:ext cx="10479800" cy="554000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9725" y="5280127"/>
            <a:ext cx="9248274" cy="460057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13568"/>
            <a:ext cx="18288000" cy="7653655"/>
          </a:xfrm>
          <a:custGeom>
            <a:avLst/>
            <a:gdLst/>
            <a:ahLst/>
            <a:cxnLst/>
            <a:rect l="l" t="t" r="r" b="b"/>
            <a:pathLst>
              <a:path w="18288000" h="7653655">
                <a:moveTo>
                  <a:pt x="18287999" y="7653600"/>
                </a:moveTo>
                <a:lnTo>
                  <a:pt x="0" y="7653600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7653600"/>
                </a:lnTo>
                <a:close/>
              </a:path>
            </a:pathLst>
          </a:custGeom>
          <a:solidFill>
            <a:srgbClr val="4B2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7999" cy="691277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11"/>
            <a:ext cx="17983200" cy="1557655"/>
          </a:xfrm>
          <a:custGeom>
            <a:avLst/>
            <a:gdLst/>
            <a:ahLst/>
            <a:cxnLst/>
            <a:rect l="l" t="t" r="r" b="b"/>
            <a:pathLst>
              <a:path w="17983200" h="1557655">
                <a:moveTo>
                  <a:pt x="4275239" y="0"/>
                </a:moveTo>
                <a:lnTo>
                  <a:pt x="0" y="0"/>
                </a:lnTo>
                <a:lnTo>
                  <a:pt x="0" y="818235"/>
                </a:lnTo>
                <a:lnTo>
                  <a:pt x="99136" y="818235"/>
                </a:lnTo>
                <a:lnTo>
                  <a:pt x="3326587" y="801243"/>
                </a:lnTo>
                <a:lnTo>
                  <a:pt x="3374910" y="799807"/>
                </a:lnTo>
                <a:lnTo>
                  <a:pt x="3422612" y="796036"/>
                </a:lnTo>
                <a:lnTo>
                  <a:pt x="3469627" y="789990"/>
                </a:lnTo>
                <a:lnTo>
                  <a:pt x="3515906" y="781735"/>
                </a:lnTo>
                <a:lnTo>
                  <a:pt x="3561397" y="771309"/>
                </a:lnTo>
                <a:lnTo>
                  <a:pt x="3606050" y="758774"/>
                </a:lnTo>
                <a:lnTo>
                  <a:pt x="3649789" y="744194"/>
                </a:lnTo>
                <a:lnTo>
                  <a:pt x="3692575" y="727621"/>
                </a:lnTo>
                <a:lnTo>
                  <a:pt x="3734346" y="709104"/>
                </a:lnTo>
                <a:lnTo>
                  <a:pt x="3775062" y="688695"/>
                </a:lnTo>
                <a:lnTo>
                  <a:pt x="3814648" y="666470"/>
                </a:lnTo>
                <a:lnTo>
                  <a:pt x="3853053" y="642467"/>
                </a:lnTo>
                <a:lnTo>
                  <a:pt x="3890226" y="616750"/>
                </a:lnTo>
                <a:lnTo>
                  <a:pt x="3926116" y="589381"/>
                </a:lnTo>
                <a:lnTo>
                  <a:pt x="3960660" y="560387"/>
                </a:lnTo>
                <a:lnTo>
                  <a:pt x="3993807" y="529856"/>
                </a:lnTo>
                <a:lnTo>
                  <a:pt x="4025493" y="497840"/>
                </a:lnTo>
                <a:lnTo>
                  <a:pt x="4055681" y="464375"/>
                </a:lnTo>
                <a:lnTo>
                  <a:pt x="4084294" y="429526"/>
                </a:lnTo>
                <a:lnTo>
                  <a:pt x="4111294" y="393357"/>
                </a:lnTo>
                <a:lnTo>
                  <a:pt x="4136618" y="355917"/>
                </a:lnTo>
                <a:lnTo>
                  <a:pt x="4160215" y="317258"/>
                </a:lnTo>
                <a:lnTo>
                  <a:pt x="4182033" y="277444"/>
                </a:lnTo>
                <a:lnTo>
                  <a:pt x="4201998" y="236524"/>
                </a:lnTo>
                <a:lnTo>
                  <a:pt x="4220070" y="194551"/>
                </a:lnTo>
                <a:lnTo>
                  <a:pt x="4236199" y="151587"/>
                </a:lnTo>
                <a:lnTo>
                  <a:pt x="4250321" y="107696"/>
                </a:lnTo>
                <a:lnTo>
                  <a:pt x="4262386" y="62915"/>
                </a:lnTo>
                <a:lnTo>
                  <a:pt x="4272331" y="17322"/>
                </a:lnTo>
                <a:lnTo>
                  <a:pt x="4275239" y="0"/>
                </a:lnTo>
                <a:close/>
              </a:path>
              <a:path w="17983200" h="1557655">
                <a:moveTo>
                  <a:pt x="17982629" y="300088"/>
                </a:moveTo>
                <a:lnTo>
                  <a:pt x="16725329" y="300088"/>
                </a:lnTo>
                <a:lnTo>
                  <a:pt x="16725329" y="1557388"/>
                </a:lnTo>
                <a:lnTo>
                  <a:pt x="17982629" y="1557388"/>
                </a:lnTo>
                <a:lnTo>
                  <a:pt x="17982629" y="300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068699"/>
            <a:ext cx="18287998" cy="394350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71344" y="57084"/>
            <a:ext cx="10952480" cy="9070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1" i="0">
                <a:solidFill>
                  <a:srgbClr val="FDFEF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46806" y="3110836"/>
            <a:ext cx="9538335" cy="6082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1" i="0">
                <a:solidFill>
                  <a:srgbClr val="17538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1/9/2026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5159" y="190766"/>
            <a:ext cx="9237980" cy="650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380" dirty="0">
                <a:solidFill>
                  <a:srgbClr val="FFFFFF"/>
                </a:solidFill>
                <a:latin typeface="Arial"/>
                <a:cs typeface="Arial"/>
              </a:rPr>
              <a:t>Cristo</a:t>
            </a:r>
            <a:r>
              <a:rPr sz="41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380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4100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270" dirty="0">
                <a:solidFill>
                  <a:srgbClr val="FFFFFF"/>
                </a:solidFill>
                <a:latin typeface="Arial"/>
                <a:cs typeface="Arial"/>
              </a:rPr>
              <a:t>Filipenses</a:t>
            </a:r>
            <a:r>
              <a:rPr sz="41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2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100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spc="200" dirty="0">
                <a:solidFill>
                  <a:srgbClr val="FFFFFF"/>
                </a:solidFill>
                <a:latin typeface="Arial"/>
                <a:cs typeface="Arial"/>
              </a:rPr>
              <a:t>Colossenses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4" name="object 4"/>
            <p:cNvSpPr/>
            <p:nvPr/>
          </p:nvSpPr>
          <p:spPr>
            <a:xfrm>
              <a:off x="0" y="10014720"/>
              <a:ext cx="18288000" cy="272415"/>
            </a:xfrm>
            <a:custGeom>
              <a:avLst/>
              <a:gdLst/>
              <a:ahLst/>
              <a:cxnLst/>
              <a:rect l="l" t="t" r="r" b="b"/>
              <a:pathLst>
                <a:path w="18288000" h="272415">
                  <a:moveTo>
                    <a:pt x="18287999" y="272279"/>
                  </a:moveTo>
                  <a:lnTo>
                    <a:pt x="0" y="27227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72279"/>
                  </a:lnTo>
                  <a:close/>
                </a:path>
              </a:pathLst>
            </a:custGeom>
            <a:solidFill>
              <a:srgbClr val="AB53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4275455" cy="818515"/>
            </a:xfrm>
            <a:custGeom>
              <a:avLst/>
              <a:gdLst/>
              <a:ahLst/>
              <a:cxnLst/>
              <a:rect l="l" t="t" r="r" b="b"/>
              <a:pathLst>
                <a:path w="4275455" h="818515">
                  <a:moveTo>
                    <a:pt x="0" y="818244"/>
                  </a:moveTo>
                  <a:lnTo>
                    <a:pt x="99140" y="818244"/>
                  </a:lnTo>
                  <a:lnTo>
                    <a:pt x="3326588" y="801252"/>
                  </a:lnTo>
                  <a:lnTo>
                    <a:pt x="3374914" y="799812"/>
                  </a:lnTo>
                  <a:lnTo>
                    <a:pt x="3422614" y="796042"/>
                  </a:lnTo>
                  <a:lnTo>
                    <a:pt x="3469633" y="789998"/>
                  </a:lnTo>
                  <a:lnTo>
                    <a:pt x="3515915" y="781736"/>
                  </a:lnTo>
                  <a:lnTo>
                    <a:pt x="3561407" y="771311"/>
                  </a:lnTo>
                  <a:lnTo>
                    <a:pt x="3606052" y="758780"/>
                  </a:lnTo>
                  <a:lnTo>
                    <a:pt x="3649796" y="744198"/>
                  </a:lnTo>
                  <a:lnTo>
                    <a:pt x="3692582" y="727621"/>
                  </a:lnTo>
                  <a:lnTo>
                    <a:pt x="3734357" y="709105"/>
                  </a:lnTo>
                  <a:lnTo>
                    <a:pt x="3775064" y="688704"/>
                  </a:lnTo>
                  <a:lnTo>
                    <a:pt x="3814649" y="666476"/>
                  </a:lnTo>
                  <a:lnTo>
                    <a:pt x="3853057" y="642476"/>
                  </a:lnTo>
                  <a:lnTo>
                    <a:pt x="3890232" y="616759"/>
                  </a:lnTo>
                  <a:lnTo>
                    <a:pt x="3926118" y="589381"/>
                  </a:lnTo>
                  <a:lnTo>
                    <a:pt x="3960662" y="560399"/>
                  </a:lnTo>
                  <a:lnTo>
                    <a:pt x="3993807" y="529867"/>
                  </a:lnTo>
                  <a:lnTo>
                    <a:pt x="4025499" y="497841"/>
                  </a:lnTo>
                  <a:lnTo>
                    <a:pt x="4055681" y="464378"/>
                  </a:lnTo>
                  <a:lnTo>
                    <a:pt x="4084300" y="429532"/>
                  </a:lnTo>
                  <a:lnTo>
                    <a:pt x="4111300" y="393361"/>
                  </a:lnTo>
                  <a:lnTo>
                    <a:pt x="4136626" y="355918"/>
                  </a:lnTo>
                  <a:lnTo>
                    <a:pt x="4160222" y="317261"/>
                  </a:lnTo>
                  <a:lnTo>
                    <a:pt x="4182034" y="277445"/>
                  </a:lnTo>
                  <a:lnTo>
                    <a:pt x="4202005" y="236525"/>
                  </a:lnTo>
                  <a:lnTo>
                    <a:pt x="4220082" y="194558"/>
                  </a:lnTo>
                  <a:lnTo>
                    <a:pt x="4236208" y="151599"/>
                  </a:lnTo>
                  <a:lnTo>
                    <a:pt x="4250329" y="107703"/>
                  </a:lnTo>
                  <a:lnTo>
                    <a:pt x="4262389" y="62927"/>
                  </a:lnTo>
                  <a:lnTo>
                    <a:pt x="4272334" y="17327"/>
                  </a:lnTo>
                  <a:lnTo>
                    <a:pt x="4275239" y="0"/>
                  </a:lnTo>
                  <a:lnTo>
                    <a:pt x="0" y="0"/>
                  </a:lnTo>
                  <a:lnTo>
                    <a:pt x="0" y="818244"/>
                  </a:lnTo>
                  <a:close/>
                </a:path>
              </a:pathLst>
            </a:custGeom>
            <a:solidFill>
              <a:srgbClr val="FFFF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34344" y="6913705"/>
              <a:ext cx="1924049" cy="21526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47078" y="243721"/>
            <a:ext cx="3074670" cy="3492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00" b="1" spc="315" dirty="0">
                <a:solidFill>
                  <a:srgbClr val="AB5344"/>
                </a:solidFill>
                <a:latin typeface="Calibri"/>
                <a:cs typeface="Calibri"/>
              </a:rPr>
              <a:t>JAN/FEV/MAR-</a:t>
            </a:r>
            <a:r>
              <a:rPr sz="2100" b="1" spc="120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2100" b="1" spc="455" dirty="0">
                <a:solidFill>
                  <a:srgbClr val="AB5344"/>
                </a:solidFill>
                <a:latin typeface="Calibri"/>
                <a:cs typeface="Calibri"/>
              </a:rPr>
              <a:t>2026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064368" y="9138830"/>
            <a:ext cx="2183765" cy="577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marR="5080" indent="-273050">
              <a:lnSpc>
                <a:spcPct val="106600"/>
              </a:lnSpc>
              <a:spcBef>
                <a:spcPts val="95"/>
              </a:spcBef>
            </a:pPr>
            <a:r>
              <a:rPr sz="1700" b="1" spc="185" dirty="0">
                <a:solidFill>
                  <a:srgbClr val="AB5344"/>
                </a:solidFill>
                <a:latin typeface="Calibri"/>
                <a:cs typeface="Calibri"/>
              </a:rPr>
              <a:t>Ilustração</a:t>
            </a:r>
            <a:r>
              <a:rPr sz="1700" b="1" spc="85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1700" b="1" spc="215" dirty="0">
                <a:solidFill>
                  <a:srgbClr val="AB5344"/>
                </a:solidFill>
                <a:latin typeface="Calibri"/>
                <a:cs typeface="Calibri"/>
              </a:rPr>
              <a:t>de</a:t>
            </a:r>
            <a:r>
              <a:rPr sz="1700" b="1" spc="90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1700" b="1" spc="220" dirty="0">
                <a:solidFill>
                  <a:srgbClr val="AB5344"/>
                </a:solidFill>
                <a:latin typeface="Calibri"/>
                <a:cs typeface="Calibri"/>
              </a:rPr>
              <a:t>capa: </a:t>
            </a:r>
            <a:r>
              <a:rPr sz="1700" b="1" spc="235" dirty="0">
                <a:solidFill>
                  <a:srgbClr val="AB5344"/>
                </a:solidFill>
                <a:latin typeface="Calibri"/>
                <a:cs typeface="Calibri"/>
              </a:rPr>
              <a:t>Adinan</a:t>
            </a:r>
            <a:r>
              <a:rPr sz="1700" b="1" spc="90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1700" b="1" spc="170" dirty="0">
                <a:solidFill>
                  <a:srgbClr val="AB5344"/>
                </a:solidFill>
                <a:latin typeface="Calibri"/>
                <a:cs typeface="Calibri"/>
              </a:rPr>
              <a:t>Batista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62775" y="300090"/>
            <a:ext cx="9420225" cy="9491345"/>
            <a:chOff x="8562775" y="300090"/>
            <a:chExt cx="9420225" cy="949134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2775" y="7667169"/>
              <a:ext cx="2533649" cy="212407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725328" y="321768"/>
              <a:ext cx="1257300" cy="0"/>
            </a:xfrm>
            <a:custGeom>
              <a:avLst/>
              <a:gdLst/>
              <a:ahLst/>
              <a:cxnLst/>
              <a:rect l="l" t="t" r="r" b="b"/>
              <a:pathLst>
                <a:path w="1257300">
                  <a:moveTo>
                    <a:pt x="0" y="0"/>
                  </a:moveTo>
                  <a:lnTo>
                    <a:pt x="303486" y="0"/>
                  </a:lnTo>
                </a:path>
                <a:path w="1257300">
                  <a:moveTo>
                    <a:pt x="433551" y="0"/>
                  </a:moveTo>
                  <a:lnTo>
                    <a:pt x="476906" y="0"/>
                  </a:lnTo>
                </a:path>
                <a:path w="1257300">
                  <a:moveTo>
                    <a:pt x="650327" y="0"/>
                  </a:moveTo>
                  <a:lnTo>
                    <a:pt x="910458" y="0"/>
                  </a:lnTo>
                </a:path>
                <a:path w="1257300">
                  <a:moveTo>
                    <a:pt x="953813" y="0"/>
                  </a:moveTo>
                  <a:lnTo>
                    <a:pt x="1257299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725328" y="343458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4">
                  <a:moveTo>
                    <a:pt x="43345" y="0"/>
                  </a:moveTo>
                  <a:lnTo>
                    <a:pt x="0" y="0"/>
                  </a:lnTo>
                  <a:lnTo>
                    <a:pt x="0" y="43345"/>
                  </a:lnTo>
                  <a:lnTo>
                    <a:pt x="43345" y="43345"/>
                  </a:lnTo>
                  <a:lnTo>
                    <a:pt x="43345" y="0"/>
                  </a:lnTo>
                  <a:close/>
                </a:path>
                <a:path w="303530" h="43814">
                  <a:moveTo>
                    <a:pt x="303479" y="0"/>
                  </a:moveTo>
                  <a:lnTo>
                    <a:pt x="260121" y="0"/>
                  </a:lnTo>
                  <a:lnTo>
                    <a:pt x="260121" y="43345"/>
                  </a:lnTo>
                  <a:lnTo>
                    <a:pt x="303479" y="43345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115525" y="365123"/>
              <a:ext cx="520700" cy="0"/>
            </a:xfrm>
            <a:custGeom>
              <a:avLst/>
              <a:gdLst/>
              <a:ahLst/>
              <a:cxnLst/>
              <a:rect l="l" t="t" r="r" b="b"/>
              <a:pathLst>
                <a:path w="520700">
                  <a:moveTo>
                    <a:pt x="0" y="0"/>
                  </a:moveTo>
                  <a:lnTo>
                    <a:pt x="130065" y="0"/>
                  </a:lnTo>
                </a:path>
                <a:path w="520700">
                  <a:moveTo>
                    <a:pt x="476906" y="0"/>
                  </a:moveTo>
                  <a:lnTo>
                    <a:pt x="520262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725328" y="343458"/>
              <a:ext cx="1257300" cy="86995"/>
            </a:xfrm>
            <a:custGeom>
              <a:avLst/>
              <a:gdLst/>
              <a:ahLst/>
              <a:cxnLst/>
              <a:rect l="l" t="t" r="r" b="b"/>
              <a:pathLst>
                <a:path w="1257300" h="86995">
                  <a:moveTo>
                    <a:pt x="43345" y="43345"/>
                  </a:moveTo>
                  <a:lnTo>
                    <a:pt x="0" y="43345"/>
                  </a:lnTo>
                  <a:lnTo>
                    <a:pt x="0" y="86702"/>
                  </a:lnTo>
                  <a:lnTo>
                    <a:pt x="43345" y="86702"/>
                  </a:lnTo>
                  <a:lnTo>
                    <a:pt x="43345" y="43345"/>
                  </a:lnTo>
                  <a:close/>
                </a:path>
                <a:path w="1257300" h="86995">
                  <a:moveTo>
                    <a:pt x="216776" y="43345"/>
                  </a:moveTo>
                  <a:lnTo>
                    <a:pt x="86702" y="43345"/>
                  </a:lnTo>
                  <a:lnTo>
                    <a:pt x="86702" y="86702"/>
                  </a:lnTo>
                  <a:lnTo>
                    <a:pt x="216776" y="86702"/>
                  </a:lnTo>
                  <a:lnTo>
                    <a:pt x="216776" y="43345"/>
                  </a:lnTo>
                  <a:close/>
                </a:path>
                <a:path w="1257300" h="86995">
                  <a:moveTo>
                    <a:pt x="303479" y="43345"/>
                  </a:moveTo>
                  <a:lnTo>
                    <a:pt x="260121" y="43345"/>
                  </a:lnTo>
                  <a:lnTo>
                    <a:pt x="260121" y="86702"/>
                  </a:lnTo>
                  <a:lnTo>
                    <a:pt x="303479" y="86702"/>
                  </a:lnTo>
                  <a:lnTo>
                    <a:pt x="303479" y="43345"/>
                  </a:lnTo>
                  <a:close/>
                </a:path>
                <a:path w="1257300" h="86995">
                  <a:moveTo>
                    <a:pt x="390194" y="43345"/>
                  </a:moveTo>
                  <a:lnTo>
                    <a:pt x="346837" y="43345"/>
                  </a:lnTo>
                  <a:lnTo>
                    <a:pt x="346837" y="86702"/>
                  </a:lnTo>
                  <a:lnTo>
                    <a:pt x="390194" y="86702"/>
                  </a:lnTo>
                  <a:lnTo>
                    <a:pt x="390194" y="43345"/>
                  </a:lnTo>
                  <a:close/>
                </a:path>
                <a:path w="1257300" h="86995">
                  <a:moveTo>
                    <a:pt x="997165" y="0"/>
                  </a:moveTo>
                  <a:lnTo>
                    <a:pt x="953808" y="0"/>
                  </a:lnTo>
                  <a:lnTo>
                    <a:pt x="953808" y="43345"/>
                  </a:lnTo>
                  <a:lnTo>
                    <a:pt x="997165" y="43345"/>
                  </a:lnTo>
                  <a:lnTo>
                    <a:pt x="997165" y="0"/>
                  </a:lnTo>
                  <a:close/>
                </a:path>
                <a:path w="1257300" h="86995">
                  <a:moveTo>
                    <a:pt x="1257300" y="0"/>
                  </a:moveTo>
                  <a:lnTo>
                    <a:pt x="1213942" y="0"/>
                  </a:lnTo>
                  <a:lnTo>
                    <a:pt x="1213942" y="43345"/>
                  </a:lnTo>
                  <a:lnTo>
                    <a:pt x="1257300" y="43345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158880" y="408478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19">
                  <a:moveTo>
                    <a:pt x="0" y="0"/>
                  </a:moveTo>
                  <a:lnTo>
                    <a:pt x="43355" y="0"/>
                  </a:lnTo>
                </a:path>
                <a:path w="477519">
                  <a:moveTo>
                    <a:pt x="86710" y="0"/>
                  </a:moveTo>
                  <a:lnTo>
                    <a:pt x="130065" y="0"/>
                  </a:lnTo>
                </a:path>
                <a:path w="477519">
                  <a:moveTo>
                    <a:pt x="173420" y="0"/>
                  </a:moveTo>
                  <a:lnTo>
                    <a:pt x="216775" y="0"/>
                  </a:lnTo>
                </a:path>
                <a:path w="477519">
                  <a:moveTo>
                    <a:pt x="260131" y="0"/>
                  </a:moveTo>
                  <a:lnTo>
                    <a:pt x="303486" y="0"/>
                  </a:lnTo>
                </a:path>
                <a:path w="477519">
                  <a:moveTo>
                    <a:pt x="346841" y="0"/>
                  </a:moveTo>
                  <a:lnTo>
                    <a:pt x="476906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725328" y="386803"/>
              <a:ext cx="1257300" cy="86995"/>
            </a:xfrm>
            <a:custGeom>
              <a:avLst/>
              <a:gdLst/>
              <a:ahLst/>
              <a:cxnLst/>
              <a:rect l="l" t="t" r="r" b="b"/>
              <a:pathLst>
                <a:path w="1257300" h="86995">
                  <a:moveTo>
                    <a:pt x="43345" y="43357"/>
                  </a:moveTo>
                  <a:lnTo>
                    <a:pt x="0" y="43357"/>
                  </a:lnTo>
                  <a:lnTo>
                    <a:pt x="0" y="86715"/>
                  </a:lnTo>
                  <a:lnTo>
                    <a:pt x="43345" y="86715"/>
                  </a:lnTo>
                  <a:lnTo>
                    <a:pt x="43345" y="43357"/>
                  </a:lnTo>
                  <a:close/>
                </a:path>
                <a:path w="1257300" h="86995">
                  <a:moveTo>
                    <a:pt x="216776" y="43357"/>
                  </a:moveTo>
                  <a:lnTo>
                    <a:pt x="86702" y="43357"/>
                  </a:lnTo>
                  <a:lnTo>
                    <a:pt x="86702" y="86715"/>
                  </a:lnTo>
                  <a:lnTo>
                    <a:pt x="216776" y="86715"/>
                  </a:lnTo>
                  <a:lnTo>
                    <a:pt x="216776" y="43357"/>
                  </a:lnTo>
                  <a:close/>
                </a:path>
                <a:path w="1257300" h="86995">
                  <a:moveTo>
                    <a:pt x="303479" y="43357"/>
                  </a:moveTo>
                  <a:lnTo>
                    <a:pt x="260121" y="43357"/>
                  </a:lnTo>
                  <a:lnTo>
                    <a:pt x="260121" y="86715"/>
                  </a:lnTo>
                  <a:lnTo>
                    <a:pt x="303479" y="86715"/>
                  </a:lnTo>
                  <a:lnTo>
                    <a:pt x="303479" y="43357"/>
                  </a:lnTo>
                  <a:close/>
                </a:path>
                <a:path w="1257300" h="86995">
                  <a:moveTo>
                    <a:pt x="390194" y="43357"/>
                  </a:moveTo>
                  <a:lnTo>
                    <a:pt x="346837" y="43357"/>
                  </a:lnTo>
                  <a:lnTo>
                    <a:pt x="346837" y="86715"/>
                  </a:lnTo>
                  <a:lnTo>
                    <a:pt x="390194" y="86715"/>
                  </a:lnTo>
                  <a:lnTo>
                    <a:pt x="390194" y="43357"/>
                  </a:lnTo>
                  <a:close/>
                </a:path>
                <a:path w="1257300" h="86995">
                  <a:moveTo>
                    <a:pt x="997165" y="0"/>
                  </a:moveTo>
                  <a:lnTo>
                    <a:pt x="953808" y="0"/>
                  </a:lnTo>
                  <a:lnTo>
                    <a:pt x="953808" y="43357"/>
                  </a:lnTo>
                  <a:lnTo>
                    <a:pt x="997165" y="43357"/>
                  </a:lnTo>
                  <a:lnTo>
                    <a:pt x="997165" y="0"/>
                  </a:lnTo>
                  <a:close/>
                </a:path>
                <a:path w="1257300" h="86995">
                  <a:moveTo>
                    <a:pt x="1170584" y="0"/>
                  </a:moveTo>
                  <a:lnTo>
                    <a:pt x="1040523" y="0"/>
                  </a:lnTo>
                  <a:lnTo>
                    <a:pt x="1040523" y="43357"/>
                  </a:lnTo>
                  <a:lnTo>
                    <a:pt x="1170584" y="43357"/>
                  </a:lnTo>
                  <a:lnTo>
                    <a:pt x="1170584" y="0"/>
                  </a:lnTo>
                  <a:close/>
                </a:path>
                <a:path w="1257300" h="86995">
                  <a:moveTo>
                    <a:pt x="1257300" y="0"/>
                  </a:moveTo>
                  <a:lnTo>
                    <a:pt x="1213942" y="0"/>
                  </a:lnTo>
                  <a:lnTo>
                    <a:pt x="1213942" y="43357"/>
                  </a:lnTo>
                  <a:lnTo>
                    <a:pt x="1257300" y="43357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158880" y="451833"/>
              <a:ext cx="433705" cy="0"/>
            </a:xfrm>
            <a:custGeom>
              <a:avLst/>
              <a:gdLst/>
              <a:ahLst/>
              <a:cxnLst/>
              <a:rect l="l" t="t" r="r" b="b"/>
              <a:pathLst>
                <a:path w="433705">
                  <a:moveTo>
                    <a:pt x="0" y="0"/>
                  </a:moveTo>
                  <a:lnTo>
                    <a:pt x="130065" y="0"/>
                  </a:lnTo>
                </a:path>
                <a:path w="433705">
                  <a:moveTo>
                    <a:pt x="260131" y="0"/>
                  </a:moveTo>
                  <a:lnTo>
                    <a:pt x="346841" y="0"/>
                  </a:lnTo>
                </a:path>
                <a:path w="433705">
                  <a:moveTo>
                    <a:pt x="390196" y="0"/>
                  </a:moveTo>
                  <a:lnTo>
                    <a:pt x="433551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725328" y="430161"/>
              <a:ext cx="1257300" cy="86995"/>
            </a:xfrm>
            <a:custGeom>
              <a:avLst/>
              <a:gdLst/>
              <a:ahLst/>
              <a:cxnLst/>
              <a:rect l="l" t="t" r="r" b="b"/>
              <a:pathLst>
                <a:path w="1257300" h="86995">
                  <a:moveTo>
                    <a:pt x="43345" y="43357"/>
                  </a:moveTo>
                  <a:lnTo>
                    <a:pt x="0" y="43357"/>
                  </a:lnTo>
                  <a:lnTo>
                    <a:pt x="0" y="86715"/>
                  </a:lnTo>
                  <a:lnTo>
                    <a:pt x="43345" y="86715"/>
                  </a:lnTo>
                  <a:lnTo>
                    <a:pt x="43345" y="43357"/>
                  </a:lnTo>
                  <a:close/>
                </a:path>
                <a:path w="1257300" h="86995">
                  <a:moveTo>
                    <a:pt x="216776" y="43357"/>
                  </a:moveTo>
                  <a:lnTo>
                    <a:pt x="86702" y="43357"/>
                  </a:lnTo>
                  <a:lnTo>
                    <a:pt x="86702" y="86715"/>
                  </a:lnTo>
                  <a:lnTo>
                    <a:pt x="216776" y="86715"/>
                  </a:lnTo>
                  <a:lnTo>
                    <a:pt x="216776" y="43357"/>
                  </a:lnTo>
                  <a:close/>
                </a:path>
                <a:path w="1257300" h="86995">
                  <a:moveTo>
                    <a:pt x="303479" y="43357"/>
                  </a:moveTo>
                  <a:lnTo>
                    <a:pt x="260121" y="43357"/>
                  </a:lnTo>
                  <a:lnTo>
                    <a:pt x="260121" y="86715"/>
                  </a:lnTo>
                  <a:lnTo>
                    <a:pt x="303479" y="86715"/>
                  </a:lnTo>
                  <a:lnTo>
                    <a:pt x="303479" y="43357"/>
                  </a:lnTo>
                  <a:close/>
                </a:path>
                <a:path w="1257300" h="86995">
                  <a:moveTo>
                    <a:pt x="433539" y="43357"/>
                  </a:moveTo>
                  <a:lnTo>
                    <a:pt x="346837" y="43357"/>
                  </a:lnTo>
                  <a:lnTo>
                    <a:pt x="346837" y="86715"/>
                  </a:lnTo>
                  <a:lnTo>
                    <a:pt x="433539" y="86715"/>
                  </a:lnTo>
                  <a:lnTo>
                    <a:pt x="433539" y="43357"/>
                  </a:lnTo>
                  <a:close/>
                </a:path>
                <a:path w="1257300" h="86995">
                  <a:moveTo>
                    <a:pt x="997165" y="0"/>
                  </a:moveTo>
                  <a:lnTo>
                    <a:pt x="953808" y="0"/>
                  </a:lnTo>
                  <a:lnTo>
                    <a:pt x="953808" y="43357"/>
                  </a:lnTo>
                  <a:lnTo>
                    <a:pt x="997165" y="43357"/>
                  </a:lnTo>
                  <a:lnTo>
                    <a:pt x="997165" y="0"/>
                  </a:lnTo>
                  <a:close/>
                </a:path>
                <a:path w="1257300" h="86995">
                  <a:moveTo>
                    <a:pt x="1170584" y="0"/>
                  </a:moveTo>
                  <a:lnTo>
                    <a:pt x="1040523" y="0"/>
                  </a:lnTo>
                  <a:lnTo>
                    <a:pt x="1040523" y="43357"/>
                  </a:lnTo>
                  <a:lnTo>
                    <a:pt x="1170584" y="43357"/>
                  </a:lnTo>
                  <a:lnTo>
                    <a:pt x="1170584" y="0"/>
                  </a:lnTo>
                  <a:close/>
                </a:path>
                <a:path w="1257300" h="86995">
                  <a:moveTo>
                    <a:pt x="1257300" y="0"/>
                  </a:moveTo>
                  <a:lnTo>
                    <a:pt x="1213942" y="0"/>
                  </a:lnTo>
                  <a:lnTo>
                    <a:pt x="1213942" y="43357"/>
                  </a:lnTo>
                  <a:lnTo>
                    <a:pt x="1257300" y="43357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202236" y="495189"/>
              <a:ext cx="433705" cy="0"/>
            </a:xfrm>
            <a:custGeom>
              <a:avLst/>
              <a:gdLst/>
              <a:ahLst/>
              <a:cxnLst/>
              <a:rect l="l" t="t" r="r" b="b"/>
              <a:pathLst>
                <a:path w="433705">
                  <a:moveTo>
                    <a:pt x="0" y="0"/>
                  </a:moveTo>
                  <a:lnTo>
                    <a:pt x="216775" y="0"/>
                  </a:lnTo>
                </a:path>
                <a:path w="433705">
                  <a:moveTo>
                    <a:pt x="260131" y="0"/>
                  </a:moveTo>
                  <a:lnTo>
                    <a:pt x="433551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725328" y="473518"/>
              <a:ext cx="1257300" cy="86995"/>
            </a:xfrm>
            <a:custGeom>
              <a:avLst/>
              <a:gdLst/>
              <a:ahLst/>
              <a:cxnLst/>
              <a:rect l="l" t="t" r="r" b="b"/>
              <a:pathLst>
                <a:path w="1257300" h="86995">
                  <a:moveTo>
                    <a:pt x="43345" y="43357"/>
                  </a:moveTo>
                  <a:lnTo>
                    <a:pt x="0" y="43357"/>
                  </a:lnTo>
                  <a:lnTo>
                    <a:pt x="0" y="86702"/>
                  </a:lnTo>
                  <a:lnTo>
                    <a:pt x="43345" y="86702"/>
                  </a:lnTo>
                  <a:lnTo>
                    <a:pt x="43345" y="43357"/>
                  </a:lnTo>
                  <a:close/>
                </a:path>
                <a:path w="1257300" h="86995">
                  <a:moveTo>
                    <a:pt x="303479" y="43357"/>
                  </a:moveTo>
                  <a:lnTo>
                    <a:pt x="260121" y="43357"/>
                  </a:lnTo>
                  <a:lnTo>
                    <a:pt x="260121" y="86702"/>
                  </a:lnTo>
                  <a:lnTo>
                    <a:pt x="303479" y="86702"/>
                  </a:lnTo>
                  <a:lnTo>
                    <a:pt x="303479" y="43357"/>
                  </a:lnTo>
                  <a:close/>
                </a:path>
                <a:path w="1257300" h="86995">
                  <a:moveTo>
                    <a:pt x="433539" y="43357"/>
                  </a:moveTo>
                  <a:lnTo>
                    <a:pt x="346837" y="43357"/>
                  </a:lnTo>
                  <a:lnTo>
                    <a:pt x="346837" y="86702"/>
                  </a:lnTo>
                  <a:lnTo>
                    <a:pt x="433539" y="86702"/>
                  </a:lnTo>
                  <a:lnTo>
                    <a:pt x="433539" y="43357"/>
                  </a:lnTo>
                  <a:close/>
                </a:path>
                <a:path w="1257300" h="86995">
                  <a:moveTo>
                    <a:pt x="997165" y="0"/>
                  </a:moveTo>
                  <a:lnTo>
                    <a:pt x="953808" y="0"/>
                  </a:lnTo>
                  <a:lnTo>
                    <a:pt x="953808" y="43357"/>
                  </a:lnTo>
                  <a:lnTo>
                    <a:pt x="997165" y="43357"/>
                  </a:lnTo>
                  <a:lnTo>
                    <a:pt x="997165" y="0"/>
                  </a:lnTo>
                  <a:close/>
                </a:path>
                <a:path w="1257300" h="86995">
                  <a:moveTo>
                    <a:pt x="1170584" y="0"/>
                  </a:moveTo>
                  <a:lnTo>
                    <a:pt x="1040523" y="0"/>
                  </a:lnTo>
                  <a:lnTo>
                    <a:pt x="1040523" y="43357"/>
                  </a:lnTo>
                  <a:lnTo>
                    <a:pt x="1170584" y="43357"/>
                  </a:lnTo>
                  <a:lnTo>
                    <a:pt x="1170584" y="0"/>
                  </a:lnTo>
                  <a:close/>
                </a:path>
                <a:path w="1257300" h="86995">
                  <a:moveTo>
                    <a:pt x="1257300" y="0"/>
                  </a:moveTo>
                  <a:lnTo>
                    <a:pt x="1213942" y="0"/>
                  </a:lnTo>
                  <a:lnTo>
                    <a:pt x="1213942" y="43357"/>
                  </a:lnTo>
                  <a:lnTo>
                    <a:pt x="1257300" y="43357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88946" y="538544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173420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505718" y="516876"/>
              <a:ext cx="477520" cy="43815"/>
            </a:xfrm>
            <a:custGeom>
              <a:avLst/>
              <a:gdLst/>
              <a:ahLst/>
              <a:cxnLst/>
              <a:rect l="l" t="t" r="r" b="b"/>
              <a:pathLst>
                <a:path w="477519" h="43815">
                  <a:moveTo>
                    <a:pt x="43357" y="0"/>
                  </a:moveTo>
                  <a:lnTo>
                    <a:pt x="0" y="0"/>
                  </a:lnTo>
                  <a:lnTo>
                    <a:pt x="0" y="43345"/>
                  </a:lnTo>
                  <a:lnTo>
                    <a:pt x="43357" y="43345"/>
                  </a:lnTo>
                  <a:lnTo>
                    <a:pt x="43357" y="0"/>
                  </a:lnTo>
                  <a:close/>
                </a:path>
                <a:path w="477519" h="43815">
                  <a:moveTo>
                    <a:pt x="216776" y="0"/>
                  </a:moveTo>
                  <a:lnTo>
                    <a:pt x="173418" y="0"/>
                  </a:lnTo>
                  <a:lnTo>
                    <a:pt x="173418" y="43345"/>
                  </a:lnTo>
                  <a:lnTo>
                    <a:pt x="216776" y="43345"/>
                  </a:lnTo>
                  <a:lnTo>
                    <a:pt x="216776" y="0"/>
                  </a:lnTo>
                  <a:close/>
                </a:path>
                <a:path w="477519" h="43815">
                  <a:moveTo>
                    <a:pt x="476910" y="0"/>
                  </a:moveTo>
                  <a:lnTo>
                    <a:pt x="433552" y="0"/>
                  </a:lnTo>
                  <a:lnTo>
                    <a:pt x="433552" y="43345"/>
                  </a:lnTo>
                  <a:lnTo>
                    <a:pt x="476910" y="43345"/>
                  </a:lnTo>
                  <a:lnTo>
                    <a:pt x="476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725328" y="581899"/>
              <a:ext cx="737235" cy="0"/>
            </a:xfrm>
            <a:custGeom>
              <a:avLst/>
              <a:gdLst/>
              <a:ahLst/>
              <a:cxnLst/>
              <a:rect l="l" t="t" r="r" b="b"/>
              <a:pathLst>
                <a:path w="737234">
                  <a:moveTo>
                    <a:pt x="0" y="0"/>
                  </a:moveTo>
                  <a:lnTo>
                    <a:pt x="303486" y="0"/>
                  </a:lnTo>
                </a:path>
                <a:path w="737234">
                  <a:moveTo>
                    <a:pt x="346841" y="0"/>
                  </a:moveTo>
                  <a:lnTo>
                    <a:pt x="390196" y="0"/>
                  </a:lnTo>
                </a:path>
                <a:path w="737234">
                  <a:moveTo>
                    <a:pt x="433551" y="0"/>
                  </a:moveTo>
                  <a:lnTo>
                    <a:pt x="476906" y="0"/>
                  </a:lnTo>
                </a:path>
                <a:path w="737234">
                  <a:moveTo>
                    <a:pt x="520262" y="0"/>
                  </a:moveTo>
                  <a:lnTo>
                    <a:pt x="563617" y="0"/>
                  </a:lnTo>
                </a:path>
                <a:path w="737234">
                  <a:moveTo>
                    <a:pt x="606972" y="0"/>
                  </a:moveTo>
                  <a:lnTo>
                    <a:pt x="650327" y="0"/>
                  </a:lnTo>
                </a:path>
                <a:path w="737234">
                  <a:moveTo>
                    <a:pt x="693682" y="0"/>
                  </a:moveTo>
                  <a:lnTo>
                    <a:pt x="737037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505722" y="56022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725328" y="581899"/>
              <a:ext cx="1257300" cy="433705"/>
            </a:xfrm>
            <a:custGeom>
              <a:avLst/>
              <a:gdLst/>
              <a:ahLst/>
              <a:cxnLst/>
              <a:rect l="l" t="t" r="r" b="b"/>
              <a:pathLst>
                <a:path w="1257300" h="433705">
                  <a:moveTo>
                    <a:pt x="867103" y="0"/>
                  </a:moveTo>
                  <a:lnTo>
                    <a:pt x="910458" y="0"/>
                  </a:lnTo>
                </a:path>
                <a:path w="1257300" h="433705">
                  <a:moveTo>
                    <a:pt x="953813" y="0"/>
                  </a:moveTo>
                  <a:lnTo>
                    <a:pt x="1257299" y="0"/>
                  </a:lnTo>
                </a:path>
                <a:path w="1257300" h="433705">
                  <a:moveTo>
                    <a:pt x="346841" y="43355"/>
                  </a:moveTo>
                  <a:lnTo>
                    <a:pt x="520262" y="43355"/>
                  </a:lnTo>
                </a:path>
                <a:path w="1257300" h="433705">
                  <a:moveTo>
                    <a:pt x="563617" y="43355"/>
                  </a:moveTo>
                  <a:lnTo>
                    <a:pt x="606972" y="43355"/>
                  </a:lnTo>
                </a:path>
                <a:path w="1257300" h="433705">
                  <a:moveTo>
                    <a:pt x="650327" y="43355"/>
                  </a:moveTo>
                  <a:lnTo>
                    <a:pt x="693682" y="43355"/>
                  </a:lnTo>
                </a:path>
                <a:path w="1257300" h="433705">
                  <a:moveTo>
                    <a:pt x="823748" y="43355"/>
                  </a:moveTo>
                  <a:lnTo>
                    <a:pt x="910458" y="43355"/>
                  </a:lnTo>
                </a:path>
                <a:path w="1257300" h="433705">
                  <a:moveTo>
                    <a:pt x="0" y="86710"/>
                  </a:moveTo>
                  <a:lnTo>
                    <a:pt x="43355" y="86710"/>
                  </a:lnTo>
                </a:path>
                <a:path w="1257300" h="433705">
                  <a:moveTo>
                    <a:pt x="86710" y="86710"/>
                  </a:moveTo>
                  <a:lnTo>
                    <a:pt x="303486" y="86710"/>
                  </a:lnTo>
                </a:path>
                <a:path w="1257300" h="433705">
                  <a:moveTo>
                    <a:pt x="390196" y="86710"/>
                  </a:moveTo>
                  <a:lnTo>
                    <a:pt x="563617" y="86710"/>
                  </a:lnTo>
                </a:path>
                <a:path w="1257300" h="433705">
                  <a:moveTo>
                    <a:pt x="606972" y="86710"/>
                  </a:moveTo>
                  <a:lnTo>
                    <a:pt x="693682" y="86710"/>
                  </a:lnTo>
                </a:path>
                <a:path w="1257300" h="433705">
                  <a:moveTo>
                    <a:pt x="737037" y="86710"/>
                  </a:moveTo>
                  <a:lnTo>
                    <a:pt x="780393" y="86710"/>
                  </a:lnTo>
                </a:path>
                <a:path w="1257300" h="433705">
                  <a:moveTo>
                    <a:pt x="953813" y="86710"/>
                  </a:moveTo>
                  <a:lnTo>
                    <a:pt x="1170589" y="86710"/>
                  </a:lnTo>
                </a:path>
                <a:path w="1257300" h="433705">
                  <a:moveTo>
                    <a:pt x="43355" y="130065"/>
                  </a:moveTo>
                  <a:lnTo>
                    <a:pt x="130065" y="130065"/>
                  </a:lnTo>
                </a:path>
                <a:path w="1257300" h="433705">
                  <a:moveTo>
                    <a:pt x="216775" y="130065"/>
                  </a:moveTo>
                  <a:lnTo>
                    <a:pt x="260131" y="130065"/>
                  </a:lnTo>
                </a:path>
                <a:path w="1257300" h="433705">
                  <a:moveTo>
                    <a:pt x="476906" y="130065"/>
                  </a:moveTo>
                  <a:lnTo>
                    <a:pt x="520262" y="130065"/>
                  </a:lnTo>
                </a:path>
                <a:path w="1257300" h="433705">
                  <a:moveTo>
                    <a:pt x="650327" y="130065"/>
                  </a:moveTo>
                  <a:lnTo>
                    <a:pt x="737037" y="130065"/>
                  </a:lnTo>
                </a:path>
                <a:path w="1257300" h="433705">
                  <a:moveTo>
                    <a:pt x="780393" y="130065"/>
                  </a:moveTo>
                  <a:lnTo>
                    <a:pt x="910458" y="130065"/>
                  </a:lnTo>
                </a:path>
                <a:path w="1257300" h="433705">
                  <a:moveTo>
                    <a:pt x="953813" y="130065"/>
                  </a:moveTo>
                  <a:lnTo>
                    <a:pt x="1083879" y="130065"/>
                  </a:lnTo>
                </a:path>
                <a:path w="1257300" h="433705">
                  <a:moveTo>
                    <a:pt x="1213944" y="130065"/>
                  </a:moveTo>
                  <a:lnTo>
                    <a:pt x="1257299" y="130065"/>
                  </a:lnTo>
                </a:path>
                <a:path w="1257300" h="433705">
                  <a:moveTo>
                    <a:pt x="260131" y="173420"/>
                  </a:moveTo>
                  <a:lnTo>
                    <a:pt x="303486" y="173420"/>
                  </a:lnTo>
                </a:path>
                <a:path w="1257300" h="433705">
                  <a:moveTo>
                    <a:pt x="346841" y="173420"/>
                  </a:moveTo>
                  <a:lnTo>
                    <a:pt x="390196" y="173420"/>
                  </a:lnTo>
                </a:path>
                <a:path w="1257300" h="433705">
                  <a:moveTo>
                    <a:pt x="433551" y="173420"/>
                  </a:moveTo>
                  <a:lnTo>
                    <a:pt x="563617" y="173420"/>
                  </a:lnTo>
                </a:path>
                <a:path w="1257300" h="433705">
                  <a:moveTo>
                    <a:pt x="737037" y="173420"/>
                  </a:moveTo>
                  <a:lnTo>
                    <a:pt x="823748" y="173420"/>
                  </a:lnTo>
                </a:path>
                <a:path w="1257300" h="433705">
                  <a:moveTo>
                    <a:pt x="997168" y="173420"/>
                  </a:moveTo>
                  <a:lnTo>
                    <a:pt x="1040524" y="173420"/>
                  </a:lnTo>
                </a:path>
                <a:path w="1257300" h="433705">
                  <a:moveTo>
                    <a:pt x="0" y="216775"/>
                  </a:moveTo>
                  <a:lnTo>
                    <a:pt x="130065" y="216775"/>
                  </a:lnTo>
                </a:path>
                <a:path w="1257300" h="433705">
                  <a:moveTo>
                    <a:pt x="390196" y="216775"/>
                  </a:moveTo>
                  <a:lnTo>
                    <a:pt x="563617" y="216775"/>
                  </a:lnTo>
                </a:path>
                <a:path w="1257300" h="433705">
                  <a:moveTo>
                    <a:pt x="606972" y="216775"/>
                  </a:moveTo>
                  <a:lnTo>
                    <a:pt x="650327" y="216775"/>
                  </a:lnTo>
                </a:path>
                <a:path w="1257300" h="433705">
                  <a:moveTo>
                    <a:pt x="693682" y="216775"/>
                  </a:moveTo>
                  <a:lnTo>
                    <a:pt x="737037" y="216775"/>
                  </a:lnTo>
                </a:path>
                <a:path w="1257300" h="433705">
                  <a:moveTo>
                    <a:pt x="823748" y="216775"/>
                  </a:moveTo>
                  <a:lnTo>
                    <a:pt x="953813" y="216775"/>
                  </a:lnTo>
                </a:path>
                <a:path w="1257300" h="433705">
                  <a:moveTo>
                    <a:pt x="1083879" y="216775"/>
                  </a:moveTo>
                  <a:lnTo>
                    <a:pt x="1127234" y="216775"/>
                  </a:lnTo>
                </a:path>
                <a:path w="1257300" h="433705">
                  <a:moveTo>
                    <a:pt x="1170589" y="216775"/>
                  </a:moveTo>
                  <a:lnTo>
                    <a:pt x="1213944" y="216775"/>
                  </a:lnTo>
                </a:path>
                <a:path w="1257300" h="433705">
                  <a:moveTo>
                    <a:pt x="0" y="260131"/>
                  </a:moveTo>
                  <a:lnTo>
                    <a:pt x="86710" y="260131"/>
                  </a:lnTo>
                </a:path>
                <a:path w="1257300" h="433705">
                  <a:moveTo>
                    <a:pt x="173420" y="260131"/>
                  </a:moveTo>
                  <a:lnTo>
                    <a:pt x="346841" y="260131"/>
                  </a:lnTo>
                </a:path>
                <a:path w="1257300" h="433705">
                  <a:moveTo>
                    <a:pt x="476906" y="260131"/>
                  </a:moveTo>
                  <a:lnTo>
                    <a:pt x="563617" y="260131"/>
                  </a:lnTo>
                </a:path>
                <a:path w="1257300" h="433705">
                  <a:moveTo>
                    <a:pt x="693682" y="260131"/>
                  </a:moveTo>
                  <a:lnTo>
                    <a:pt x="780393" y="260131"/>
                  </a:lnTo>
                </a:path>
                <a:path w="1257300" h="433705">
                  <a:moveTo>
                    <a:pt x="823748" y="260131"/>
                  </a:moveTo>
                  <a:lnTo>
                    <a:pt x="867103" y="260131"/>
                  </a:lnTo>
                </a:path>
                <a:path w="1257300" h="433705">
                  <a:moveTo>
                    <a:pt x="1083879" y="260131"/>
                  </a:moveTo>
                  <a:lnTo>
                    <a:pt x="1170589" y="260131"/>
                  </a:lnTo>
                </a:path>
                <a:path w="1257300" h="433705">
                  <a:moveTo>
                    <a:pt x="0" y="303486"/>
                  </a:moveTo>
                  <a:lnTo>
                    <a:pt x="43355" y="303486"/>
                  </a:lnTo>
                </a:path>
                <a:path w="1257300" h="433705">
                  <a:moveTo>
                    <a:pt x="130065" y="303486"/>
                  </a:moveTo>
                  <a:lnTo>
                    <a:pt x="216775" y="303486"/>
                  </a:lnTo>
                </a:path>
                <a:path w="1257300" h="433705">
                  <a:moveTo>
                    <a:pt x="346841" y="303486"/>
                  </a:moveTo>
                  <a:lnTo>
                    <a:pt x="520262" y="303486"/>
                  </a:lnTo>
                </a:path>
                <a:path w="1257300" h="433705">
                  <a:moveTo>
                    <a:pt x="563617" y="303486"/>
                  </a:moveTo>
                  <a:lnTo>
                    <a:pt x="693682" y="303486"/>
                  </a:lnTo>
                </a:path>
                <a:path w="1257300" h="433705">
                  <a:moveTo>
                    <a:pt x="780393" y="303486"/>
                  </a:moveTo>
                  <a:lnTo>
                    <a:pt x="910458" y="303486"/>
                  </a:lnTo>
                </a:path>
                <a:path w="1257300" h="433705">
                  <a:moveTo>
                    <a:pt x="953813" y="303486"/>
                  </a:moveTo>
                  <a:lnTo>
                    <a:pt x="1083879" y="303486"/>
                  </a:lnTo>
                </a:path>
                <a:path w="1257300" h="433705">
                  <a:moveTo>
                    <a:pt x="1213944" y="303486"/>
                  </a:moveTo>
                  <a:lnTo>
                    <a:pt x="1257299" y="303486"/>
                  </a:lnTo>
                </a:path>
                <a:path w="1257300" h="433705">
                  <a:moveTo>
                    <a:pt x="43355" y="346841"/>
                  </a:moveTo>
                  <a:lnTo>
                    <a:pt x="303486" y="346841"/>
                  </a:lnTo>
                </a:path>
                <a:path w="1257300" h="433705">
                  <a:moveTo>
                    <a:pt x="346841" y="346841"/>
                  </a:moveTo>
                  <a:lnTo>
                    <a:pt x="390196" y="346841"/>
                  </a:lnTo>
                </a:path>
                <a:path w="1257300" h="433705">
                  <a:moveTo>
                    <a:pt x="476906" y="346841"/>
                  </a:moveTo>
                  <a:lnTo>
                    <a:pt x="737037" y="346841"/>
                  </a:lnTo>
                </a:path>
                <a:path w="1257300" h="433705">
                  <a:moveTo>
                    <a:pt x="780393" y="346841"/>
                  </a:moveTo>
                  <a:lnTo>
                    <a:pt x="823748" y="346841"/>
                  </a:lnTo>
                </a:path>
                <a:path w="1257300" h="433705">
                  <a:moveTo>
                    <a:pt x="867103" y="346841"/>
                  </a:moveTo>
                  <a:lnTo>
                    <a:pt x="953813" y="346841"/>
                  </a:lnTo>
                </a:path>
                <a:path w="1257300" h="433705">
                  <a:moveTo>
                    <a:pt x="1083879" y="346841"/>
                  </a:moveTo>
                  <a:lnTo>
                    <a:pt x="1170589" y="346841"/>
                  </a:lnTo>
                </a:path>
                <a:path w="1257300" h="433705">
                  <a:moveTo>
                    <a:pt x="43355" y="390196"/>
                  </a:moveTo>
                  <a:lnTo>
                    <a:pt x="216775" y="390196"/>
                  </a:lnTo>
                </a:path>
                <a:path w="1257300" h="433705">
                  <a:moveTo>
                    <a:pt x="346841" y="390196"/>
                  </a:moveTo>
                  <a:lnTo>
                    <a:pt x="476906" y="390196"/>
                  </a:lnTo>
                </a:path>
                <a:path w="1257300" h="433705">
                  <a:moveTo>
                    <a:pt x="563617" y="390196"/>
                  </a:moveTo>
                  <a:lnTo>
                    <a:pt x="606972" y="390196"/>
                  </a:lnTo>
                </a:path>
                <a:path w="1257300" h="433705">
                  <a:moveTo>
                    <a:pt x="650327" y="390196"/>
                  </a:moveTo>
                  <a:lnTo>
                    <a:pt x="693682" y="390196"/>
                  </a:lnTo>
                </a:path>
                <a:path w="1257300" h="433705">
                  <a:moveTo>
                    <a:pt x="910458" y="390196"/>
                  </a:moveTo>
                  <a:lnTo>
                    <a:pt x="1040524" y="390196"/>
                  </a:lnTo>
                </a:path>
                <a:path w="1257300" h="433705">
                  <a:moveTo>
                    <a:pt x="1170589" y="390196"/>
                  </a:moveTo>
                  <a:lnTo>
                    <a:pt x="1213944" y="390196"/>
                  </a:lnTo>
                </a:path>
                <a:path w="1257300" h="433705">
                  <a:moveTo>
                    <a:pt x="43355" y="433551"/>
                  </a:moveTo>
                  <a:lnTo>
                    <a:pt x="86710" y="433551"/>
                  </a:lnTo>
                </a:path>
                <a:path w="1257300" h="433705">
                  <a:moveTo>
                    <a:pt x="130065" y="433551"/>
                  </a:moveTo>
                  <a:lnTo>
                    <a:pt x="216775" y="433551"/>
                  </a:lnTo>
                </a:path>
                <a:path w="1257300" h="433705">
                  <a:moveTo>
                    <a:pt x="260131" y="433551"/>
                  </a:moveTo>
                  <a:lnTo>
                    <a:pt x="390196" y="433551"/>
                  </a:lnTo>
                </a:path>
                <a:path w="1257300" h="433705">
                  <a:moveTo>
                    <a:pt x="433551" y="433551"/>
                  </a:moveTo>
                  <a:lnTo>
                    <a:pt x="563617" y="433551"/>
                  </a:lnTo>
                </a:path>
                <a:path w="1257300" h="433705">
                  <a:moveTo>
                    <a:pt x="606972" y="433551"/>
                  </a:moveTo>
                  <a:lnTo>
                    <a:pt x="693682" y="433551"/>
                  </a:lnTo>
                </a:path>
                <a:path w="1257300" h="433705">
                  <a:moveTo>
                    <a:pt x="737037" y="433551"/>
                  </a:moveTo>
                  <a:lnTo>
                    <a:pt x="780393" y="433551"/>
                  </a:lnTo>
                </a:path>
                <a:path w="1257300" h="433705">
                  <a:moveTo>
                    <a:pt x="823748" y="433551"/>
                  </a:moveTo>
                  <a:lnTo>
                    <a:pt x="867103" y="433551"/>
                  </a:lnTo>
                </a:path>
                <a:path w="1257300" h="433705">
                  <a:moveTo>
                    <a:pt x="910458" y="433551"/>
                  </a:moveTo>
                  <a:lnTo>
                    <a:pt x="953813" y="433551"/>
                  </a:lnTo>
                </a:path>
                <a:path w="1257300" h="433705">
                  <a:moveTo>
                    <a:pt x="1083879" y="433551"/>
                  </a:moveTo>
                  <a:lnTo>
                    <a:pt x="1170589" y="433551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725328" y="1037128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855394" y="1058806"/>
              <a:ext cx="954405" cy="0"/>
            </a:xfrm>
            <a:custGeom>
              <a:avLst/>
              <a:gdLst/>
              <a:ahLst/>
              <a:cxnLst/>
              <a:rect l="l" t="t" r="r" b="b"/>
              <a:pathLst>
                <a:path w="954405">
                  <a:moveTo>
                    <a:pt x="0" y="0"/>
                  </a:moveTo>
                  <a:lnTo>
                    <a:pt x="43355" y="0"/>
                  </a:lnTo>
                </a:path>
                <a:path w="954405">
                  <a:moveTo>
                    <a:pt x="86710" y="0"/>
                  </a:moveTo>
                  <a:lnTo>
                    <a:pt x="130065" y="0"/>
                  </a:lnTo>
                </a:path>
                <a:path w="954405">
                  <a:moveTo>
                    <a:pt x="173420" y="0"/>
                  </a:moveTo>
                  <a:lnTo>
                    <a:pt x="216775" y="0"/>
                  </a:lnTo>
                </a:path>
                <a:path w="954405">
                  <a:moveTo>
                    <a:pt x="260131" y="0"/>
                  </a:moveTo>
                  <a:lnTo>
                    <a:pt x="433551" y="0"/>
                  </a:lnTo>
                </a:path>
                <a:path w="954405">
                  <a:moveTo>
                    <a:pt x="520262" y="0"/>
                  </a:moveTo>
                  <a:lnTo>
                    <a:pt x="953813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852563" y="1037128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939273" y="1058806"/>
              <a:ext cx="43815" cy="0"/>
            </a:xfrm>
            <a:custGeom>
              <a:avLst/>
              <a:gdLst/>
              <a:ahLst/>
              <a:cxnLst/>
              <a:rect l="l" t="t" r="r" b="b"/>
              <a:pathLst>
                <a:path w="43815">
                  <a:moveTo>
                    <a:pt x="0" y="0"/>
                  </a:moveTo>
                  <a:lnTo>
                    <a:pt x="43355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725328" y="1080489"/>
              <a:ext cx="130175" cy="43815"/>
            </a:xfrm>
            <a:custGeom>
              <a:avLst/>
              <a:gdLst/>
              <a:ahLst/>
              <a:cxnLst/>
              <a:rect l="l" t="t" r="r" b="b"/>
              <a:pathLst>
                <a:path w="130175" h="43815">
                  <a:moveTo>
                    <a:pt x="43345" y="0"/>
                  </a:moveTo>
                  <a:lnTo>
                    <a:pt x="0" y="0"/>
                  </a:lnTo>
                  <a:lnTo>
                    <a:pt x="0" y="43357"/>
                  </a:lnTo>
                  <a:lnTo>
                    <a:pt x="43345" y="43357"/>
                  </a:lnTo>
                  <a:lnTo>
                    <a:pt x="43345" y="0"/>
                  </a:lnTo>
                  <a:close/>
                </a:path>
                <a:path w="130175" h="43815">
                  <a:moveTo>
                    <a:pt x="130060" y="0"/>
                  </a:moveTo>
                  <a:lnTo>
                    <a:pt x="86702" y="0"/>
                  </a:lnTo>
                  <a:lnTo>
                    <a:pt x="86702" y="43357"/>
                  </a:lnTo>
                  <a:lnTo>
                    <a:pt x="130060" y="43357"/>
                  </a:lnTo>
                  <a:lnTo>
                    <a:pt x="1300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942104" y="1102161"/>
              <a:ext cx="867410" cy="0"/>
            </a:xfrm>
            <a:custGeom>
              <a:avLst/>
              <a:gdLst/>
              <a:ahLst/>
              <a:cxnLst/>
              <a:rect l="l" t="t" r="r" b="b"/>
              <a:pathLst>
                <a:path w="867409">
                  <a:moveTo>
                    <a:pt x="0" y="0"/>
                  </a:moveTo>
                  <a:lnTo>
                    <a:pt x="216775" y="0"/>
                  </a:lnTo>
                </a:path>
                <a:path w="867409">
                  <a:moveTo>
                    <a:pt x="520262" y="0"/>
                  </a:moveTo>
                  <a:lnTo>
                    <a:pt x="563617" y="0"/>
                  </a:lnTo>
                </a:path>
                <a:path w="867409">
                  <a:moveTo>
                    <a:pt x="650327" y="0"/>
                  </a:moveTo>
                  <a:lnTo>
                    <a:pt x="693682" y="0"/>
                  </a:lnTo>
                </a:path>
                <a:path w="867409">
                  <a:moveTo>
                    <a:pt x="737037" y="0"/>
                  </a:moveTo>
                  <a:lnTo>
                    <a:pt x="867103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725328" y="1080489"/>
              <a:ext cx="1170940" cy="86995"/>
            </a:xfrm>
            <a:custGeom>
              <a:avLst/>
              <a:gdLst/>
              <a:ahLst/>
              <a:cxnLst/>
              <a:rect l="l" t="t" r="r" b="b"/>
              <a:pathLst>
                <a:path w="1170940" h="86994">
                  <a:moveTo>
                    <a:pt x="43345" y="43357"/>
                  </a:moveTo>
                  <a:lnTo>
                    <a:pt x="0" y="43357"/>
                  </a:lnTo>
                  <a:lnTo>
                    <a:pt x="0" y="86715"/>
                  </a:lnTo>
                  <a:lnTo>
                    <a:pt x="43345" y="86715"/>
                  </a:lnTo>
                  <a:lnTo>
                    <a:pt x="43345" y="43357"/>
                  </a:lnTo>
                  <a:close/>
                </a:path>
                <a:path w="1170940" h="86994">
                  <a:moveTo>
                    <a:pt x="130060" y="43357"/>
                  </a:moveTo>
                  <a:lnTo>
                    <a:pt x="86702" y="43357"/>
                  </a:lnTo>
                  <a:lnTo>
                    <a:pt x="86702" y="86715"/>
                  </a:lnTo>
                  <a:lnTo>
                    <a:pt x="130060" y="86715"/>
                  </a:lnTo>
                  <a:lnTo>
                    <a:pt x="130060" y="43357"/>
                  </a:lnTo>
                  <a:close/>
                </a:path>
                <a:path w="1170940" h="86994">
                  <a:moveTo>
                    <a:pt x="1170584" y="0"/>
                  </a:moveTo>
                  <a:lnTo>
                    <a:pt x="1127226" y="0"/>
                  </a:lnTo>
                  <a:lnTo>
                    <a:pt x="1127226" y="43357"/>
                  </a:lnTo>
                  <a:lnTo>
                    <a:pt x="1170584" y="43357"/>
                  </a:lnTo>
                  <a:lnTo>
                    <a:pt x="11705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898749" y="1145516"/>
              <a:ext cx="477520" cy="0"/>
            </a:xfrm>
            <a:custGeom>
              <a:avLst/>
              <a:gdLst/>
              <a:ahLst/>
              <a:cxnLst/>
              <a:rect l="l" t="t" r="r" b="b"/>
              <a:pathLst>
                <a:path w="477519">
                  <a:moveTo>
                    <a:pt x="0" y="0"/>
                  </a:moveTo>
                  <a:lnTo>
                    <a:pt x="43355" y="0"/>
                  </a:lnTo>
                </a:path>
                <a:path w="477519">
                  <a:moveTo>
                    <a:pt x="130065" y="0"/>
                  </a:moveTo>
                  <a:lnTo>
                    <a:pt x="216775" y="0"/>
                  </a:lnTo>
                </a:path>
                <a:path w="477519">
                  <a:moveTo>
                    <a:pt x="260131" y="0"/>
                  </a:moveTo>
                  <a:lnTo>
                    <a:pt x="303486" y="0"/>
                  </a:lnTo>
                </a:path>
                <a:path w="477519">
                  <a:moveTo>
                    <a:pt x="346841" y="0"/>
                  </a:moveTo>
                  <a:lnTo>
                    <a:pt x="390196" y="0"/>
                  </a:lnTo>
                </a:path>
                <a:path w="477519">
                  <a:moveTo>
                    <a:pt x="433551" y="0"/>
                  </a:moveTo>
                  <a:lnTo>
                    <a:pt x="476906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419011" y="1123839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549076" y="1145516"/>
              <a:ext cx="390525" cy="0"/>
            </a:xfrm>
            <a:custGeom>
              <a:avLst/>
              <a:gdLst/>
              <a:ahLst/>
              <a:cxnLst/>
              <a:rect l="l" t="t" r="r" b="b"/>
              <a:pathLst>
                <a:path w="390525">
                  <a:moveTo>
                    <a:pt x="0" y="0"/>
                  </a:moveTo>
                  <a:lnTo>
                    <a:pt x="173420" y="0"/>
                  </a:lnTo>
                </a:path>
                <a:path w="390525">
                  <a:moveTo>
                    <a:pt x="346841" y="0"/>
                  </a:moveTo>
                  <a:lnTo>
                    <a:pt x="390196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725328" y="1167194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812039" y="1188871"/>
              <a:ext cx="433705" cy="0"/>
            </a:xfrm>
            <a:custGeom>
              <a:avLst/>
              <a:gdLst/>
              <a:ahLst/>
              <a:cxnLst/>
              <a:rect l="l" t="t" r="r" b="b"/>
              <a:pathLst>
                <a:path w="433705">
                  <a:moveTo>
                    <a:pt x="0" y="0"/>
                  </a:moveTo>
                  <a:lnTo>
                    <a:pt x="86710" y="0"/>
                  </a:lnTo>
                </a:path>
                <a:path w="433705">
                  <a:moveTo>
                    <a:pt x="173420" y="0"/>
                  </a:moveTo>
                  <a:lnTo>
                    <a:pt x="216775" y="0"/>
                  </a:lnTo>
                </a:path>
                <a:path w="433705">
                  <a:moveTo>
                    <a:pt x="346841" y="0"/>
                  </a:moveTo>
                  <a:lnTo>
                    <a:pt x="433551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419011" y="1167194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725328" y="1188871"/>
              <a:ext cx="1257300" cy="86995"/>
            </a:xfrm>
            <a:custGeom>
              <a:avLst/>
              <a:gdLst/>
              <a:ahLst/>
              <a:cxnLst/>
              <a:rect l="l" t="t" r="r" b="b"/>
              <a:pathLst>
                <a:path w="1257300" h="86994">
                  <a:moveTo>
                    <a:pt x="780393" y="0"/>
                  </a:moveTo>
                  <a:lnTo>
                    <a:pt x="1083879" y="0"/>
                  </a:lnTo>
                </a:path>
                <a:path w="1257300" h="86994">
                  <a:moveTo>
                    <a:pt x="1127234" y="0"/>
                  </a:moveTo>
                  <a:lnTo>
                    <a:pt x="1257299" y="0"/>
                  </a:lnTo>
                </a:path>
                <a:path w="1257300" h="86994">
                  <a:moveTo>
                    <a:pt x="346841" y="43355"/>
                  </a:moveTo>
                  <a:lnTo>
                    <a:pt x="390196" y="43355"/>
                  </a:lnTo>
                </a:path>
                <a:path w="1257300" h="86994">
                  <a:moveTo>
                    <a:pt x="433551" y="43355"/>
                  </a:moveTo>
                  <a:lnTo>
                    <a:pt x="476906" y="43355"/>
                  </a:lnTo>
                </a:path>
                <a:path w="1257300" h="86994">
                  <a:moveTo>
                    <a:pt x="563617" y="43355"/>
                  </a:moveTo>
                  <a:lnTo>
                    <a:pt x="693682" y="43355"/>
                  </a:lnTo>
                </a:path>
                <a:path w="1257300" h="86994">
                  <a:moveTo>
                    <a:pt x="737037" y="43355"/>
                  </a:moveTo>
                  <a:lnTo>
                    <a:pt x="823748" y="43355"/>
                  </a:lnTo>
                </a:path>
                <a:path w="1257300" h="86994">
                  <a:moveTo>
                    <a:pt x="867103" y="43355"/>
                  </a:moveTo>
                  <a:lnTo>
                    <a:pt x="910458" y="43355"/>
                  </a:lnTo>
                </a:path>
                <a:path w="1257300" h="86994">
                  <a:moveTo>
                    <a:pt x="1040524" y="43355"/>
                  </a:moveTo>
                  <a:lnTo>
                    <a:pt x="1257299" y="43355"/>
                  </a:lnTo>
                </a:path>
                <a:path w="1257300" h="86994">
                  <a:moveTo>
                    <a:pt x="0" y="86710"/>
                  </a:moveTo>
                  <a:lnTo>
                    <a:pt x="303486" y="86710"/>
                  </a:lnTo>
                </a:path>
                <a:path w="1257300" h="86994">
                  <a:moveTo>
                    <a:pt x="390196" y="86710"/>
                  </a:moveTo>
                  <a:lnTo>
                    <a:pt x="433551" y="86710"/>
                  </a:lnTo>
                </a:path>
                <a:path w="1257300" h="86994">
                  <a:moveTo>
                    <a:pt x="520262" y="86710"/>
                  </a:moveTo>
                  <a:lnTo>
                    <a:pt x="780393" y="86710"/>
                  </a:lnTo>
                </a:path>
                <a:path w="1257300" h="86994">
                  <a:moveTo>
                    <a:pt x="823748" y="86710"/>
                  </a:moveTo>
                  <a:lnTo>
                    <a:pt x="910458" y="86710"/>
                  </a:lnTo>
                </a:path>
                <a:path w="1257300" h="86994">
                  <a:moveTo>
                    <a:pt x="953813" y="86710"/>
                  </a:moveTo>
                  <a:lnTo>
                    <a:pt x="997168" y="86710"/>
                  </a:lnTo>
                </a:path>
                <a:path w="1257300" h="86994">
                  <a:moveTo>
                    <a:pt x="1040524" y="86710"/>
                  </a:moveTo>
                  <a:lnTo>
                    <a:pt x="1170589" y="8671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725328" y="1297266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5">
                  <a:moveTo>
                    <a:pt x="43345" y="0"/>
                  </a:moveTo>
                  <a:lnTo>
                    <a:pt x="0" y="0"/>
                  </a:lnTo>
                  <a:lnTo>
                    <a:pt x="0" y="43357"/>
                  </a:lnTo>
                  <a:lnTo>
                    <a:pt x="43345" y="43357"/>
                  </a:lnTo>
                  <a:lnTo>
                    <a:pt x="43345" y="0"/>
                  </a:lnTo>
                  <a:close/>
                </a:path>
                <a:path w="303530" h="43815">
                  <a:moveTo>
                    <a:pt x="303479" y="0"/>
                  </a:moveTo>
                  <a:lnTo>
                    <a:pt x="260121" y="0"/>
                  </a:lnTo>
                  <a:lnTo>
                    <a:pt x="260121" y="43357"/>
                  </a:lnTo>
                  <a:lnTo>
                    <a:pt x="303479" y="43357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072170" y="1318937"/>
              <a:ext cx="910590" cy="0"/>
            </a:xfrm>
            <a:custGeom>
              <a:avLst/>
              <a:gdLst/>
              <a:ahLst/>
              <a:cxnLst/>
              <a:rect l="l" t="t" r="r" b="b"/>
              <a:pathLst>
                <a:path w="910590">
                  <a:moveTo>
                    <a:pt x="0" y="0"/>
                  </a:moveTo>
                  <a:lnTo>
                    <a:pt x="43355" y="0"/>
                  </a:lnTo>
                </a:path>
                <a:path w="910590">
                  <a:moveTo>
                    <a:pt x="86710" y="0"/>
                  </a:moveTo>
                  <a:lnTo>
                    <a:pt x="173420" y="0"/>
                  </a:lnTo>
                </a:path>
                <a:path w="910590">
                  <a:moveTo>
                    <a:pt x="216775" y="0"/>
                  </a:moveTo>
                  <a:lnTo>
                    <a:pt x="260131" y="0"/>
                  </a:lnTo>
                </a:path>
                <a:path w="910590">
                  <a:moveTo>
                    <a:pt x="303486" y="0"/>
                  </a:moveTo>
                  <a:lnTo>
                    <a:pt x="346841" y="0"/>
                  </a:lnTo>
                </a:path>
                <a:path w="910590">
                  <a:moveTo>
                    <a:pt x="390196" y="0"/>
                  </a:moveTo>
                  <a:lnTo>
                    <a:pt x="476906" y="0"/>
                  </a:lnTo>
                </a:path>
                <a:path w="910590">
                  <a:moveTo>
                    <a:pt x="520262" y="0"/>
                  </a:moveTo>
                  <a:lnTo>
                    <a:pt x="563617" y="0"/>
                  </a:lnTo>
                </a:path>
                <a:path w="910590">
                  <a:moveTo>
                    <a:pt x="693682" y="0"/>
                  </a:moveTo>
                  <a:lnTo>
                    <a:pt x="737037" y="0"/>
                  </a:lnTo>
                </a:path>
                <a:path w="910590">
                  <a:moveTo>
                    <a:pt x="867103" y="0"/>
                  </a:moveTo>
                  <a:lnTo>
                    <a:pt x="910458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6725328" y="1340624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5">
                  <a:moveTo>
                    <a:pt x="43345" y="0"/>
                  </a:moveTo>
                  <a:lnTo>
                    <a:pt x="0" y="0"/>
                  </a:lnTo>
                  <a:lnTo>
                    <a:pt x="0" y="43357"/>
                  </a:lnTo>
                  <a:lnTo>
                    <a:pt x="43345" y="43357"/>
                  </a:lnTo>
                  <a:lnTo>
                    <a:pt x="43345" y="0"/>
                  </a:lnTo>
                  <a:close/>
                </a:path>
                <a:path w="303530" h="43815">
                  <a:moveTo>
                    <a:pt x="216776" y="0"/>
                  </a:moveTo>
                  <a:lnTo>
                    <a:pt x="86702" y="0"/>
                  </a:lnTo>
                  <a:lnTo>
                    <a:pt x="86702" y="43357"/>
                  </a:lnTo>
                  <a:lnTo>
                    <a:pt x="216776" y="43357"/>
                  </a:lnTo>
                  <a:lnTo>
                    <a:pt x="216776" y="0"/>
                  </a:lnTo>
                  <a:close/>
                </a:path>
                <a:path w="303530" h="43815">
                  <a:moveTo>
                    <a:pt x="303479" y="0"/>
                  </a:moveTo>
                  <a:lnTo>
                    <a:pt x="260121" y="0"/>
                  </a:lnTo>
                  <a:lnTo>
                    <a:pt x="260121" y="43357"/>
                  </a:lnTo>
                  <a:lnTo>
                    <a:pt x="303479" y="43357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7072170" y="1362292"/>
              <a:ext cx="910590" cy="0"/>
            </a:xfrm>
            <a:custGeom>
              <a:avLst/>
              <a:gdLst/>
              <a:ahLst/>
              <a:cxnLst/>
              <a:rect l="l" t="t" r="r" b="b"/>
              <a:pathLst>
                <a:path w="910590">
                  <a:moveTo>
                    <a:pt x="0" y="0"/>
                  </a:moveTo>
                  <a:lnTo>
                    <a:pt x="130065" y="0"/>
                  </a:lnTo>
                </a:path>
                <a:path w="910590">
                  <a:moveTo>
                    <a:pt x="173420" y="0"/>
                  </a:moveTo>
                  <a:lnTo>
                    <a:pt x="216775" y="0"/>
                  </a:lnTo>
                </a:path>
                <a:path w="910590">
                  <a:moveTo>
                    <a:pt x="260131" y="0"/>
                  </a:moveTo>
                  <a:lnTo>
                    <a:pt x="346841" y="0"/>
                  </a:lnTo>
                </a:path>
                <a:path w="910590">
                  <a:moveTo>
                    <a:pt x="520262" y="0"/>
                  </a:moveTo>
                  <a:lnTo>
                    <a:pt x="737037" y="0"/>
                  </a:lnTo>
                </a:path>
                <a:path w="910590">
                  <a:moveTo>
                    <a:pt x="780393" y="0"/>
                  </a:moveTo>
                  <a:lnTo>
                    <a:pt x="910458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725328" y="1383981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5">
                  <a:moveTo>
                    <a:pt x="43345" y="0"/>
                  </a:moveTo>
                  <a:lnTo>
                    <a:pt x="0" y="0"/>
                  </a:lnTo>
                  <a:lnTo>
                    <a:pt x="0" y="43345"/>
                  </a:lnTo>
                  <a:lnTo>
                    <a:pt x="43345" y="43345"/>
                  </a:lnTo>
                  <a:lnTo>
                    <a:pt x="43345" y="0"/>
                  </a:lnTo>
                  <a:close/>
                </a:path>
                <a:path w="303530" h="43815">
                  <a:moveTo>
                    <a:pt x="216776" y="0"/>
                  </a:moveTo>
                  <a:lnTo>
                    <a:pt x="86702" y="0"/>
                  </a:lnTo>
                  <a:lnTo>
                    <a:pt x="86702" y="43345"/>
                  </a:lnTo>
                  <a:lnTo>
                    <a:pt x="216776" y="43345"/>
                  </a:lnTo>
                  <a:lnTo>
                    <a:pt x="216776" y="0"/>
                  </a:lnTo>
                  <a:close/>
                </a:path>
                <a:path w="303530" h="43815">
                  <a:moveTo>
                    <a:pt x="303479" y="0"/>
                  </a:moveTo>
                  <a:lnTo>
                    <a:pt x="260121" y="0"/>
                  </a:lnTo>
                  <a:lnTo>
                    <a:pt x="260121" y="43345"/>
                  </a:lnTo>
                  <a:lnTo>
                    <a:pt x="303479" y="43345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7072170" y="1405647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86710" y="0"/>
                  </a:lnTo>
                </a:path>
                <a:path w="173990">
                  <a:moveTo>
                    <a:pt x="130065" y="0"/>
                  </a:moveTo>
                  <a:lnTo>
                    <a:pt x="173420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7288946" y="1383970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7375656" y="1405647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0" y="0"/>
                  </a:moveTo>
                  <a:lnTo>
                    <a:pt x="86710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7505722" y="1383970"/>
              <a:ext cx="86995" cy="43815"/>
            </a:xfrm>
            <a:custGeom>
              <a:avLst/>
              <a:gdLst/>
              <a:ahLst/>
              <a:cxnLst/>
              <a:rect l="l" t="t" r="r" b="b"/>
              <a:pathLst>
                <a:path w="86994" h="43815">
                  <a:moveTo>
                    <a:pt x="0" y="0"/>
                  </a:moveTo>
                  <a:lnTo>
                    <a:pt x="86710" y="0"/>
                  </a:lnTo>
                  <a:lnTo>
                    <a:pt x="86710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7809208" y="1405647"/>
              <a:ext cx="86995" cy="0"/>
            </a:xfrm>
            <a:custGeom>
              <a:avLst/>
              <a:gdLst/>
              <a:ahLst/>
              <a:cxnLst/>
              <a:rect l="l" t="t" r="r" b="b"/>
              <a:pathLst>
                <a:path w="86994">
                  <a:moveTo>
                    <a:pt x="0" y="0"/>
                  </a:moveTo>
                  <a:lnTo>
                    <a:pt x="86710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6725328" y="1427326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5">
                  <a:moveTo>
                    <a:pt x="43345" y="0"/>
                  </a:moveTo>
                  <a:lnTo>
                    <a:pt x="0" y="0"/>
                  </a:lnTo>
                  <a:lnTo>
                    <a:pt x="0" y="43357"/>
                  </a:lnTo>
                  <a:lnTo>
                    <a:pt x="43345" y="43357"/>
                  </a:lnTo>
                  <a:lnTo>
                    <a:pt x="43345" y="0"/>
                  </a:lnTo>
                  <a:close/>
                </a:path>
                <a:path w="303530" h="43815">
                  <a:moveTo>
                    <a:pt x="216776" y="0"/>
                  </a:moveTo>
                  <a:lnTo>
                    <a:pt x="86702" y="0"/>
                  </a:lnTo>
                  <a:lnTo>
                    <a:pt x="86702" y="43357"/>
                  </a:lnTo>
                  <a:lnTo>
                    <a:pt x="216776" y="43357"/>
                  </a:lnTo>
                  <a:lnTo>
                    <a:pt x="216776" y="0"/>
                  </a:lnTo>
                  <a:close/>
                </a:path>
                <a:path w="303530" h="43815">
                  <a:moveTo>
                    <a:pt x="303479" y="0"/>
                  </a:moveTo>
                  <a:lnTo>
                    <a:pt x="260121" y="0"/>
                  </a:lnTo>
                  <a:lnTo>
                    <a:pt x="260121" y="43357"/>
                  </a:lnTo>
                  <a:lnTo>
                    <a:pt x="303479" y="43357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072170" y="1449002"/>
              <a:ext cx="130175" cy="0"/>
            </a:xfrm>
            <a:custGeom>
              <a:avLst/>
              <a:gdLst/>
              <a:ahLst/>
              <a:cxnLst/>
              <a:rect l="l" t="t" r="r" b="b"/>
              <a:pathLst>
                <a:path w="130175">
                  <a:moveTo>
                    <a:pt x="0" y="0"/>
                  </a:moveTo>
                  <a:lnTo>
                    <a:pt x="130065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7288942" y="1427326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5">
                  <a:moveTo>
                    <a:pt x="43357" y="0"/>
                  </a:moveTo>
                  <a:lnTo>
                    <a:pt x="0" y="0"/>
                  </a:lnTo>
                  <a:lnTo>
                    <a:pt x="0" y="43357"/>
                  </a:lnTo>
                  <a:lnTo>
                    <a:pt x="43357" y="43357"/>
                  </a:lnTo>
                  <a:lnTo>
                    <a:pt x="43357" y="0"/>
                  </a:lnTo>
                  <a:close/>
                </a:path>
                <a:path w="303530" h="43815">
                  <a:moveTo>
                    <a:pt x="303479" y="0"/>
                  </a:moveTo>
                  <a:lnTo>
                    <a:pt x="216776" y="0"/>
                  </a:lnTo>
                  <a:lnTo>
                    <a:pt x="216776" y="43357"/>
                  </a:lnTo>
                  <a:lnTo>
                    <a:pt x="303479" y="43357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7635787" y="1449002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30">
                  <a:moveTo>
                    <a:pt x="0" y="0"/>
                  </a:moveTo>
                  <a:lnTo>
                    <a:pt x="303486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6725328" y="1470684"/>
              <a:ext cx="303530" cy="43815"/>
            </a:xfrm>
            <a:custGeom>
              <a:avLst/>
              <a:gdLst/>
              <a:ahLst/>
              <a:cxnLst/>
              <a:rect l="l" t="t" r="r" b="b"/>
              <a:pathLst>
                <a:path w="303530" h="43815">
                  <a:moveTo>
                    <a:pt x="43345" y="0"/>
                  </a:moveTo>
                  <a:lnTo>
                    <a:pt x="0" y="0"/>
                  </a:lnTo>
                  <a:lnTo>
                    <a:pt x="0" y="43357"/>
                  </a:lnTo>
                  <a:lnTo>
                    <a:pt x="43345" y="43357"/>
                  </a:lnTo>
                  <a:lnTo>
                    <a:pt x="43345" y="0"/>
                  </a:lnTo>
                  <a:close/>
                </a:path>
                <a:path w="303530" h="43815">
                  <a:moveTo>
                    <a:pt x="303479" y="0"/>
                  </a:moveTo>
                  <a:lnTo>
                    <a:pt x="260121" y="0"/>
                  </a:lnTo>
                  <a:lnTo>
                    <a:pt x="260121" y="43357"/>
                  </a:lnTo>
                  <a:lnTo>
                    <a:pt x="303479" y="43357"/>
                  </a:lnTo>
                  <a:lnTo>
                    <a:pt x="3034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7115525" y="1492358"/>
              <a:ext cx="173990" cy="0"/>
            </a:xfrm>
            <a:custGeom>
              <a:avLst/>
              <a:gdLst/>
              <a:ahLst/>
              <a:cxnLst/>
              <a:rect l="l" t="t" r="r" b="b"/>
              <a:pathLst>
                <a:path w="173990">
                  <a:moveTo>
                    <a:pt x="0" y="0"/>
                  </a:moveTo>
                  <a:lnTo>
                    <a:pt x="86710" y="0"/>
                  </a:lnTo>
                </a:path>
                <a:path w="173990">
                  <a:moveTo>
                    <a:pt x="130065" y="0"/>
                  </a:moveTo>
                  <a:lnTo>
                    <a:pt x="173420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419011" y="1470680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725328" y="1492358"/>
              <a:ext cx="1214120" cy="43815"/>
            </a:xfrm>
            <a:custGeom>
              <a:avLst/>
              <a:gdLst/>
              <a:ahLst/>
              <a:cxnLst/>
              <a:rect l="l" t="t" r="r" b="b"/>
              <a:pathLst>
                <a:path w="1214119" h="43815">
                  <a:moveTo>
                    <a:pt x="867103" y="0"/>
                  </a:moveTo>
                  <a:lnTo>
                    <a:pt x="910458" y="0"/>
                  </a:lnTo>
                </a:path>
                <a:path w="1214119" h="43815">
                  <a:moveTo>
                    <a:pt x="1040524" y="0"/>
                  </a:moveTo>
                  <a:lnTo>
                    <a:pt x="1127234" y="0"/>
                  </a:lnTo>
                </a:path>
                <a:path w="1214119" h="43815">
                  <a:moveTo>
                    <a:pt x="1170589" y="0"/>
                  </a:moveTo>
                  <a:lnTo>
                    <a:pt x="1213944" y="0"/>
                  </a:lnTo>
                </a:path>
                <a:path w="1214119" h="43815">
                  <a:moveTo>
                    <a:pt x="0" y="43355"/>
                  </a:moveTo>
                  <a:lnTo>
                    <a:pt x="303486" y="43355"/>
                  </a:lnTo>
                </a:path>
                <a:path w="1214119" h="43815">
                  <a:moveTo>
                    <a:pt x="346841" y="43355"/>
                  </a:moveTo>
                  <a:lnTo>
                    <a:pt x="433551" y="43355"/>
                  </a:lnTo>
                </a:path>
                <a:path w="1214119" h="43815">
                  <a:moveTo>
                    <a:pt x="476906" y="43355"/>
                  </a:moveTo>
                  <a:lnTo>
                    <a:pt x="520262" y="43355"/>
                  </a:lnTo>
                </a:path>
                <a:path w="1214119" h="43815">
                  <a:moveTo>
                    <a:pt x="563617" y="43355"/>
                  </a:moveTo>
                  <a:lnTo>
                    <a:pt x="650327" y="43355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7419011" y="1514035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5" h="43815">
                  <a:moveTo>
                    <a:pt x="0" y="0"/>
                  </a:moveTo>
                  <a:lnTo>
                    <a:pt x="43355" y="0"/>
                  </a:lnTo>
                  <a:lnTo>
                    <a:pt x="43355" y="43355"/>
                  </a:lnTo>
                  <a:lnTo>
                    <a:pt x="0" y="43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505722" y="1535713"/>
              <a:ext cx="390525" cy="0"/>
            </a:xfrm>
            <a:custGeom>
              <a:avLst/>
              <a:gdLst/>
              <a:ahLst/>
              <a:cxnLst/>
              <a:rect l="l" t="t" r="r" b="b"/>
              <a:pathLst>
                <a:path w="390525">
                  <a:moveTo>
                    <a:pt x="0" y="0"/>
                  </a:moveTo>
                  <a:lnTo>
                    <a:pt x="86710" y="0"/>
                  </a:lnTo>
                </a:path>
                <a:path w="390525">
                  <a:moveTo>
                    <a:pt x="216775" y="0"/>
                  </a:moveTo>
                  <a:lnTo>
                    <a:pt x="260131" y="0"/>
                  </a:lnTo>
                </a:path>
                <a:path w="390525">
                  <a:moveTo>
                    <a:pt x="346841" y="0"/>
                  </a:moveTo>
                  <a:lnTo>
                    <a:pt x="390196" y="0"/>
                  </a:lnTo>
                </a:path>
              </a:pathLst>
            </a:custGeom>
            <a:ln w="433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72821" y="6513022"/>
              <a:ext cx="2219324" cy="2952749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12682721" y="9138830"/>
            <a:ext cx="1735455" cy="577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9230" marR="5080" indent="-177165">
              <a:lnSpc>
                <a:spcPct val="106600"/>
              </a:lnSpc>
              <a:spcBef>
                <a:spcPts val="95"/>
              </a:spcBef>
            </a:pPr>
            <a:r>
              <a:rPr sz="1700" b="1" spc="200" dirty="0">
                <a:solidFill>
                  <a:srgbClr val="AB5344"/>
                </a:solidFill>
                <a:latin typeface="Calibri"/>
                <a:cs typeface="Calibri"/>
              </a:rPr>
              <a:t>Texto</a:t>
            </a:r>
            <a:r>
              <a:rPr sz="1700" b="1" spc="80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1700" b="1" spc="185" dirty="0">
                <a:solidFill>
                  <a:srgbClr val="AB5344"/>
                </a:solidFill>
                <a:latin typeface="Calibri"/>
                <a:cs typeface="Calibri"/>
              </a:rPr>
              <a:t>e</a:t>
            </a:r>
            <a:r>
              <a:rPr sz="1700" b="1" spc="85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1700" b="1" spc="185" dirty="0">
                <a:solidFill>
                  <a:srgbClr val="AB5344"/>
                </a:solidFill>
                <a:latin typeface="Calibri"/>
                <a:cs typeface="Calibri"/>
              </a:rPr>
              <a:t>design: </a:t>
            </a:r>
            <a:r>
              <a:rPr sz="1700" b="1" spc="150" dirty="0">
                <a:solidFill>
                  <a:srgbClr val="AB5344"/>
                </a:solidFill>
                <a:latin typeface="Calibri"/>
                <a:cs typeface="Calibri"/>
              </a:rPr>
              <a:t>Elton</a:t>
            </a:r>
            <a:r>
              <a:rPr sz="1700" b="1" spc="95" dirty="0">
                <a:solidFill>
                  <a:srgbClr val="AB5344"/>
                </a:solidFill>
                <a:latin typeface="Calibri"/>
                <a:cs typeface="Calibri"/>
              </a:rPr>
              <a:t> </a:t>
            </a:r>
            <a:r>
              <a:rPr sz="1700" b="1" spc="170" dirty="0">
                <a:solidFill>
                  <a:srgbClr val="AB5344"/>
                </a:solidFill>
                <a:latin typeface="Calibri"/>
                <a:cs typeface="Calibri"/>
              </a:rPr>
              <a:t>Batista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09057" y="7631164"/>
            <a:ext cx="7056755" cy="209042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2384" algn="ctr">
              <a:lnSpc>
                <a:spcPct val="100000"/>
              </a:lnSpc>
              <a:spcBef>
                <a:spcPts val="545"/>
              </a:spcBef>
            </a:pPr>
            <a:r>
              <a:rPr sz="4300" spc="265" dirty="0">
                <a:solidFill>
                  <a:srgbClr val="AB5344"/>
                </a:solidFill>
                <a:latin typeface="Arial"/>
                <a:cs typeface="Arial"/>
              </a:rPr>
              <a:t>LIÇÃO</a:t>
            </a:r>
            <a:r>
              <a:rPr sz="4300" spc="-335" dirty="0">
                <a:solidFill>
                  <a:srgbClr val="AB5344"/>
                </a:solidFill>
                <a:latin typeface="Arial"/>
                <a:cs typeface="Arial"/>
              </a:rPr>
              <a:t> </a:t>
            </a:r>
            <a:r>
              <a:rPr sz="4300" spc="355" dirty="0">
                <a:solidFill>
                  <a:srgbClr val="AB5344"/>
                </a:solidFill>
                <a:latin typeface="Arial"/>
                <a:cs typeface="Arial"/>
              </a:rPr>
              <a:t>2</a:t>
            </a:r>
            <a:endParaRPr sz="4300">
              <a:latin typeface="Arial"/>
              <a:cs typeface="Arial"/>
            </a:endParaRPr>
          </a:p>
          <a:p>
            <a:pPr marL="12065" marR="5080" algn="ctr">
              <a:lnSpc>
                <a:spcPct val="102699"/>
              </a:lnSpc>
              <a:spcBef>
                <a:spcPts val="300"/>
              </a:spcBef>
            </a:pPr>
            <a:r>
              <a:rPr sz="4200" spc="270" dirty="0">
                <a:solidFill>
                  <a:srgbClr val="4B2A3A"/>
                </a:solidFill>
                <a:latin typeface="Arial"/>
                <a:cs typeface="Arial"/>
              </a:rPr>
              <a:t>RAZÕES</a:t>
            </a:r>
            <a:r>
              <a:rPr sz="4200" spc="5" dirty="0">
                <a:solidFill>
                  <a:srgbClr val="4B2A3A"/>
                </a:solidFill>
                <a:latin typeface="Arial"/>
                <a:cs typeface="Arial"/>
              </a:rPr>
              <a:t> </a:t>
            </a:r>
            <a:r>
              <a:rPr sz="4200" spc="375" dirty="0">
                <a:solidFill>
                  <a:srgbClr val="4B2A3A"/>
                </a:solidFill>
                <a:latin typeface="Arial"/>
                <a:cs typeface="Arial"/>
              </a:rPr>
              <a:t>PARA</a:t>
            </a:r>
            <a:r>
              <a:rPr sz="4200" spc="10" dirty="0">
                <a:solidFill>
                  <a:srgbClr val="4B2A3A"/>
                </a:solidFill>
                <a:latin typeface="Arial"/>
                <a:cs typeface="Arial"/>
              </a:rPr>
              <a:t> </a:t>
            </a:r>
            <a:r>
              <a:rPr sz="4200" spc="400" dirty="0">
                <a:solidFill>
                  <a:srgbClr val="4B2A3A"/>
                </a:solidFill>
                <a:latin typeface="Arial"/>
                <a:cs typeface="Arial"/>
              </a:rPr>
              <a:t>AÇÃO</a:t>
            </a:r>
            <a:r>
              <a:rPr sz="4200" spc="5" dirty="0">
                <a:solidFill>
                  <a:srgbClr val="4B2A3A"/>
                </a:solidFill>
                <a:latin typeface="Arial"/>
                <a:cs typeface="Arial"/>
              </a:rPr>
              <a:t> </a:t>
            </a:r>
            <a:r>
              <a:rPr sz="4200" spc="165" dirty="0">
                <a:solidFill>
                  <a:srgbClr val="4B2A3A"/>
                </a:solidFill>
                <a:latin typeface="Arial"/>
                <a:cs typeface="Arial"/>
              </a:rPr>
              <a:t>DE </a:t>
            </a:r>
            <a:r>
              <a:rPr sz="4200" spc="204" dirty="0">
                <a:solidFill>
                  <a:srgbClr val="4B2A3A"/>
                </a:solidFill>
                <a:latin typeface="Arial"/>
                <a:cs typeface="Arial"/>
              </a:rPr>
              <a:t>GRAÇAS</a:t>
            </a:r>
            <a:r>
              <a:rPr sz="4200" spc="-30" dirty="0">
                <a:solidFill>
                  <a:srgbClr val="4B2A3A"/>
                </a:solidFill>
                <a:latin typeface="Arial"/>
                <a:cs typeface="Arial"/>
              </a:rPr>
              <a:t> </a:t>
            </a:r>
            <a:r>
              <a:rPr sz="4200" dirty="0">
                <a:solidFill>
                  <a:srgbClr val="4B2A3A"/>
                </a:solidFill>
                <a:latin typeface="Arial"/>
                <a:cs typeface="Arial"/>
              </a:rPr>
              <a:t>E</a:t>
            </a:r>
            <a:r>
              <a:rPr sz="4200" spc="-30" dirty="0">
                <a:solidFill>
                  <a:srgbClr val="4B2A3A"/>
                </a:solidFill>
                <a:latin typeface="Arial"/>
                <a:cs typeface="Arial"/>
              </a:rPr>
              <a:t> </a:t>
            </a:r>
            <a:r>
              <a:rPr sz="4200" spc="365" dirty="0">
                <a:solidFill>
                  <a:srgbClr val="4B2A3A"/>
                </a:solidFill>
                <a:latin typeface="Arial"/>
                <a:cs typeface="Arial"/>
              </a:rPr>
              <a:t>ORAÇÃO</a:t>
            </a:r>
            <a:endParaRPr sz="4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143290" y="2995100"/>
            <a:ext cx="12125960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spc="894" dirty="0">
                <a:solidFill>
                  <a:srgbClr val="3A3A3A"/>
                </a:solidFill>
              </a:rPr>
              <a:t>SIGA</a:t>
            </a:r>
            <a:r>
              <a:rPr sz="5300" spc="515" dirty="0">
                <a:solidFill>
                  <a:srgbClr val="3A3A3A"/>
                </a:solidFill>
              </a:rPr>
              <a:t> </a:t>
            </a:r>
            <a:r>
              <a:rPr sz="5300" spc="1055" dirty="0">
                <a:solidFill>
                  <a:srgbClr val="3A3A3A"/>
                </a:solidFill>
              </a:rPr>
              <a:t>AS</a:t>
            </a:r>
            <a:r>
              <a:rPr sz="5300" spc="520" dirty="0">
                <a:solidFill>
                  <a:srgbClr val="3A3A3A"/>
                </a:solidFill>
              </a:rPr>
              <a:t> </a:t>
            </a:r>
            <a:r>
              <a:rPr sz="5300" spc="1105" dirty="0">
                <a:solidFill>
                  <a:srgbClr val="3A3A3A"/>
                </a:solidFill>
              </a:rPr>
              <a:t>NOSSAS</a:t>
            </a:r>
            <a:r>
              <a:rPr sz="5300" spc="515" dirty="0">
                <a:solidFill>
                  <a:srgbClr val="3A3A3A"/>
                </a:solidFill>
              </a:rPr>
              <a:t> </a:t>
            </a:r>
            <a:r>
              <a:rPr sz="5300" spc="775" dirty="0">
                <a:solidFill>
                  <a:srgbClr val="3A3A3A"/>
                </a:solidFill>
              </a:rPr>
              <a:t>REDES</a:t>
            </a:r>
            <a:r>
              <a:rPr sz="5300" spc="520" dirty="0">
                <a:solidFill>
                  <a:srgbClr val="3A3A3A"/>
                </a:solidFill>
              </a:rPr>
              <a:t> </a:t>
            </a:r>
            <a:r>
              <a:rPr sz="5300" spc="910" dirty="0">
                <a:solidFill>
                  <a:srgbClr val="3A3A3A"/>
                </a:solidFill>
              </a:rPr>
              <a:t>SOCIAIS</a:t>
            </a:r>
            <a:endParaRPr sz="5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1079" y="0"/>
              <a:ext cx="11902440" cy="1048385"/>
            </a:xfrm>
            <a:custGeom>
              <a:avLst/>
              <a:gdLst/>
              <a:ahLst/>
              <a:cxnLst/>
              <a:rect l="l" t="t" r="r" b="b"/>
              <a:pathLst>
                <a:path w="11902440" h="1048385">
                  <a:moveTo>
                    <a:pt x="11702311" y="1048017"/>
                  </a:moveTo>
                  <a:lnTo>
                    <a:pt x="200082" y="1048017"/>
                  </a:lnTo>
                  <a:lnTo>
                    <a:pt x="154303" y="1042722"/>
                  </a:lnTo>
                  <a:lnTo>
                    <a:pt x="112238" y="1027645"/>
                  </a:lnTo>
                  <a:lnTo>
                    <a:pt x="75099" y="1004000"/>
                  </a:lnTo>
                  <a:lnTo>
                    <a:pt x="44100" y="973002"/>
                  </a:lnTo>
                  <a:lnTo>
                    <a:pt x="20455" y="935863"/>
                  </a:lnTo>
                  <a:lnTo>
                    <a:pt x="5378" y="893797"/>
                  </a:lnTo>
                  <a:lnTo>
                    <a:pt x="0" y="848019"/>
                  </a:lnTo>
                  <a:lnTo>
                    <a:pt x="67" y="21699"/>
                  </a:lnTo>
                  <a:lnTo>
                    <a:pt x="2593" y="0"/>
                  </a:lnTo>
                  <a:lnTo>
                    <a:pt x="11899799" y="0"/>
                  </a:lnTo>
                  <a:lnTo>
                    <a:pt x="11902309" y="21699"/>
                  </a:lnTo>
                  <a:lnTo>
                    <a:pt x="11902309" y="848019"/>
                  </a:lnTo>
                  <a:lnTo>
                    <a:pt x="11897014" y="893797"/>
                  </a:lnTo>
                  <a:lnTo>
                    <a:pt x="11881937" y="935863"/>
                  </a:lnTo>
                  <a:lnTo>
                    <a:pt x="11858292" y="973002"/>
                  </a:lnTo>
                  <a:lnTo>
                    <a:pt x="11827293" y="1004000"/>
                  </a:lnTo>
                  <a:lnTo>
                    <a:pt x="11790154" y="1027645"/>
                  </a:lnTo>
                  <a:lnTo>
                    <a:pt x="11748089" y="1042722"/>
                  </a:lnTo>
                  <a:lnTo>
                    <a:pt x="11702311" y="1048017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30284"/>
              <a:ext cx="9014472" cy="76567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853066" y="2668977"/>
              <a:ext cx="638810" cy="7618095"/>
            </a:xfrm>
            <a:custGeom>
              <a:avLst/>
              <a:gdLst/>
              <a:ahLst/>
              <a:cxnLst/>
              <a:rect l="l" t="t" r="r" b="b"/>
              <a:pathLst>
                <a:path w="638809" h="7618095">
                  <a:moveTo>
                    <a:pt x="0" y="1059043"/>
                  </a:moveTo>
                  <a:lnTo>
                    <a:pt x="906" y="1024325"/>
                  </a:lnTo>
                  <a:lnTo>
                    <a:pt x="6661" y="992894"/>
                  </a:lnTo>
                  <a:lnTo>
                    <a:pt x="17844" y="965031"/>
                  </a:lnTo>
                  <a:lnTo>
                    <a:pt x="33120" y="919921"/>
                  </a:lnTo>
                  <a:lnTo>
                    <a:pt x="36733" y="871446"/>
                  </a:lnTo>
                  <a:lnTo>
                    <a:pt x="35061" y="821372"/>
                  </a:lnTo>
                  <a:lnTo>
                    <a:pt x="34480" y="771468"/>
                  </a:lnTo>
                  <a:lnTo>
                    <a:pt x="36868" y="747238"/>
                  </a:lnTo>
                  <a:lnTo>
                    <a:pt x="41538" y="725873"/>
                  </a:lnTo>
                  <a:lnTo>
                    <a:pt x="48067" y="705078"/>
                  </a:lnTo>
                  <a:lnTo>
                    <a:pt x="56032" y="682553"/>
                  </a:lnTo>
                  <a:lnTo>
                    <a:pt x="61216" y="666248"/>
                  </a:lnTo>
                  <a:lnTo>
                    <a:pt x="71613" y="630810"/>
                  </a:lnTo>
                  <a:lnTo>
                    <a:pt x="77995" y="613306"/>
                  </a:lnTo>
                  <a:lnTo>
                    <a:pt x="92971" y="580465"/>
                  </a:lnTo>
                  <a:lnTo>
                    <a:pt x="98715" y="564513"/>
                  </a:lnTo>
                  <a:lnTo>
                    <a:pt x="102661" y="545043"/>
                  </a:lnTo>
                  <a:lnTo>
                    <a:pt x="103513" y="531278"/>
                  </a:lnTo>
                  <a:lnTo>
                    <a:pt x="103433" y="506944"/>
                  </a:lnTo>
                  <a:lnTo>
                    <a:pt x="105530" y="493824"/>
                  </a:lnTo>
                  <a:lnTo>
                    <a:pt x="112943" y="471048"/>
                  </a:lnTo>
                  <a:lnTo>
                    <a:pt x="122001" y="448732"/>
                  </a:lnTo>
                  <a:lnTo>
                    <a:pt x="130445" y="426201"/>
                  </a:lnTo>
                  <a:lnTo>
                    <a:pt x="136014" y="402779"/>
                  </a:lnTo>
                  <a:lnTo>
                    <a:pt x="139819" y="351239"/>
                  </a:lnTo>
                  <a:lnTo>
                    <a:pt x="139159" y="297649"/>
                  </a:lnTo>
                  <a:lnTo>
                    <a:pt x="136764" y="244012"/>
                  </a:lnTo>
                  <a:lnTo>
                    <a:pt x="135359" y="192334"/>
                  </a:lnTo>
                  <a:lnTo>
                    <a:pt x="138493" y="93893"/>
                  </a:lnTo>
                  <a:lnTo>
                    <a:pt x="135705" y="45748"/>
                  </a:lnTo>
                  <a:lnTo>
                    <a:pt x="124050" y="0"/>
                  </a:lnTo>
                  <a:lnTo>
                    <a:pt x="399399" y="0"/>
                  </a:lnTo>
                  <a:lnTo>
                    <a:pt x="417918" y="42375"/>
                  </a:lnTo>
                  <a:lnTo>
                    <a:pt x="439441" y="83321"/>
                  </a:lnTo>
                  <a:lnTo>
                    <a:pt x="462147" y="122270"/>
                  </a:lnTo>
                  <a:lnTo>
                    <a:pt x="497232" y="180031"/>
                  </a:lnTo>
                  <a:lnTo>
                    <a:pt x="525109" y="206675"/>
                  </a:lnTo>
                  <a:lnTo>
                    <a:pt x="529510" y="243976"/>
                  </a:lnTo>
                  <a:lnTo>
                    <a:pt x="521779" y="278227"/>
                  </a:lnTo>
                  <a:lnTo>
                    <a:pt x="510531" y="311878"/>
                  </a:lnTo>
                  <a:lnTo>
                    <a:pt x="504376" y="347381"/>
                  </a:lnTo>
                  <a:lnTo>
                    <a:pt x="505483" y="406590"/>
                  </a:lnTo>
                  <a:lnTo>
                    <a:pt x="510781" y="454276"/>
                  </a:lnTo>
                  <a:lnTo>
                    <a:pt x="519343" y="492719"/>
                  </a:lnTo>
                  <a:lnTo>
                    <a:pt x="542558" y="551001"/>
                  </a:lnTo>
                  <a:lnTo>
                    <a:pt x="567722" y="599682"/>
                  </a:lnTo>
                  <a:lnTo>
                    <a:pt x="578721" y="626124"/>
                  </a:lnTo>
                  <a:lnTo>
                    <a:pt x="587429" y="657009"/>
                  </a:lnTo>
                  <a:lnTo>
                    <a:pt x="592922" y="694617"/>
                  </a:lnTo>
                  <a:lnTo>
                    <a:pt x="594571" y="761040"/>
                  </a:lnTo>
                  <a:lnTo>
                    <a:pt x="592672" y="769877"/>
                  </a:lnTo>
                  <a:lnTo>
                    <a:pt x="587062" y="778515"/>
                  </a:lnTo>
                  <a:lnTo>
                    <a:pt x="575757" y="787075"/>
                  </a:lnTo>
                  <a:lnTo>
                    <a:pt x="548260" y="800169"/>
                  </a:lnTo>
                  <a:lnTo>
                    <a:pt x="535434" y="809328"/>
                  </a:lnTo>
                  <a:lnTo>
                    <a:pt x="510211" y="843902"/>
                  </a:lnTo>
                  <a:lnTo>
                    <a:pt x="496235" y="885253"/>
                  </a:lnTo>
                  <a:lnTo>
                    <a:pt x="490536" y="930787"/>
                  </a:lnTo>
                  <a:lnTo>
                    <a:pt x="490144" y="977913"/>
                  </a:lnTo>
                  <a:lnTo>
                    <a:pt x="492087" y="1024037"/>
                  </a:lnTo>
                  <a:lnTo>
                    <a:pt x="493394" y="1066566"/>
                  </a:lnTo>
                  <a:lnTo>
                    <a:pt x="493766" y="1310155"/>
                  </a:lnTo>
                  <a:lnTo>
                    <a:pt x="492923" y="1350530"/>
                  </a:lnTo>
                  <a:lnTo>
                    <a:pt x="487240" y="1399785"/>
                  </a:lnTo>
                  <a:lnTo>
                    <a:pt x="473399" y="1440090"/>
                  </a:lnTo>
                  <a:lnTo>
                    <a:pt x="467235" y="1460109"/>
                  </a:lnTo>
                  <a:lnTo>
                    <a:pt x="463729" y="1478913"/>
                  </a:lnTo>
                  <a:lnTo>
                    <a:pt x="461022" y="1497687"/>
                  </a:lnTo>
                  <a:lnTo>
                    <a:pt x="457255" y="1517614"/>
                  </a:lnTo>
                  <a:lnTo>
                    <a:pt x="451695" y="1536221"/>
                  </a:lnTo>
                  <a:lnTo>
                    <a:pt x="445290" y="1553692"/>
                  </a:lnTo>
                  <a:lnTo>
                    <a:pt x="439623" y="1571500"/>
                  </a:lnTo>
                  <a:lnTo>
                    <a:pt x="436276" y="1591122"/>
                  </a:lnTo>
                  <a:lnTo>
                    <a:pt x="432876" y="1651620"/>
                  </a:lnTo>
                  <a:lnTo>
                    <a:pt x="432862" y="1700646"/>
                  </a:lnTo>
                  <a:lnTo>
                    <a:pt x="435629" y="1740115"/>
                  </a:lnTo>
                  <a:lnTo>
                    <a:pt x="440572" y="1771938"/>
                  </a:lnTo>
                  <a:lnTo>
                    <a:pt x="447085" y="1798028"/>
                  </a:lnTo>
                  <a:lnTo>
                    <a:pt x="454562" y="1820298"/>
                  </a:lnTo>
                  <a:lnTo>
                    <a:pt x="469991" y="1861027"/>
                  </a:lnTo>
                  <a:lnTo>
                    <a:pt x="476730" y="1883311"/>
                  </a:lnTo>
                  <a:lnTo>
                    <a:pt x="482014" y="1909426"/>
                  </a:lnTo>
                  <a:lnTo>
                    <a:pt x="485235" y="1941284"/>
                  </a:lnTo>
                  <a:lnTo>
                    <a:pt x="485788" y="1980796"/>
                  </a:lnTo>
                  <a:lnTo>
                    <a:pt x="483069" y="2029877"/>
                  </a:lnTo>
                  <a:lnTo>
                    <a:pt x="478307" y="2054039"/>
                  </a:lnTo>
                  <a:lnTo>
                    <a:pt x="463097" y="2099506"/>
                  </a:lnTo>
                  <a:lnTo>
                    <a:pt x="459304" y="2124037"/>
                  </a:lnTo>
                  <a:lnTo>
                    <a:pt x="458193" y="2152703"/>
                  </a:lnTo>
                  <a:lnTo>
                    <a:pt x="457490" y="2182261"/>
                  </a:lnTo>
                  <a:lnTo>
                    <a:pt x="458186" y="2211758"/>
                  </a:lnTo>
                  <a:lnTo>
                    <a:pt x="461270" y="2240240"/>
                  </a:lnTo>
                  <a:lnTo>
                    <a:pt x="476700" y="2287369"/>
                  </a:lnTo>
                  <a:lnTo>
                    <a:pt x="501856" y="2331470"/>
                  </a:lnTo>
                  <a:lnTo>
                    <a:pt x="529562" y="2374680"/>
                  </a:lnTo>
                  <a:lnTo>
                    <a:pt x="552643" y="2419135"/>
                  </a:lnTo>
                  <a:lnTo>
                    <a:pt x="570524" y="2461714"/>
                  </a:lnTo>
                  <a:lnTo>
                    <a:pt x="587636" y="2507958"/>
                  </a:lnTo>
                  <a:lnTo>
                    <a:pt x="597126" y="2555477"/>
                  </a:lnTo>
                  <a:lnTo>
                    <a:pt x="592143" y="2601882"/>
                  </a:lnTo>
                  <a:lnTo>
                    <a:pt x="587455" y="2612284"/>
                  </a:lnTo>
                  <a:lnTo>
                    <a:pt x="575468" y="2631061"/>
                  </a:lnTo>
                  <a:lnTo>
                    <a:pt x="570918" y="2641463"/>
                  </a:lnTo>
                  <a:lnTo>
                    <a:pt x="569704" y="2653533"/>
                  </a:lnTo>
                  <a:lnTo>
                    <a:pt x="569750" y="2671211"/>
                  </a:lnTo>
                  <a:lnTo>
                    <a:pt x="571795" y="2716513"/>
                  </a:lnTo>
                  <a:lnTo>
                    <a:pt x="578589" y="2758932"/>
                  </a:lnTo>
                  <a:lnTo>
                    <a:pt x="597594" y="2812757"/>
                  </a:lnTo>
                  <a:lnTo>
                    <a:pt x="615037" y="2846356"/>
                  </a:lnTo>
                  <a:lnTo>
                    <a:pt x="630683" y="2880293"/>
                  </a:lnTo>
                  <a:lnTo>
                    <a:pt x="638608" y="2913616"/>
                  </a:lnTo>
                  <a:lnTo>
                    <a:pt x="633505" y="2939626"/>
                  </a:lnTo>
                  <a:lnTo>
                    <a:pt x="618315" y="2959497"/>
                  </a:lnTo>
                  <a:lnTo>
                    <a:pt x="599115" y="2977816"/>
                  </a:lnTo>
                  <a:lnTo>
                    <a:pt x="581981" y="2999171"/>
                  </a:lnTo>
                  <a:lnTo>
                    <a:pt x="572293" y="3021263"/>
                  </a:lnTo>
                  <a:lnTo>
                    <a:pt x="565755" y="3045369"/>
                  </a:lnTo>
                  <a:lnTo>
                    <a:pt x="560569" y="3069998"/>
                  </a:lnTo>
                  <a:lnTo>
                    <a:pt x="554938" y="3093658"/>
                  </a:lnTo>
                  <a:lnTo>
                    <a:pt x="533319" y="3165775"/>
                  </a:lnTo>
                  <a:lnTo>
                    <a:pt x="512403" y="3260417"/>
                  </a:lnTo>
                  <a:lnTo>
                    <a:pt x="506022" y="3320313"/>
                  </a:lnTo>
                  <a:lnTo>
                    <a:pt x="504744" y="3371671"/>
                  </a:lnTo>
                  <a:lnTo>
                    <a:pt x="505705" y="3416444"/>
                  </a:lnTo>
                  <a:lnTo>
                    <a:pt x="506042" y="3456584"/>
                  </a:lnTo>
                  <a:lnTo>
                    <a:pt x="502893" y="3494043"/>
                  </a:lnTo>
                  <a:lnTo>
                    <a:pt x="493394" y="3530774"/>
                  </a:lnTo>
                  <a:lnTo>
                    <a:pt x="485927" y="3555955"/>
                  </a:lnTo>
                  <a:lnTo>
                    <a:pt x="480979" y="3581767"/>
                  </a:lnTo>
                  <a:lnTo>
                    <a:pt x="467980" y="3672578"/>
                  </a:lnTo>
                  <a:lnTo>
                    <a:pt x="463831" y="3712035"/>
                  </a:lnTo>
                  <a:lnTo>
                    <a:pt x="460942" y="3751600"/>
                  </a:lnTo>
                  <a:lnTo>
                    <a:pt x="459221" y="3790388"/>
                  </a:lnTo>
                  <a:lnTo>
                    <a:pt x="458385" y="3843615"/>
                  </a:lnTo>
                  <a:lnTo>
                    <a:pt x="458873" y="3896772"/>
                  </a:lnTo>
                  <a:lnTo>
                    <a:pt x="460348" y="3949873"/>
                  </a:lnTo>
                  <a:lnTo>
                    <a:pt x="469334" y="4162023"/>
                  </a:lnTo>
                  <a:lnTo>
                    <a:pt x="470660" y="4215070"/>
                  </a:lnTo>
                  <a:lnTo>
                    <a:pt x="471173" y="4307365"/>
                  </a:lnTo>
                  <a:lnTo>
                    <a:pt x="472346" y="4385916"/>
                  </a:lnTo>
                  <a:lnTo>
                    <a:pt x="471842" y="4425084"/>
                  </a:lnTo>
                  <a:lnTo>
                    <a:pt x="467479" y="4465067"/>
                  </a:lnTo>
                  <a:lnTo>
                    <a:pt x="451686" y="4543805"/>
                  </a:lnTo>
                  <a:lnTo>
                    <a:pt x="447831" y="4584065"/>
                  </a:lnTo>
                  <a:lnTo>
                    <a:pt x="448845" y="4639852"/>
                  </a:lnTo>
                  <a:lnTo>
                    <a:pt x="469465" y="4690353"/>
                  </a:lnTo>
                  <a:lnTo>
                    <a:pt x="501210" y="4728996"/>
                  </a:lnTo>
                  <a:lnTo>
                    <a:pt x="537442" y="4764035"/>
                  </a:lnTo>
                  <a:lnTo>
                    <a:pt x="574657" y="4798230"/>
                  </a:lnTo>
                  <a:lnTo>
                    <a:pt x="609352" y="4834337"/>
                  </a:lnTo>
                  <a:lnTo>
                    <a:pt x="619162" y="4847949"/>
                  </a:lnTo>
                  <a:lnTo>
                    <a:pt x="625076" y="4861360"/>
                  </a:lnTo>
                  <a:lnTo>
                    <a:pt x="627964" y="4875847"/>
                  </a:lnTo>
                  <a:lnTo>
                    <a:pt x="628692" y="4892685"/>
                  </a:lnTo>
                  <a:lnTo>
                    <a:pt x="624500" y="4938246"/>
                  </a:lnTo>
                  <a:lnTo>
                    <a:pt x="614446" y="4983831"/>
                  </a:lnTo>
                  <a:lnTo>
                    <a:pt x="588950" y="5074851"/>
                  </a:lnTo>
                  <a:lnTo>
                    <a:pt x="579605" y="5120176"/>
                  </a:lnTo>
                  <a:lnTo>
                    <a:pt x="569361" y="5195210"/>
                  </a:lnTo>
                  <a:lnTo>
                    <a:pt x="562549" y="5233377"/>
                  </a:lnTo>
                  <a:lnTo>
                    <a:pt x="541354" y="5301793"/>
                  </a:lnTo>
                  <a:lnTo>
                    <a:pt x="529114" y="5333878"/>
                  </a:lnTo>
                  <a:lnTo>
                    <a:pt x="517350" y="5366240"/>
                  </a:lnTo>
                  <a:lnTo>
                    <a:pt x="507162" y="5399540"/>
                  </a:lnTo>
                  <a:lnTo>
                    <a:pt x="500461" y="5431930"/>
                  </a:lnTo>
                  <a:lnTo>
                    <a:pt x="496519" y="5463829"/>
                  </a:lnTo>
                  <a:lnTo>
                    <a:pt x="493206" y="5495789"/>
                  </a:lnTo>
                  <a:lnTo>
                    <a:pt x="480645" y="5580423"/>
                  </a:lnTo>
                  <a:lnTo>
                    <a:pt x="473901" y="5634641"/>
                  </a:lnTo>
                  <a:lnTo>
                    <a:pt x="464529" y="5688168"/>
                  </a:lnTo>
                  <a:lnTo>
                    <a:pt x="448896" y="5738153"/>
                  </a:lnTo>
                  <a:lnTo>
                    <a:pt x="435054" y="5773332"/>
                  </a:lnTo>
                  <a:lnTo>
                    <a:pt x="423779" y="5807974"/>
                  </a:lnTo>
                  <a:lnTo>
                    <a:pt x="408987" y="5880991"/>
                  </a:lnTo>
                  <a:lnTo>
                    <a:pt x="404818" y="5926718"/>
                  </a:lnTo>
                  <a:lnTo>
                    <a:pt x="403660" y="5972691"/>
                  </a:lnTo>
                  <a:lnTo>
                    <a:pt x="402729" y="6010738"/>
                  </a:lnTo>
                  <a:lnTo>
                    <a:pt x="401130" y="6050820"/>
                  </a:lnTo>
                  <a:lnTo>
                    <a:pt x="401205" y="6090825"/>
                  </a:lnTo>
                  <a:lnTo>
                    <a:pt x="405299" y="6128640"/>
                  </a:lnTo>
                  <a:lnTo>
                    <a:pt x="414490" y="6157352"/>
                  </a:lnTo>
                  <a:lnTo>
                    <a:pt x="428675" y="6183905"/>
                  </a:lnTo>
                  <a:lnTo>
                    <a:pt x="444919" y="6209459"/>
                  </a:lnTo>
                  <a:lnTo>
                    <a:pt x="460287" y="6235174"/>
                  </a:lnTo>
                  <a:lnTo>
                    <a:pt x="466908" y="6250675"/>
                  </a:lnTo>
                  <a:lnTo>
                    <a:pt x="470110" y="6265516"/>
                  </a:lnTo>
                  <a:lnTo>
                    <a:pt x="471085" y="6281063"/>
                  </a:lnTo>
                  <a:lnTo>
                    <a:pt x="471022" y="6596570"/>
                  </a:lnTo>
                  <a:lnTo>
                    <a:pt x="472262" y="6617446"/>
                  </a:lnTo>
                  <a:lnTo>
                    <a:pt x="471979" y="6628238"/>
                  </a:lnTo>
                  <a:lnTo>
                    <a:pt x="469629" y="6637708"/>
                  </a:lnTo>
                  <a:lnTo>
                    <a:pt x="458773" y="6653038"/>
                  </a:lnTo>
                  <a:lnTo>
                    <a:pt x="430055" y="6678042"/>
                  </a:lnTo>
                  <a:lnTo>
                    <a:pt x="418739" y="6694662"/>
                  </a:lnTo>
                  <a:lnTo>
                    <a:pt x="402677" y="6747803"/>
                  </a:lnTo>
                  <a:lnTo>
                    <a:pt x="398965" y="6798656"/>
                  </a:lnTo>
                  <a:lnTo>
                    <a:pt x="403506" y="6846135"/>
                  </a:lnTo>
                  <a:lnTo>
                    <a:pt x="412207" y="6889155"/>
                  </a:lnTo>
                  <a:lnTo>
                    <a:pt x="420971" y="6926630"/>
                  </a:lnTo>
                  <a:lnTo>
                    <a:pt x="425704" y="6957473"/>
                  </a:lnTo>
                  <a:lnTo>
                    <a:pt x="426495" y="6984539"/>
                  </a:lnTo>
                  <a:lnTo>
                    <a:pt x="426114" y="7065646"/>
                  </a:lnTo>
                  <a:lnTo>
                    <a:pt x="427712" y="7084627"/>
                  </a:lnTo>
                  <a:lnTo>
                    <a:pt x="428327" y="7099123"/>
                  </a:lnTo>
                  <a:lnTo>
                    <a:pt x="427589" y="7108833"/>
                  </a:lnTo>
                  <a:lnTo>
                    <a:pt x="417052" y="7129734"/>
                  </a:lnTo>
                  <a:lnTo>
                    <a:pt x="387659" y="7164035"/>
                  </a:lnTo>
                  <a:lnTo>
                    <a:pt x="372529" y="7189700"/>
                  </a:lnTo>
                  <a:lnTo>
                    <a:pt x="359595" y="7229219"/>
                  </a:lnTo>
                  <a:lnTo>
                    <a:pt x="350721" y="7288724"/>
                  </a:lnTo>
                  <a:lnTo>
                    <a:pt x="347771" y="7374348"/>
                  </a:lnTo>
                  <a:lnTo>
                    <a:pt x="350156" y="7406833"/>
                  </a:lnTo>
                  <a:lnTo>
                    <a:pt x="355669" y="7437428"/>
                  </a:lnTo>
                  <a:lnTo>
                    <a:pt x="362395" y="7467993"/>
                  </a:lnTo>
                  <a:lnTo>
                    <a:pt x="368422" y="7500385"/>
                  </a:lnTo>
                  <a:lnTo>
                    <a:pt x="372534" y="7543214"/>
                  </a:lnTo>
                  <a:lnTo>
                    <a:pt x="375690" y="7590244"/>
                  </a:lnTo>
                  <a:lnTo>
                    <a:pt x="379223" y="7618022"/>
                  </a:lnTo>
                  <a:lnTo>
                    <a:pt x="140956" y="7618022"/>
                  </a:lnTo>
                  <a:lnTo>
                    <a:pt x="134540" y="7571657"/>
                  </a:lnTo>
                  <a:lnTo>
                    <a:pt x="125197" y="7522583"/>
                  </a:lnTo>
                  <a:lnTo>
                    <a:pt x="113848" y="7472475"/>
                  </a:lnTo>
                  <a:lnTo>
                    <a:pt x="101256" y="7421863"/>
                  </a:lnTo>
                  <a:lnTo>
                    <a:pt x="75396" y="7321255"/>
                  </a:lnTo>
                  <a:lnTo>
                    <a:pt x="63654" y="7272321"/>
                  </a:lnTo>
                  <a:lnTo>
                    <a:pt x="55972" y="7248644"/>
                  </a:lnTo>
                  <a:lnTo>
                    <a:pt x="46024" y="7225252"/>
                  </a:lnTo>
                  <a:lnTo>
                    <a:pt x="37229" y="7201690"/>
                  </a:lnTo>
                  <a:lnTo>
                    <a:pt x="33005" y="7177506"/>
                  </a:lnTo>
                  <a:lnTo>
                    <a:pt x="37021" y="7154146"/>
                  </a:lnTo>
                  <a:lnTo>
                    <a:pt x="47622" y="7136962"/>
                  </a:lnTo>
                  <a:lnTo>
                    <a:pt x="59867" y="7120669"/>
                  </a:lnTo>
                  <a:lnTo>
                    <a:pt x="68816" y="7099982"/>
                  </a:lnTo>
                  <a:lnTo>
                    <a:pt x="73774" y="7057470"/>
                  </a:lnTo>
                  <a:lnTo>
                    <a:pt x="72955" y="7011262"/>
                  </a:lnTo>
                  <a:lnTo>
                    <a:pt x="69923" y="6964978"/>
                  </a:lnTo>
                  <a:lnTo>
                    <a:pt x="68243" y="6922235"/>
                  </a:lnTo>
                  <a:lnTo>
                    <a:pt x="68988" y="6902631"/>
                  </a:lnTo>
                  <a:lnTo>
                    <a:pt x="70271" y="6882490"/>
                  </a:lnTo>
                  <a:lnTo>
                    <a:pt x="70847" y="6862471"/>
                  </a:lnTo>
                  <a:lnTo>
                    <a:pt x="69472" y="6843236"/>
                  </a:lnTo>
                  <a:lnTo>
                    <a:pt x="63441" y="6820899"/>
                  </a:lnTo>
                  <a:lnTo>
                    <a:pt x="54291" y="6800182"/>
                  </a:lnTo>
                  <a:lnTo>
                    <a:pt x="44741" y="6779727"/>
                  </a:lnTo>
                  <a:lnTo>
                    <a:pt x="37512" y="6758173"/>
                  </a:lnTo>
                  <a:lnTo>
                    <a:pt x="36514" y="6748456"/>
                  </a:lnTo>
                  <a:lnTo>
                    <a:pt x="35731" y="6729554"/>
                  </a:lnTo>
                  <a:lnTo>
                    <a:pt x="35143" y="6702310"/>
                  </a:lnTo>
                  <a:lnTo>
                    <a:pt x="34456" y="6626164"/>
                  </a:lnTo>
                  <a:lnTo>
                    <a:pt x="34726" y="5916474"/>
                  </a:lnTo>
                  <a:lnTo>
                    <a:pt x="33793" y="5883736"/>
                  </a:lnTo>
                  <a:lnTo>
                    <a:pt x="54318" y="5847526"/>
                  </a:lnTo>
                  <a:lnTo>
                    <a:pt x="110774" y="5840508"/>
                  </a:lnTo>
                  <a:lnTo>
                    <a:pt x="152007" y="5831795"/>
                  </a:lnTo>
                  <a:lnTo>
                    <a:pt x="166418" y="5830018"/>
                  </a:lnTo>
                  <a:lnTo>
                    <a:pt x="172035" y="5801141"/>
                  </a:lnTo>
                  <a:lnTo>
                    <a:pt x="172328" y="5768946"/>
                  </a:lnTo>
                  <a:lnTo>
                    <a:pt x="170301" y="5736350"/>
                  </a:lnTo>
                  <a:lnTo>
                    <a:pt x="168958" y="5706275"/>
                  </a:lnTo>
                  <a:lnTo>
                    <a:pt x="168958" y="5387575"/>
                  </a:lnTo>
                  <a:lnTo>
                    <a:pt x="170091" y="5228662"/>
                  </a:lnTo>
                  <a:lnTo>
                    <a:pt x="170070" y="5175698"/>
                  </a:lnTo>
                  <a:lnTo>
                    <a:pt x="169286" y="5122798"/>
                  </a:lnTo>
                  <a:lnTo>
                    <a:pt x="167183" y="5099673"/>
                  </a:lnTo>
                  <a:lnTo>
                    <a:pt x="162669" y="5078300"/>
                  </a:lnTo>
                  <a:lnTo>
                    <a:pt x="150520" y="5035276"/>
                  </a:lnTo>
                  <a:lnTo>
                    <a:pt x="143249" y="5002228"/>
                  </a:lnTo>
                  <a:lnTo>
                    <a:pt x="131781" y="4935547"/>
                  </a:lnTo>
                  <a:lnTo>
                    <a:pt x="124050" y="4901945"/>
                  </a:lnTo>
                  <a:lnTo>
                    <a:pt x="115301" y="4876156"/>
                  </a:lnTo>
                  <a:lnTo>
                    <a:pt x="104946" y="4850881"/>
                  </a:lnTo>
                  <a:lnTo>
                    <a:pt x="95067" y="4825529"/>
                  </a:lnTo>
                  <a:lnTo>
                    <a:pt x="87746" y="4799509"/>
                  </a:lnTo>
                  <a:lnTo>
                    <a:pt x="84594" y="4776280"/>
                  </a:lnTo>
                  <a:lnTo>
                    <a:pt x="83915" y="4753013"/>
                  </a:lnTo>
                  <a:lnTo>
                    <a:pt x="85124" y="4706087"/>
                  </a:lnTo>
                  <a:lnTo>
                    <a:pt x="84675" y="4679547"/>
                  </a:lnTo>
                  <a:lnTo>
                    <a:pt x="83618" y="4652523"/>
                  </a:lnTo>
                  <a:lnTo>
                    <a:pt x="83131" y="4625545"/>
                  </a:lnTo>
                  <a:lnTo>
                    <a:pt x="84387" y="4599144"/>
                  </a:lnTo>
                  <a:lnTo>
                    <a:pt x="89487" y="4557237"/>
                  </a:lnTo>
                  <a:lnTo>
                    <a:pt x="95255" y="4516621"/>
                  </a:lnTo>
                  <a:lnTo>
                    <a:pt x="99933" y="4475513"/>
                  </a:lnTo>
                  <a:lnTo>
                    <a:pt x="101760" y="4432132"/>
                  </a:lnTo>
                  <a:lnTo>
                    <a:pt x="100372" y="4388125"/>
                  </a:lnTo>
                  <a:lnTo>
                    <a:pt x="98277" y="4342827"/>
                  </a:lnTo>
                  <a:lnTo>
                    <a:pt x="97842" y="4297622"/>
                  </a:lnTo>
                  <a:lnTo>
                    <a:pt x="101432" y="4253892"/>
                  </a:lnTo>
                  <a:lnTo>
                    <a:pt x="108135" y="4232633"/>
                  </a:lnTo>
                  <a:lnTo>
                    <a:pt x="118734" y="4219463"/>
                  </a:lnTo>
                  <a:lnTo>
                    <a:pt x="131498" y="4207323"/>
                  </a:lnTo>
                  <a:lnTo>
                    <a:pt x="144701" y="4189152"/>
                  </a:lnTo>
                  <a:lnTo>
                    <a:pt x="154754" y="4142342"/>
                  </a:lnTo>
                  <a:lnTo>
                    <a:pt x="144732" y="4091797"/>
                  </a:lnTo>
                  <a:lnTo>
                    <a:pt x="125721" y="4041437"/>
                  </a:lnTo>
                  <a:lnTo>
                    <a:pt x="108807" y="3995179"/>
                  </a:lnTo>
                  <a:lnTo>
                    <a:pt x="103185" y="3965529"/>
                  </a:lnTo>
                  <a:lnTo>
                    <a:pt x="101504" y="3935787"/>
                  </a:lnTo>
                  <a:lnTo>
                    <a:pt x="101282" y="3905891"/>
                  </a:lnTo>
                  <a:lnTo>
                    <a:pt x="100039" y="3875779"/>
                  </a:lnTo>
                  <a:lnTo>
                    <a:pt x="96075" y="3852581"/>
                  </a:lnTo>
                  <a:lnTo>
                    <a:pt x="90082" y="3828730"/>
                  </a:lnTo>
                  <a:lnTo>
                    <a:pt x="85011" y="3804987"/>
                  </a:lnTo>
                  <a:lnTo>
                    <a:pt x="91493" y="3749278"/>
                  </a:lnTo>
                  <a:lnTo>
                    <a:pt x="134265" y="3691325"/>
                  </a:lnTo>
                  <a:lnTo>
                    <a:pt x="166745" y="3680249"/>
                  </a:lnTo>
                  <a:lnTo>
                    <a:pt x="174689" y="3634346"/>
                  </a:lnTo>
                  <a:lnTo>
                    <a:pt x="175534" y="3578048"/>
                  </a:lnTo>
                  <a:lnTo>
                    <a:pt x="168543" y="3523210"/>
                  </a:lnTo>
                  <a:lnTo>
                    <a:pt x="152978" y="3481687"/>
                  </a:lnTo>
                  <a:lnTo>
                    <a:pt x="122954" y="3444809"/>
                  </a:lnTo>
                  <a:lnTo>
                    <a:pt x="116043" y="3425610"/>
                  </a:lnTo>
                  <a:lnTo>
                    <a:pt x="121510" y="3398590"/>
                  </a:lnTo>
                  <a:lnTo>
                    <a:pt x="127302" y="3389733"/>
                  </a:lnTo>
                  <a:lnTo>
                    <a:pt x="143405" y="3373802"/>
                  </a:lnTo>
                  <a:lnTo>
                    <a:pt x="149290" y="3364991"/>
                  </a:lnTo>
                  <a:lnTo>
                    <a:pt x="152607" y="3352293"/>
                  </a:lnTo>
                  <a:lnTo>
                    <a:pt x="153326" y="3338757"/>
                  </a:lnTo>
                  <a:lnTo>
                    <a:pt x="152077" y="3311970"/>
                  </a:lnTo>
                  <a:lnTo>
                    <a:pt x="152146" y="3256816"/>
                  </a:lnTo>
                  <a:lnTo>
                    <a:pt x="153121" y="3201585"/>
                  </a:lnTo>
                  <a:lnTo>
                    <a:pt x="152653" y="3146415"/>
                  </a:lnTo>
                  <a:lnTo>
                    <a:pt x="148389" y="3091445"/>
                  </a:lnTo>
                  <a:lnTo>
                    <a:pt x="143126" y="3046835"/>
                  </a:lnTo>
                  <a:lnTo>
                    <a:pt x="138985" y="3002787"/>
                  </a:lnTo>
                  <a:lnTo>
                    <a:pt x="136289" y="2958630"/>
                  </a:lnTo>
                  <a:lnTo>
                    <a:pt x="135359" y="2913698"/>
                  </a:lnTo>
                  <a:lnTo>
                    <a:pt x="133669" y="2891387"/>
                  </a:lnTo>
                  <a:lnTo>
                    <a:pt x="140204" y="2853363"/>
                  </a:lnTo>
                  <a:lnTo>
                    <a:pt x="144713" y="2850300"/>
                  </a:lnTo>
                  <a:lnTo>
                    <a:pt x="155437" y="2840845"/>
                  </a:lnTo>
                  <a:lnTo>
                    <a:pt x="164898" y="2833827"/>
                  </a:lnTo>
                  <a:lnTo>
                    <a:pt x="173967" y="2829505"/>
                  </a:lnTo>
                  <a:lnTo>
                    <a:pt x="182806" y="2824216"/>
                  </a:lnTo>
                  <a:lnTo>
                    <a:pt x="191576" y="2814294"/>
                  </a:lnTo>
                  <a:lnTo>
                    <a:pt x="201905" y="2784230"/>
                  </a:lnTo>
                  <a:lnTo>
                    <a:pt x="204883" y="2746061"/>
                  </a:lnTo>
                  <a:lnTo>
                    <a:pt x="204034" y="2708122"/>
                  </a:lnTo>
                  <a:lnTo>
                    <a:pt x="202885" y="2678750"/>
                  </a:lnTo>
                  <a:lnTo>
                    <a:pt x="199170" y="2415213"/>
                  </a:lnTo>
                  <a:lnTo>
                    <a:pt x="199266" y="2362483"/>
                  </a:lnTo>
                  <a:lnTo>
                    <a:pt x="200158" y="2309852"/>
                  </a:lnTo>
                  <a:lnTo>
                    <a:pt x="202065" y="2257368"/>
                  </a:lnTo>
                  <a:lnTo>
                    <a:pt x="216217" y="2187313"/>
                  </a:lnTo>
                  <a:lnTo>
                    <a:pt x="219930" y="2163536"/>
                  </a:lnTo>
                  <a:lnTo>
                    <a:pt x="221527" y="2124815"/>
                  </a:lnTo>
                  <a:lnTo>
                    <a:pt x="221026" y="2085480"/>
                  </a:lnTo>
                  <a:lnTo>
                    <a:pt x="219896" y="2046083"/>
                  </a:lnTo>
                  <a:lnTo>
                    <a:pt x="219603" y="2007177"/>
                  </a:lnTo>
                  <a:lnTo>
                    <a:pt x="217481" y="1958228"/>
                  </a:lnTo>
                  <a:lnTo>
                    <a:pt x="210250" y="1911830"/>
                  </a:lnTo>
                  <a:lnTo>
                    <a:pt x="199009" y="1866169"/>
                  </a:lnTo>
                  <a:lnTo>
                    <a:pt x="184856" y="1819432"/>
                  </a:lnTo>
                  <a:lnTo>
                    <a:pt x="176360" y="1784037"/>
                  </a:lnTo>
                  <a:lnTo>
                    <a:pt x="172144" y="1749786"/>
                  </a:lnTo>
                  <a:lnTo>
                    <a:pt x="169448" y="1715612"/>
                  </a:lnTo>
                  <a:lnTo>
                    <a:pt x="165516" y="1680447"/>
                  </a:lnTo>
                  <a:lnTo>
                    <a:pt x="156172" y="1628802"/>
                  </a:lnTo>
                  <a:lnTo>
                    <a:pt x="144136" y="1576758"/>
                  </a:lnTo>
                  <a:lnTo>
                    <a:pt x="129990" y="1524600"/>
                  </a:lnTo>
                  <a:lnTo>
                    <a:pt x="114312" y="1472610"/>
                  </a:lnTo>
                  <a:lnTo>
                    <a:pt x="97683" y="1421072"/>
                  </a:lnTo>
                  <a:lnTo>
                    <a:pt x="47889" y="1272002"/>
                  </a:lnTo>
                  <a:lnTo>
                    <a:pt x="33254" y="1225106"/>
                  </a:lnTo>
                  <a:lnTo>
                    <a:pt x="20568" y="1180078"/>
                  </a:lnTo>
                  <a:lnTo>
                    <a:pt x="10410" y="1137203"/>
                  </a:lnTo>
                  <a:lnTo>
                    <a:pt x="3361" y="1096763"/>
                  </a:lnTo>
                  <a:lnTo>
                    <a:pt x="0" y="1059043"/>
                  </a:lnTo>
                  <a:close/>
                </a:path>
              </a:pathLst>
            </a:custGeom>
            <a:solidFill>
              <a:srgbClr val="EBF0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18288000" cy="2630805"/>
            </a:xfrm>
            <a:custGeom>
              <a:avLst/>
              <a:gdLst/>
              <a:ahLst/>
              <a:cxnLst/>
              <a:rect l="l" t="t" r="r" b="b"/>
              <a:pathLst>
                <a:path w="18288000" h="2630805">
                  <a:moveTo>
                    <a:pt x="3778377" y="0"/>
                  </a:moveTo>
                  <a:lnTo>
                    <a:pt x="0" y="0"/>
                  </a:lnTo>
                  <a:lnTo>
                    <a:pt x="0" y="1033881"/>
                  </a:lnTo>
                  <a:lnTo>
                    <a:pt x="24688" y="1042733"/>
                  </a:lnTo>
                  <a:lnTo>
                    <a:pt x="70459" y="1048029"/>
                  </a:lnTo>
                  <a:lnTo>
                    <a:pt x="3579507" y="1048029"/>
                  </a:lnTo>
                  <a:lnTo>
                    <a:pt x="3625291" y="1042733"/>
                  </a:lnTo>
                  <a:lnTo>
                    <a:pt x="3667353" y="1027645"/>
                  </a:lnTo>
                  <a:lnTo>
                    <a:pt x="3704501" y="1004011"/>
                  </a:lnTo>
                  <a:lnTo>
                    <a:pt x="3735489" y="973010"/>
                  </a:lnTo>
                  <a:lnTo>
                    <a:pt x="3759136" y="935863"/>
                  </a:lnTo>
                  <a:lnTo>
                    <a:pt x="3774211" y="893800"/>
                  </a:lnTo>
                  <a:lnTo>
                    <a:pt x="3778377" y="857796"/>
                  </a:lnTo>
                  <a:lnTo>
                    <a:pt x="3778377" y="0"/>
                  </a:lnTo>
                  <a:close/>
                </a:path>
                <a:path w="18288000" h="2630805">
                  <a:moveTo>
                    <a:pt x="15841091" y="1429677"/>
                  </a:moveTo>
                  <a:lnTo>
                    <a:pt x="15823019" y="1361668"/>
                  </a:lnTo>
                  <a:lnTo>
                    <a:pt x="15799372" y="1324533"/>
                  </a:lnTo>
                  <a:lnTo>
                    <a:pt x="15768371" y="1293533"/>
                  </a:lnTo>
                  <a:lnTo>
                    <a:pt x="15731236" y="1269885"/>
                  </a:lnTo>
                  <a:lnTo>
                    <a:pt x="15689161" y="1254810"/>
                  </a:lnTo>
                  <a:lnTo>
                    <a:pt x="15643390" y="1249514"/>
                  </a:lnTo>
                  <a:lnTo>
                    <a:pt x="70459" y="1249514"/>
                  </a:lnTo>
                  <a:lnTo>
                    <a:pt x="24688" y="1254810"/>
                  </a:lnTo>
                  <a:lnTo>
                    <a:pt x="0" y="1263662"/>
                  </a:lnTo>
                  <a:lnTo>
                    <a:pt x="0" y="2616149"/>
                  </a:lnTo>
                  <a:lnTo>
                    <a:pt x="24688" y="2625001"/>
                  </a:lnTo>
                  <a:lnTo>
                    <a:pt x="70459" y="2630297"/>
                  </a:lnTo>
                  <a:lnTo>
                    <a:pt x="15643390" y="2630297"/>
                  </a:lnTo>
                  <a:lnTo>
                    <a:pt x="15689161" y="2625001"/>
                  </a:lnTo>
                  <a:lnTo>
                    <a:pt x="15731236" y="2609913"/>
                  </a:lnTo>
                  <a:lnTo>
                    <a:pt x="15768371" y="2586278"/>
                  </a:lnTo>
                  <a:lnTo>
                    <a:pt x="15799372" y="2555278"/>
                  </a:lnTo>
                  <a:lnTo>
                    <a:pt x="15823019" y="2518130"/>
                  </a:lnTo>
                  <a:lnTo>
                    <a:pt x="15838094" y="2476068"/>
                  </a:lnTo>
                  <a:lnTo>
                    <a:pt x="15841091" y="2450134"/>
                  </a:lnTo>
                  <a:lnTo>
                    <a:pt x="15841091" y="1429677"/>
                  </a:lnTo>
                  <a:close/>
                </a:path>
                <a:path w="18288000" h="2630805">
                  <a:moveTo>
                    <a:pt x="18287988" y="12"/>
                  </a:moveTo>
                  <a:lnTo>
                    <a:pt x="16017799" y="12"/>
                  </a:lnTo>
                  <a:lnTo>
                    <a:pt x="16015284" y="21704"/>
                  </a:lnTo>
                  <a:lnTo>
                    <a:pt x="16015284" y="2430297"/>
                  </a:lnTo>
                  <a:lnTo>
                    <a:pt x="16020580" y="2476068"/>
                  </a:lnTo>
                  <a:lnTo>
                    <a:pt x="16035655" y="2518130"/>
                  </a:lnTo>
                  <a:lnTo>
                    <a:pt x="16059303" y="2555278"/>
                  </a:lnTo>
                  <a:lnTo>
                    <a:pt x="16090303" y="2586278"/>
                  </a:lnTo>
                  <a:lnTo>
                    <a:pt x="16127438" y="2609913"/>
                  </a:lnTo>
                  <a:lnTo>
                    <a:pt x="16169513" y="2625001"/>
                  </a:lnTo>
                  <a:lnTo>
                    <a:pt x="16206889" y="2629319"/>
                  </a:lnTo>
                  <a:lnTo>
                    <a:pt x="18235600" y="2629319"/>
                  </a:lnTo>
                  <a:lnTo>
                    <a:pt x="18272976" y="2625001"/>
                  </a:lnTo>
                  <a:lnTo>
                    <a:pt x="18287988" y="2619616"/>
                  </a:lnTo>
                  <a:lnTo>
                    <a:pt x="18287988" y="12"/>
                  </a:lnTo>
                  <a:close/>
                </a:path>
              </a:pathLst>
            </a:custGeom>
            <a:solidFill>
              <a:srgbClr val="FFFFFF">
                <a:alpha val="8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39309" y="222414"/>
              <a:ext cx="1076324" cy="16668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15509" y="472440"/>
              <a:ext cx="523874" cy="11906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338469" y="230645"/>
            <a:ext cx="11117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735" dirty="0">
                <a:solidFill>
                  <a:srgbClr val="2A5681"/>
                </a:solidFill>
                <a:latin typeface="Calibri"/>
                <a:cs typeface="Calibri"/>
              </a:rPr>
              <a:t>RAZÕES</a:t>
            </a:r>
            <a:r>
              <a:rPr sz="3600" b="1" spc="35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600" b="1" spc="640" dirty="0">
                <a:solidFill>
                  <a:srgbClr val="2A5681"/>
                </a:solidFill>
                <a:latin typeface="Calibri"/>
                <a:cs typeface="Calibri"/>
              </a:rPr>
              <a:t>PARA</a:t>
            </a:r>
            <a:r>
              <a:rPr sz="3600" b="1" spc="35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600" b="1" spc="760" dirty="0">
                <a:solidFill>
                  <a:srgbClr val="2A5681"/>
                </a:solidFill>
                <a:latin typeface="Calibri"/>
                <a:cs typeface="Calibri"/>
              </a:rPr>
              <a:t>AÇÃO</a:t>
            </a:r>
            <a:r>
              <a:rPr sz="3600" b="1" spc="35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600" b="1" spc="390" dirty="0">
                <a:solidFill>
                  <a:srgbClr val="2A5681"/>
                </a:solidFill>
                <a:latin typeface="Calibri"/>
                <a:cs typeface="Calibri"/>
              </a:rPr>
              <a:t>DE</a:t>
            </a:r>
            <a:r>
              <a:rPr sz="3600" b="1" spc="35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600" b="1" spc="740" dirty="0">
                <a:solidFill>
                  <a:srgbClr val="2A5681"/>
                </a:solidFill>
                <a:latin typeface="Calibri"/>
                <a:cs typeface="Calibri"/>
              </a:rPr>
              <a:t>GRAÇAS</a:t>
            </a:r>
            <a:r>
              <a:rPr sz="3600" b="1" spc="35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600" b="1" spc="330" dirty="0">
                <a:solidFill>
                  <a:srgbClr val="2A5681"/>
                </a:solidFill>
                <a:latin typeface="Calibri"/>
                <a:cs typeface="Calibri"/>
              </a:rPr>
              <a:t>E</a:t>
            </a:r>
            <a:r>
              <a:rPr sz="3600" b="1" spc="35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600" b="1" spc="735" dirty="0">
                <a:solidFill>
                  <a:srgbClr val="2A5681"/>
                </a:solidFill>
                <a:latin typeface="Calibri"/>
                <a:cs typeface="Calibri"/>
              </a:rPr>
              <a:t>ORAÇÃO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3260513" y="1406634"/>
            <a:ext cx="9423400" cy="946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0" spc="785" dirty="0">
                <a:solidFill>
                  <a:srgbClr val="2A5681"/>
                </a:solidFill>
              </a:rPr>
              <a:t>Verso</a:t>
            </a:r>
            <a:r>
              <a:rPr sz="6000" spc="290" dirty="0">
                <a:solidFill>
                  <a:srgbClr val="2A5681"/>
                </a:solidFill>
              </a:rPr>
              <a:t> </a:t>
            </a:r>
            <a:r>
              <a:rPr sz="6000" spc="1005" dirty="0">
                <a:solidFill>
                  <a:srgbClr val="2A5681"/>
                </a:solidFill>
              </a:rPr>
              <a:t>para</a:t>
            </a:r>
            <a:r>
              <a:rPr sz="6000" spc="290" dirty="0">
                <a:solidFill>
                  <a:srgbClr val="2A5681"/>
                </a:solidFill>
              </a:rPr>
              <a:t> </a:t>
            </a:r>
            <a:r>
              <a:rPr sz="6000" spc="795" dirty="0">
                <a:solidFill>
                  <a:srgbClr val="2A5681"/>
                </a:solidFill>
              </a:rPr>
              <a:t>memorizar:</a:t>
            </a:r>
            <a:endParaRPr sz="6000"/>
          </a:p>
        </p:txBody>
      </p:sp>
      <p:sp>
        <p:nvSpPr>
          <p:cNvPr id="12" name="object 12"/>
          <p:cNvSpPr txBox="1"/>
          <p:nvPr/>
        </p:nvSpPr>
        <p:spPr>
          <a:xfrm>
            <a:off x="838575" y="260522"/>
            <a:ext cx="205232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565" dirty="0">
                <a:solidFill>
                  <a:srgbClr val="2A5681"/>
                </a:solidFill>
                <a:latin typeface="Calibri"/>
                <a:cs typeface="Calibri"/>
              </a:rPr>
              <a:t>LIÇÃO</a:t>
            </a:r>
            <a:r>
              <a:rPr sz="3700" b="1" spc="170" dirty="0">
                <a:solidFill>
                  <a:srgbClr val="2A5681"/>
                </a:solidFill>
                <a:latin typeface="Calibri"/>
                <a:cs typeface="Calibri"/>
              </a:rPr>
              <a:t> </a:t>
            </a:r>
            <a:r>
              <a:rPr sz="3700" b="1" spc="850" dirty="0">
                <a:solidFill>
                  <a:srgbClr val="2A5681"/>
                </a:solidFill>
                <a:latin typeface="Calibri"/>
                <a:cs typeface="Calibri"/>
              </a:rPr>
              <a:t>2</a:t>
            </a:r>
            <a:endParaRPr sz="37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90175" y="4419600"/>
            <a:ext cx="8104631" cy="44195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852444" y="4411771"/>
            <a:ext cx="7966709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900" b="1" spc="370" dirty="0">
                <a:solidFill>
                  <a:srgbClr val="FFFFFF"/>
                </a:solidFill>
                <a:latin typeface="Calibri"/>
                <a:cs typeface="Calibri"/>
              </a:rPr>
              <a:t>“Estou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360" dirty="0">
                <a:solidFill>
                  <a:srgbClr val="FFFFFF"/>
                </a:solidFill>
                <a:latin typeface="Calibri"/>
                <a:cs typeface="Calibri"/>
              </a:rPr>
              <a:t>certo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6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59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40" dirty="0">
                <a:solidFill>
                  <a:srgbClr val="FFFFFF"/>
                </a:solidFill>
                <a:latin typeface="Calibri"/>
                <a:cs typeface="Calibri"/>
              </a:rPr>
              <a:t>aquele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34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endParaRPr sz="3900">
              <a:latin typeface="Calibri"/>
              <a:cs typeface="Calibri"/>
            </a:endParaRPr>
          </a:p>
          <a:p>
            <a:pPr marL="61594" marR="53975" indent="-635" algn="ctr">
              <a:lnSpc>
                <a:spcPct val="206700"/>
              </a:lnSpc>
            </a:pPr>
            <a:r>
              <a:rPr sz="3900" b="1" spc="409" dirty="0">
                <a:solidFill>
                  <a:srgbClr val="FFFFFF"/>
                </a:solidFill>
                <a:latin typeface="Calibri"/>
                <a:cs typeface="Calibri"/>
              </a:rPr>
              <a:t>começou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580" dirty="0">
                <a:solidFill>
                  <a:srgbClr val="FFFFFF"/>
                </a:solidFill>
                <a:latin typeface="Calibri"/>
                <a:cs typeface="Calibri"/>
              </a:rPr>
              <a:t>boa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570" dirty="0">
                <a:solidFill>
                  <a:srgbClr val="FFFFFF"/>
                </a:solidFill>
                <a:latin typeface="Calibri"/>
                <a:cs typeface="Calibri"/>
              </a:rPr>
              <a:t>obra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5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385" dirty="0">
                <a:solidFill>
                  <a:srgbClr val="FFFFFF"/>
                </a:solidFill>
                <a:latin typeface="Calibri"/>
                <a:cs typeface="Calibri"/>
              </a:rPr>
              <a:t>vocês </a:t>
            </a:r>
            <a:r>
              <a:rPr sz="3900" b="1" spc="600" dirty="0">
                <a:solidFill>
                  <a:srgbClr val="FFFFFF"/>
                </a:solidFill>
                <a:latin typeface="Calibri"/>
                <a:cs typeface="Calibri"/>
              </a:rPr>
              <a:t>há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6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30" dirty="0">
                <a:solidFill>
                  <a:srgbClr val="FFFFFF"/>
                </a:solidFill>
                <a:latin typeface="Calibri"/>
                <a:cs typeface="Calibri"/>
              </a:rPr>
              <a:t>completá-</a:t>
            </a:r>
            <a:r>
              <a:rPr sz="3900" b="1" spc="45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25" dirty="0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59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40" dirty="0">
                <a:solidFill>
                  <a:srgbClr val="FFFFFF"/>
                </a:solidFill>
                <a:latin typeface="Calibri"/>
                <a:cs typeface="Calibri"/>
              </a:rPr>
              <a:t>Dia</a:t>
            </a:r>
            <a:r>
              <a:rPr sz="3900" b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4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900" b="1" spc="430" dirty="0">
                <a:solidFill>
                  <a:srgbClr val="FFFFFF"/>
                </a:solidFill>
                <a:latin typeface="Calibri"/>
                <a:cs typeface="Calibri"/>
              </a:rPr>
              <a:t>Cristo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00" dirty="0">
                <a:solidFill>
                  <a:srgbClr val="FFFFFF"/>
                </a:solidFill>
                <a:latin typeface="Calibri"/>
                <a:cs typeface="Calibri"/>
              </a:rPr>
              <a:t>Jesus.”</a:t>
            </a:r>
            <a:r>
              <a:rPr sz="39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434" dirty="0">
                <a:solidFill>
                  <a:srgbClr val="FFFFFF"/>
                </a:solidFill>
                <a:latin typeface="Calibri"/>
                <a:cs typeface="Calibri"/>
              </a:rPr>
              <a:t>(Fp</a:t>
            </a:r>
            <a:r>
              <a:rPr sz="3900" b="1" spc="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00" b="1" spc="240" dirty="0">
                <a:solidFill>
                  <a:srgbClr val="FFFFFF"/>
                </a:solidFill>
                <a:latin typeface="Calibri"/>
                <a:cs typeface="Calibri"/>
              </a:rPr>
              <a:t>1:6).</a:t>
            </a:r>
            <a:endParaRPr sz="3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2A5681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2A5681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2A5681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2A5681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2A5681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2A5681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2A5681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2A5681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2A5681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4E9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15292" y="0"/>
            <a:ext cx="2273300" cy="2629535"/>
          </a:xfrm>
          <a:custGeom>
            <a:avLst/>
            <a:gdLst/>
            <a:ahLst/>
            <a:cxnLst/>
            <a:rect l="l" t="t" r="r" b="b"/>
            <a:pathLst>
              <a:path w="2273300" h="2629535">
                <a:moveTo>
                  <a:pt x="2220311" y="2629313"/>
                </a:moveTo>
                <a:lnTo>
                  <a:pt x="191597" y="2629313"/>
                </a:lnTo>
                <a:lnTo>
                  <a:pt x="154220" y="2624989"/>
                </a:lnTo>
                <a:lnTo>
                  <a:pt x="112155" y="2609912"/>
                </a:lnTo>
                <a:lnTo>
                  <a:pt x="75016" y="2586268"/>
                </a:lnTo>
                <a:lnTo>
                  <a:pt x="44017" y="2555269"/>
                </a:lnTo>
                <a:lnTo>
                  <a:pt x="20372" y="2518130"/>
                </a:lnTo>
                <a:lnTo>
                  <a:pt x="5295" y="2476064"/>
                </a:lnTo>
                <a:lnTo>
                  <a:pt x="0" y="2430286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619606"/>
                </a:lnTo>
                <a:lnTo>
                  <a:pt x="2257688" y="2624989"/>
                </a:lnTo>
                <a:lnTo>
                  <a:pt x="2220311" y="2629313"/>
                </a:lnTo>
                <a:close/>
              </a:path>
            </a:pathLst>
          </a:custGeom>
          <a:solidFill>
            <a:srgbClr val="1B6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1B61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321273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4E9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29164" y="188422"/>
            <a:ext cx="1619249" cy="17144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685897"/>
            <a:ext cx="18288000" cy="601345"/>
          </a:xfrm>
          <a:custGeom>
            <a:avLst/>
            <a:gdLst/>
            <a:ahLst/>
            <a:cxnLst/>
            <a:rect l="l" t="t" r="r" b="b"/>
            <a:pathLst>
              <a:path w="18288000" h="601345">
                <a:moveTo>
                  <a:pt x="18288000" y="601101"/>
                </a:moveTo>
                <a:lnTo>
                  <a:pt x="0" y="601101"/>
                </a:lnTo>
                <a:lnTo>
                  <a:pt x="0" y="17462"/>
                </a:lnTo>
                <a:lnTo>
                  <a:pt x="33948" y="5295"/>
                </a:lnTo>
                <a:lnTo>
                  <a:pt x="79726" y="0"/>
                </a:lnTo>
                <a:lnTo>
                  <a:pt x="18227202" y="0"/>
                </a:lnTo>
                <a:lnTo>
                  <a:pt x="18272980" y="5295"/>
                </a:lnTo>
                <a:lnTo>
                  <a:pt x="18288000" y="10678"/>
                </a:lnTo>
                <a:lnTo>
                  <a:pt x="18288000" y="601101"/>
                </a:lnTo>
                <a:close/>
              </a:path>
            </a:pathLst>
          </a:custGeom>
          <a:solidFill>
            <a:srgbClr val="4E90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064" y="4257245"/>
            <a:ext cx="17687924" cy="40862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99953" y="1241401"/>
            <a:ext cx="15208885" cy="1301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925" marR="5080" indent="-22860">
              <a:lnSpc>
                <a:spcPct val="149600"/>
              </a:lnSpc>
              <a:spcBef>
                <a:spcPts val="95"/>
              </a:spcBef>
            </a:pP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Em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50" dirty="0">
                <a:solidFill>
                  <a:srgbClr val="FAFAF9"/>
                </a:solidFill>
                <a:latin typeface="Calibri"/>
                <a:cs typeface="Calibri"/>
              </a:rPr>
              <a:t>Filipenses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1:6,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65" dirty="0">
                <a:solidFill>
                  <a:srgbClr val="FAFAF9"/>
                </a:solidFill>
                <a:latin typeface="Calibri"/>
                <a:cs typeface="Calibri"/>
              </a:rPr>
              <a:t>Paulo</a:t>
            </a:r>
            <a:r>
              <a:rPr sz="2800" b="1" spc="12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45" dirty="0">
                <a:solidFill>
                  <a:srgbClr val="FAFAF9"/>
                </a:solidFill>
                <a:latin typeface="Calibri"/>
                <a:cs typeface="Calibri"/>
              </a:rPr>
              <a:t>consola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uma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75" dirty="0">
                <a:solidFill>
                  <a:srgbClr val="FAFAF9"/>
                </a:solidFill>
                <a:latin typeface="Calibri"/>
                <a:cs typeface="Calibri"/>
              </a:rPr>
              <a:t>igreja</a:t>
            </a:r>
            <a:r>
              <a:rPr sz="2800" b="1" spc="12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50" dirty="0">
                <a:solidFill>
                  <a:srgbClr val="FAFAF9"/>
                </a:solidFill>
                <a:latin typeface="Calibri"/>
                <a:cs typeface="Calibri"/>
              </a:rPr>
              <a:t>perseguida,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lembrando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que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a</a:t>
            </a:r>
            <a:r>
              <a:rPr sz="2800" b="1" spc="12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50" dirty="0">
                <a:solidFill>
                  <a:srgbClr val="FAFAF9"/>
                </a:solidFill>
                <a:latin typeface="Calibri"/>
                <a:cs typeface="Calibri"/>
              </a:rPr>
              <a:t>fidelidade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85" dirty="0">
                <a:solidFill>
                  <a:srgbClr val="FAFAF9"/>
                </a:solidFill>
                <a:latin typeface="Calibri"/>
                <a:cs typeface="Calibri"/>
              </a:rPr>
              <a:t>divina</a:t>
            </a:r>
            <a:r>
              <a:rPr sz="2800" b="1" spc="12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AFAF9"/>
                </a:solidFill>
                <a:latin typeface="Calibri"/>
                <a:cs typeface="Calibri"/>
              </a:rPr>
              <a:t>supera </a:t>
            </a:r>
            <a:r>
              <a:rPr sz="2800" b="1" spc="85" dirty="0">
                <a:solidFill>
                  <a:srgbClr val="FAFAF9"/>
                </a:solidFill>
                <a:latin typeface="Calibri"/>
                <a:cs typeface="Calibri"/>
              </a:rPr>
              <a:t>fragilidades</a:t>
            </a:r>
            <a:r>
              <a:rPr sz="2800" b="1" spc="13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45" dirty="0">
                <a:solidFill>
                  <a:srgbClr val="FAFAF9"/>
                </a:solidFill>
                <a:latin typeface="Calibri"/>
                <a:cs typeface="Calibri"/>
              </a:rPr>
              <a:t>humanas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e</a:t>
            </a:r>
            <a:r>
              <a:rPr sz="2800" b="1" spc="13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80" dirty="0">
                <a:solidFill>
                  <a:srgbClr val="FAFAF9"/>
                </a:solidFill>
                <a:latin typeface="Calibri"/>
                <a:cs typeface="Calibri"/>
              </a:rPr>
              <a:t>garante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direção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65" dirty="0">
                <a:solidFill>
                  <a:srgbClr val="FAFAF9"/>
                </a:solidFill>
                <a:latin typeface="Calibri"/>
                <a:cs typeface="Calibri"/>
              </a:rPr>
              <a:t>segura</a:t>
            </a:r>
            <a:r>
              <a:rPr sz="2800" b="1" spc="13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ao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amadurecimento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80" dirty="0">
                <a:solidFill>
                  <a:srgbClr val="FAFAF9"/>
                </a:solidFill>
                <a:latin typeface="Calibri"/>
                <a:cs typeface="Calibri"/>
              </a:rPr>
              <a:t>espiritual</a:t>
            </a:r>
            <a:r>
              <a:rPr sz="2800" b="1" spc="13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ao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60" dirty="0">
                <a:solidFill>
                  <a:srgbClr val="FAFAF9"/>
                </a:solidFill>
                <a:latin typeface="Calibri"/>
                <a:cs typeface="Calibri"/>
              </a:rPr>
              <a:t>longo</a:t>
            </a:r>
            <a:r>
              <a:rPr sz="2800" b="1" spc="13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AFAF9"/>
                </a:solidFill>
                <a:latin typeface="Calibri"/>
                <a:cs typeface="Calibri"/>
              </a:rPr>
              <a:t>do</a:t>
            </a:r>
            <a:r>
              <a:rPr sz="2800" b="1" spc="14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AFAF9"/>
                </a:solidFill>
                <a:latin typeface="Calibri"/>
                <a:cs typeface="Calibri"/>
              </a:rPr>
              <a:t>tempo.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43158" y="9830488"/>
            <a:ext cx="334137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80"/>
              </a:lnSpc>
            </a:pPr>
            <a:r>
              <a:rPr sz="1800" b="1" spc="190" dirty="0">
                <a:solidFill>
                  <a:srgbClr val="FAFAF9"/>
                </a:solidFill>
                <a:latin typeface="Calibri"/>
                <a:cs typeface="Calibri"/>
              </a:rPr>
              <a:t>Texto</a:t>
            </a:r>
            <a:r>
              <a:rPr sz="1800" b="1" spc="8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FAFAF9"/>
                </a:solidFill>
                <a:latin typeface="Calibri"/>
                <a:cs typeface="Calibri"/>
              </a:rPr>
              <a:t>e</a:t>
            </a:r>
            <a:r>
              <a:rPr sz="1800" b="1" spc="8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FAFAF9"/>
                </a:solidFill>
                <a:latin typeface="Calibri"/>
                <a:cs typeface="Calibri"/>
              </a:rPr>
              <a:t>design:</a:t>
            </a:r>
            <a:r>
              <a:rPr sz="1800" b="1" spc="8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FAFAF9"/>
                </a:solidFill>
                <a:latin typeface="Calibri"/>
                <a:cs typeface="Calibri"/>
              </a:rPr>
              <a:t>Elton</a:t>
            </a:r>
            <a:r>
              <a:rPr sz="1800" b="1" spc="80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1800" b="1" spc="165" dirty="0">
                <a:solidFill>
                  <a:srgbClr val="FAFAF9"/>
                </a:solidFill>
                <a:latin typeface="Calibri"/>
                <a:cs typeface="Calibri"/>
              </a:rPr>
              <a:t>Batista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8873" y="95400"/>
            <a:ext cx="2814320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spc="-10" dirty="0">
                <a:solidFill>
                  <a:srgbClr val="FAFAF9"/>
                </a:solidFill>
                <a:latin typeface="Calibri"/>
                <a:cs typeface="Calibri"/>
              </a:rPr>
              <a:t>Sábado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dirty="0">
                <a:solidFill>
                  <a:srgbClr val="FAFAF9"/>
                </a:solidFill>
                <a:latin typeface="Calibri"/>
                <a:cs typeface="Calibri"/>
              </a:rPr>
              <a:t>3</a:t>
            </a:r>
            <a:r>
              <a:rPr sz="2500" b="1" spc="10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AF9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AF9"/>
                </a:solidFill>
                <a:latin typeface="Calibri"/>
                <a:cs typeface="Calibri"/>
              </a:rPr>
              <a:t>janeiro</a:t>
            </a:r>
            <a:r>
              <a:rPr sz="2500" b="1" spc="10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AF9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AFAF9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AFAF9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10325" y="1992203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AFAF9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AFAF9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AFAF9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AFAF9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AFAF9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AFAF9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AFAF9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AFAF9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AFAF9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19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spc="260" dirty="0">
                <a:solidFill>
                  <a:srgbClr val="FAFAF9"/>
                </a:solidFill>
              </a:rPr>
              <a:t>RAZÕES</a:t>
            </a:r>
            <a:r>
              <a:rPr sz="4300" spc="340" dirty="0">
                <a:solidFill>
                  <a:srgbClr val="FAFAF9"/>
                </a:solidFill>
              </a:rPr>
              <a:t> </a:t>
            </a:r>
            <a:r>
              <a:rPr sz="4300" spc="215" dirty="0">
                <a:solidFill>
                  <a:srgbClr val="FAFAF9"/>
                </a:solidFill>
              </a:rPr>
              <a:t>PARA</a:t>
            </a:r>
            <a:r>
              <a:rPr sz="4300" spc="345" dirty="0">
                <a:solidFill>
                  <a:srgbClr val="FAFAF9"/>
                </a:solidFill>
              </a:rPr>
              <a:t> </a:t>
            </a:r>
            <a:r>
              <a:rPr sz="4300" spc="200" dirty="0">
                <a:solidFill>
                  <a:srgbClr val="FAFAF9"/>
                </a:solidFill>
              </a:rPr>
              <a:t>AÇÃO</a:t>
            </a:r>
            <a:r>
              <a:rPr sz="4300" spc="345" dirty="0">
                <a:solidFill>
                  <a:srgbClr val="FAFAF9"/>
                </a:solidFill>
              </a:rPr>
              <a:t> </a:t>
            </a:r>
            <a:r>
              <a:rPr sz="4300" spc="150" dirty="0">
                <a:solidFill>
                  <a:srgbClr val="FAFAF9"/>
                </a:solidFill>
              </a:rPr>
              <a:t>DE</a:t>
            </a:r>
            <a:r>
              <a:rPr sz="4300" spc="345" dirty="0">
                <a:solidFill>
                  <a:srgbClr val="FAFAF9"/>
                </a:solidFill>
              </a:rPr>
              <a:t> </a:t>
            </a:r>
            <a:r>
              <a:rPr sz="4300" spc="195" dirty="0">
                <a:solidFill>
                  <a:srgbClr val="FAFAF9"/>
                </a:solidFill>
              </a:rPr>
              <a:t>GRAÇAS</a:t>
            </a:r>
            <a:r>
              <a:rPr sz="4300" spc="340" dirty="0">
                <a:solidFill>
                  <a:srgbClr val="FAFAF9"/>
                </a:solidFill>
              </a:rPr>
              <a:t> </a:t>
            </a:r>
            <a:r>
              <a:rPr sz="4300" spc="145" dirty="0">
                <a:solidFill>
                  <a:srgbClr val="FAFAF9"/>
                </a:solidFill>
              </a:rPr>
              <a:t>E</a:t>
            </a:r>
            <a:r>
              <a:rPr sz="4300" spc="345" dirty="0">
                <a:solidFill>
                  <a:srgbClr val="FAFAF9"/>
                </a:solidFill>
              </a:rPr>
              <a:t> </a:t>
            </a:r>
            <a:r>
              <a:rPr sz="4300" spc="190" dirty="0">
                <a:solidFill>
                  <a:srgbClr val="FAFAF9"/>
                </a:solidFill>
              </a:rPr>
              <a:t>ORAÇÃO</a:t>
            </a:r>
            <a:endParaRPr sz="4300"/>
          </a:p>
        </p:txBody>
      </p:sp>
      <p:sp>
        <p:nvSpPr>
          <p:cNvPr id="14" name="object 14"/>
          <p:cNvSpPr txBox="1"/>
          <p:nvPr/>
        </p:nvSpPr>
        <p:spPr>
          <a:xfrm>
            <a:off x="1405599" y="3410654"/>
            <a:ext cx="1538096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72530" algn="l"/>
                <a:tab pos="13120369" algn="l"/>
              </a:tabLst>
            </a:pPr>
            <a:r>
              <a:rPr sz="4800" b="1" spc="175" dirty="0">
                <a:solidFill>
                  <a:srgbClr val="1B6120"/>
                </a:solidFill>
                <a:latin typeface="Calibri"/>
                <a:cs typeface="Calibri"/>
              </a:rPr>
              <a:t>PASSADO</a:t>
            </a:r>
            <a:r>
              <a:rPr sz="4800" b="1" dirty="0">
                <a:solidFill>
                  <a:srgbClr val="1B6120"/>
                </a:solidFill>
                <a:latin typeface="Calibri"/>
                <a:cs typeface="Calibri"/>
              </a:rPr>
              <a:t>	</a:t>
            </a:r>
            <a:r>
              <a:rPr sz="4800" b="1" spc="345" dirty="0">
                <a:solidFill>
                  <a:srgbClr val="1B6120"/>
                </a:solidFill>
                <a:latin typeface="Calibri"/>
                <a:cs typeface="Calibri"/>
              </a:rPr>
              <a:t>PRESENTE</a:t>
            </a:r>
            <a:r>
              <a:rPr sz="4800" b="1" dirty="0">
                <a:solidFill>
                  <a:srgbClr val="1B6120"/>
                </a:solidFill>
                <a:latin typeface="Calibri"/>
                <a:cs typeface="Calibri"/>
              </a:rPr>
              <a:t>	</a:t>
            </a:r>
            <a:r>
              <a:rPr sz="4800" b="1" spc="125" dirty="0">
                <a:solidFill>
                  <a:srgbClr val="1B6120"/>
                </a:solidFill>
                <a:latin typeface="Calibri"/>
                <a:cs typeface="Calibri"/>
              </a:rPr>
              <a:t>FUTURO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0001" y="8031520"/>
            <a:ext cx="3302000" cy="10922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99060" algn="ctr">
              <a:lnSpc>
                <a:spcPct val="100000"/>
              </a:lnSpc>
              <a:spcBef>
                <a:spcPts val="459"/>
              </a:spcBef>
            </a:pP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Deus</a:t>
            </a:r>
            <a:r>
              <a:rPr sz="3200" b="1" spc="31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70" dirty="0">
                <a:solidFill>
                  <a:srgbClr val="338BAA"/>
                </a:solidFill>
                <a:latin typeface="Calibri"/>
                <a:cs typeface="Calibri"/>
              </a:rPr>
              <a:t>iniciou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3200" b="1" spc="155" dirty="0">
                <a:solidFill>
                  <a:srgbClr val="338BAA"/>
                </a:solidFill>
                <a:latin typeface="Calibri"/>
                <a:cs typeface="Calibri"/>
              </a:rPr>
              <a:t>a</a:t>
            </a:r>
            <a:r>
              <a:rPr sz="3200" b="1" spc="14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boa</a:t>
            </a:r>
            <a:r>
              <a:rPr sz="3200" b="1" spc="14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65" dirty="0">
                <a:solidFill>
                  <a:srgbClr val="338BAA"/>
                </a:solidFill>
                <a:latin typeface="Calibri"/>
                <a:cs typeface="Calibri"/>
              </a:rPr>
              <a:t>obra</a:t>
            </a:r>
            <a:r>
              <a:rPr sz="3200" b="1" spc="15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em</a:t>
            </a:r>
            <a:r>
              <a:rPr sz="3200" b="1" spc="14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338BAA"/>
                </a:solidFill>
                <a:latin typeface="Calibri"/>
                <a:cs typeface="Calibri"/>
              </a:rPr>
              <a:t>nós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89531" y="8031520"/>
            <a:ext cx="3308985" cy="10922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92710" algn="ctr">
              <a:lnSpc>
                <a:spcPct val="100000"/>
              </a:lnSpc>
              <a:spcBef>
                <a:spcPts val="459"/>
              </a:spcBef>
            </a:pP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Deus</a:t>
            </a:r>
            <a:r>
              <a:rPr sz="3200" b="1" spc="5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338BAA"/>
                </a:solidFill>
                <a:latin typeface="Calibri"/>
                <a:cs typeface="Calibri"/>
              </a:rPr>
              <a:t>mantém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3200" b="1" spc="155" dirty="0">
                <a:solidFill>
                  <a:srgbClr val="338BAA"/>
                </a:solidFill>
                <a:latin typeface="Calibri"/>
                <a:cs typeface="Calibri"/>
              </a:rPr>
              <a:t>a</a:t>
            </a:r>
            <a:r>
              <a:rPr sz="3200" b="1" spc="2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boa</a:t>
            </a:r>
            <a:r>
              <a:rPr sz="3200" b="1" spc="3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obra</a:t>
            </a:r>
            <a:r>
              <a:rPr sz="3200" b="1" spc="3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em</a:t>
            </a:r>
            <a:r>
              <a:rPr sz="3200" b="1" spc="3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338BAA"/>
                </a:solidFill>
                <a:latin typeface="Calibri"/>
                <a:cs typeface="Calibri"/>
              </a:rPr>
              <a:t>nós.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06039" y="8031520"/>
            <a:ext cx="5160645" cy="10922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R="93345" algn="ctr">
              <a:lnSpc>
                <a:spcPct val="100000"/>
              </a:lnSpc>
              <a:spcBef>
                <a:spcPts val="459"/>
              </a:spcBef>
            </a:pP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Deus</a:t>
            </a:r>
            <a:r>
              <a:rPr sz="3200" b="1" spc="9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35" dirty="0">
                <a:solidFill>
                  <a:srgbClr val="338BAA"/>
                </a:solidFill>
                <a:latin typeface="Calibri"/>
                <a:cs typeface="Calibri"/>
              </a:rPr>
              <a:t>completará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3200" b="1" spc="155" dirty="0">
                <a:solidFill>
                  <a:srgbClr val="338BAA"/>
                </a:solidFill>
                <a:latin typeface="Calibri"/>
                <a:cs typeface="Calibri"/>
              </a:rPr>
              <a:t>a</a:t>
            </a:r>
            <a:r>
              <a:rPr sz="3200" b="1" spc="4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boa</a:t>
            </a:r>
            <a:r>
              <a:rPr sz="3200" b="1" spc="5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obra</a:t>
            </a:r>
            <a:r>
              <a:rPr sz="3200" b="1" spc="5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por</a:t>
            </a:r>
            <a:r>
              <a:rPr sz="3200" b="1" spc="5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meio</a:t>
            </a:r>
            <a:r>
              <a:rPr sz="3200" b="1" spc="45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338BAA"/>
                </a:solidFill>
                <a:latin typeface="Calibri"/>
                <a:cs typeface="Calibri"/>
              </a:rPr>
              <a:t>de</a:t>
            </a:r>
            <a:r>
              <a:rPr sz="3200" b="1" spc="50" dirty="0">
                <a:solidFill>
                  <a:srgbClr val="338BAA"/>
                </a:solidFill>
                <a:latin typeface="Calibri"/>
                <a:cs typeface="Calibri"/>
              </a:rPr>
              <a:t> </a:t>
            </a:r>
            <a:r>
              <a:rPr sz="3200" b="1" spc="45" dirty="0">
                <a:solidFill>
                  <a:srgbClr val="338BAA"/>
                </a:solidFill>
                <a:latin typeface="Calibri"/>
                <a:cs typeface="Calibri"/>
              </a:rPr>
              <a:t>Cristo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004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919" y="2522195"/>
            <a:ext cx="7283450" cy="1363345"/>
          </a:xfrm>
          <a:custGeom>
            <a:avLst/>
            <a:gdLst/>
            <a:ahLst/>
            <a:cxnLst/>
            <a:rect l="l" t="t" r="r" b="b"/>
            <a:pathLst>
              <a:path w="7283450" h="1363345">
                <a:moveTo>
                  <a:pt x="226353" y="58912"/>
                </a:moveTo>
                <a:lnTo>
                  <a:pt x="192952" y="1060"/>
                </a:lnTo>
                <a:lnTo>
                  <a:pt x="194791" y="0"/>
                </a:lnTo>
                <a:lnTo>
                  <a:pt x="269468" y="0"/>
                </a:lnTo>
                <a:lnTo>
                  <a:pt x="284201" y="25516"/>
                </a:lnTo>
                <a:lnTo>
                  <a:pt x="226353" y="58912"/>
                </a:lnTo>
                <a:close/>
              </a:path>
              <a:path w="7283450" h="1363345">
                <a:moveTo>
                  <a:pt x="496003" y="42732"/>
                </a:moveTo>
                <a:lnTo>
                  <a:pt x="471332" y="0"/>
                </a:lnTo>
                <a:lnTo>
                  <a:pt x="548469" y="0"/>
                </a:lnTo>
                <a:lnTo>
                  <a:pt x="553856" y="9331"/>
                </a:lnTo>
                <a:lnTo>
                  <a:pt x="496003" y="42732"/>
                </a:lnTo>
                <a:close/>
              </a:path>
              <a:path w="7283450" h="1363345">
                <a:moveTo>
                  <a:pt x="661467" y="85327"/>
                </a:moveTo>
                <a:lnTo>
                  <a:pt x="629255" y="29532"/>
                </a:lnTo>
                <a:lnTo>
                  <a:pt x="680403" y="0"/>
                </a:lnTo>
                <a:lnTo>
                  <a:pt x="686597" y="0"/>
                </a:lnTo>
                <a:lnTo>
                  <a:pt x="717266" y="53115"/>
                </a:lnTo>
                <a:lnTo>
                  <a:pt x="661467" y="85327"/>
                </a:lnTo>
                <a:close/>
              </a:path>
              <a:path w="7283450" h="1363345">
                <a:moveTo>
                  <a:pt x="765658" y="26543"/>
                </a:moveTo>
                <a:lnTo>
                  <a:pt x="750333" y="0"/>
                </a:lnTo>
                <a:lnTo>
                  <a:pt x="811629" y="0"/>
                </a:lnTo>
                <a:lnTo>
                  <a:pt x="765658" y="26543"/>
                </a:lnTo>
                <a:close/>
              </a:path>
              <a:path w="7283450" h="1363345">
                <a:moveTo>
                  <a:pt x="931036" y="69472"/>
                </a:moveTo>
                <a:lnTo>
                  <a:pt x="898585" y="13257"/>
                </a:lnTo>
                <a:lnTo>
                  <a:pt x="921547" y="0"/>
                </a:lnTo>
                <a:lnTo>
                  <a:pt x="965875" y="0"/>
                </a:lnTo>
                <a:lnTo>
                  <a:pt x="987246" y="37016"/>
                </a:lnTo>
                <a:lnTo>
                  <a:pt x="931036" y="69472"/>
                </a:lnTo>
                <a:close/>
              </a:path>
              <a:path w="7283450" h="1363345">
                <a:moveTo>
                  <a:pt x="1035743" y="8739"/>
                </a:moveTo>
                <a:lnTo>
                  <a:pt x="1030695" y="0"/>
                </a:lnTo>
                <a:lnTo>
                  <a:pt x="1050882" y="0"/>
                </a:lnTo>
                <a:lnTo>
                  <a:pt x="1035743" y="8739"/>
                </a:lnTo>
                <a:close/>
              </a:path>
              <a:path w="7283450" h="1363345">
                <a:moveTo>
                  <a:pt x="1200600" y="53607"/>
                </a:moveTo>
                <a:lnTo>
                  <a:pt x="1169649" y="0"/>
                </a:lnTo>
                <a:lnTo>
                  <a:pt x="1245143" y="0"/>
                </a:lnTo>
                <a:lnTo>
                  <a:pt x="1257221" y="20917"/>
                </a:lnTo>
                <a:lnTo>
                  <a:pt x="1200600" y="53607"/>
                </a:lnTo>
                <a:close/>
              </a:path>
              <a:path w="7283450" h="1363345">
                <a:moveTo>
                  <a:pt x="1470255" y="37422"/>
                </a:moveTo>
                <a:lnTo>
                  <a:pt x="1448650" y="0"/>
                </a:lnTo>
                <a:lnTo>
                  <a:pt x="1524144" y="0"/>
                </a:lnTo>
                <a:lnTo>
                  <a:pt x="1526876" y="4732"/>
                </a:lnTo>
                <a:lnTo>
                  <a:pt x="1470255" y="37422"/>
                </a:lnTo>
                <a:close/>
              </a:path>
              <a:path w="7283450" h="1363345">
                <a:moveTo>
                  <a:pt x="1635718" y="80026"/>
                </a:moveTo>
                <a:lnTo>
                  <a:pt x="1604213" y="25454"/>
                </a:lnTo>
                <a:lnTo>
                  <a:pt x="1648302" y="0"/>
                </a:lnTo>
                <a:lnTo>
                  <a:pt x="1662271" y="0"/>
                </a:lnTo>
                <a:lnTo>
                  <a:pt x="1690285" y="48521"/>
                </a:lnTo>
                <a:lnTo>
                  <a:pt x="1635718" y="80026"/>
                </a:lnTo>
                <a:close/>
              </a:path>
              <a:path w="7283450" h="1363345">
                <a:moveTo>
                  <a:pt x="1739991" y="20912"/>
                </a:moveTo>
                <a:lnTo>
                  <a:pt x="1727918" y="0"/>
                </a:lnTo>
                <a:lnTo>
                  <a:pt x="1776215" y="0"/>
                </a:lnTo>
                <a:lnTo>
                  <a:pt x="1739991" y="20912"/>
                </a:lnTo>
                <a:close/>
              </a:path>
              <a:path w="7283450" h="1363345">
                <a:moveTo>
                  <a:pt x="1905283" y="64161"/>
                </a:moveTo>
                <a:lnTo>
                  <a:pt x="1873543" y="9183"/>
                </a:lnTo>
                <a:lnTo>
                  <a:pt x="1889446" y="0"/>
                </a:lnTo>
                <a:lnTo>
                  <a:pt x="1941544" y="0"/>
                </a:lnTo>
                <a:lnTo>
                  <a:pt x="1960260" y="32422"/>
                </a:lnTo>
                <a:lnTo>
                  <a:pt x="1905283" y="64161"/>
                </a:lnTo>
                <a:close/>
              </a:path>
              <a:path w="7283450" h="1363345">
                <a:moveTo>
                  <a:pt x="2010343" y="2139"/>
                </a:moveTo>
                <a:lnTo>
                  <a:pt x="2009106" y="0"/>
                </a:lnTo>
                <a:lnTo>
                  <a:pt x="2014049" y="0"/>
                </a:lnTo>
                <a:lnTo>
                  <a:pt x="2010343" y="2139"/>
                </a:lnTo>
                <a:close/>
              </a:path>
              <a:path w="7283450" h="1363345">
                <a:moveTo>
                  <a:pt x="2174937" y="47976"/>
                </a:moveTo>
                <a:lnTo>
                  <a:pt x="2147234" y="0"/>
                </a:lnTo>
                <a:lnTo>
                  <a:pt x="2220545" y="0"/>
                </a:lnTo>
                <a:lnTo>
                  <a:pt x="2229915" y="16232"/>
                </a:lnTo>
                <a:lnTo>
                  <a:pt x="2174937" y="47976"/>
                </a:lnTo>
                <a:close/>
              </a:path>
              <a:path w="7283450" h="1363345">
                <a:moveTo>
                  <a:pt x="2444502" y="32116"/>
                </a:moveTo>
                <a:lnTo>
                  <a:pt x="2426035" y="133"/>
                </a:lnTo>
                <a:lnTo>
                  <a:pt x="2425958" y="0"/>
                </a:lnTo>
                <a:lnTo>
                  <a:pt x="2499818" y="0"/>
                </a:lnTo>
                <a:lnTo>
                  <a:pt x="2499895" y="133"/>
                </a:lnTo>
                <a:lnTo>
                  <a:pt x="2444502" y="32116"/>
                </a:lnTo>
                <a:close/>
              </a:path>
              <a:path w="7283450" h="1363345">
                <a:moveTo>
                  <a:pt x="2610051" y="74391"/>
                </a:moveTo>
                <a:lnTo>
                  <a:pt x="2579496" y="21461"/>
                </a:lnTo>
                <a:lnTo>
                  <a:pt x="2616670" y="0"/>
                </a:lnTo>
                <a:lnTo>
                  <a:pt x="2637669" y="0"/>
                </a:lnTo>
                <a:lnTo>
                  <a:pt x="2662980" y="43831"/>
                </a:lnTo>
                <a:lnTo>
                  <a:pt x="2610051" y="74391"/>
                </a:lnTo>
                <a:close/>
              </a:path>
              <a:path w="7283450" h="1363345">
                <a:moveTo>
                  <a:pt x="2714419" y="14957"/>
                </a:moveTo>
                <a:lnTo>
                  <a:pt x="2705784" y="0"/>
                </a:lnTo>
                <a:lnTo>
                  <a:pt x="2740322" y="0"/>
                </a:lnTo>
                <a:lnTo>
                  <a:pt x="2714419" y="14957"/>
                </a:lnTo>
                <a:close/>
              </a:path>
              <a:path w="7283450" h="1363345">
                <a:moveTo>
                  <a:pt x="2879620" y="58530"/>
                </a:moveTo>
                <a:lnTo>
                  <a:pt x="2848826" y="5191"/>
                </a:lnTo>
                <a:lnTo>
                  <a:pt x="2857819" y="0"/>
                </a:lnTo>
                <a:lnTo>
                  <a:pt x="2916942" y="0"/>
                </a:lnTo>
                <a:lnTo>
                  <a:pt x="2932960" y="27737"/>
                </a:lnTo>
                <a:lnTo>
                  <a:pt x="2879620" y="58530"/>
                </a:lnTo>
                <a:close/>
              </a:path>
              <a:path w="7283450" h="1363345">
                <a:moveTo>
                  <a:pt x="3149189" y="42666"/>
                </a:moveTo>
                <a:lnTo>
                  <a:pt x="3124556" y="0"/>
                </a:lnTo>
                <a:lnTo>
                  <a:pt x="3196215" y="0"/>
                </a:lnTo>
                <a:lnTo>
                  <a:pt x="3202934" y="11638"/>
                </a:lnTo>
                <a:lnTo>
                  <a:pt x="3149189" y="42666"/>
                </a:lnTo>
                <a:close/>
              </a:path>
              <a:path w="7283450" h="1363345">
                <a:moveTo>
                  <a:pt x="3418925" y="26156"/>
                </a:moveTo>
                <a:lnTo>
                  <a:pt x="3403824" y="0"/>
                </a:lnTo>
                <a:lnTo>
                  <a:pt x="3464232" y="0"/>
                </a:lnTo>
                <a:lnTo>
                  <a:pt x="3418925" y="26156"/>
                </a:lnTo>
                <a:close/>
              </a:path>
              <a:path w="7283450" h="1363345">
                <a:moveTo>
                  <a:pt x="3584303" y="69085"/>
                </a:moveTo>
                <a:lnTo>
                  <a:pt x="3554455" y="17388"/>
                </a:lnTo>
                <a:lnTo>
                  <a:pt x="3584570" y="0"/>
                </a:lnTo>
                <a:lnTo>
                  <a:pt x="3613344" y="0"/>
                </a:lnTo>
                <a:lnTo>
                  <a:pt x="3636000" y="39237"/>
                </a:lnTo>
                <a:lnTo>
                  <a:pt x="3584303" y="69085"/>
                </a:lnTo>
                <a:close/>
              </a:path>
              <a:path w="7283450" h="1363345">
                <a:moveTo>
                  <a:pt x="3688838" y="9002"/>
                </a:moveTo>
                <a:lnTo>
                  <a:pt x="3683642" y="0"/>
                </a:lnTo>
                <a:lnTo>
                  <a:pt x="3704431" y="0"/>
                </a:lnTo>
                <a:lnTo>
                  <a:pt x="3688838" y="9002"/>
                </a:lnTo>
                <a:close/>
              </a:path>
              <a:path w="7283450" h="1363345">
                <a:moveTo>
                  <a:pt x="3853867" y="53225"/>
                </a:moveTo>
                <a:lnTo>
                  <a:pt x="3823785" y="1112"/>
                </a:lnTo>
                <a:lnTo>
                  <a:pt x="3825714" y="0"/>
                </a:lnTo>
                <a:lnTo>
                  <a:pt x="3892622" y="0"/>
                </a:lnTo>
                <a:lnTo>
                  <a:pt x="3905980" y="23138"/>
                </a:lnTo>
                <a:lnTo>
                  <a:pt x="3853867" y="53225"/>
                </a:lnTo>
                <a:close/>
              </a:path>
              <a:path w="7283450" h="1363345">
                <a:moveTo>
                  <a:pt x="4123522" y="37040"/>
                </a:moveTo>
                <a:lnTo>
                  <a:pt x="4102136" y="0"/>
                </a:lnTo>
                <a:lnTo>
                  <a:pt x="4171613" y="0"/>
                </a:lnTo>
                <a:lnTo>
                  <a:pt x="4175630" y="6953"/>
                </a:lnTo>
                <a:lnTo>
                  <a:pt x="4123522" y="37040"/>
                </a:lnTo>
                <a:close/>
              </a:path>
              <a:path w="7283450" h="1363345">
                <a:moveTo>
                  <a:pt x="4393177" y="20855"/>
                </a:moveTo>
                <a:lnTo>
                  <a:pt x="4381132" y="0"/>
                </a:lnTo>
                <a:lnTo>
                  <a:pt x="4429295" y="0"/>
                </a:lnTo>
                <a:lnTo>
                  <a:pt x="4393177" y="20855"/>
                </a:lnTo>
                <a:close/>
              </a:path>
              <a:path w="7283450" h="1363345">
                <a:moveTo>
                  <a:pt x="4558550" y="63779"/>
                </a:moveTo>
                <a:lnTo>
                  <a:pt x="4529413" y="13309"/>
                </a:lnTo>
                <a:lnTo>
                  <a:pt x="4552470" y="0"/>
                </a:lnTo>
                <a:lnTo>
                  <a:pt x="4589018" y="0"/>
                </a:lnTo>
                <a:lnTo>
                  <a:pt x="4609019" y="34642"/>
                </a:lnTo>
                <a:lnTo>
                  <a:pt x="4558550" y="63779"/>
                </a:lnTo>
                <a:close/>
              </a:path>
              <a:path w="7283450" h="1363345">
                <a:moveTo>
                  <a:pt x="4663261" y="3046"/>
                </a:moveTo>
                <a:lnTo>
                  <a:pt x="4661504" y="0"/>
                </a:lnTo>
                <a:lnTo>
                  <a:pt x="4668538" y="0"/>
                </a:lnTo>
                <a:lnTo>
                  <a:pt x="4663261" y="3046"/>
                </a:lnTo>
                <a:close/>
              </a:path>
              <a:path w="7283450" h="1363345">
                <a:moveTo>
                  <a:pt x="4828204" y="47594"/>
                </a:moveTo>
                <a:lnTo>
                  <a:pt x="4800730" y="0"/>
                </a:lnTo>
                <a:lnTo>
                  <a:pt x="4868019" y="0"/>
                </a:lnTo>
                <a:lnTo>
                  <a:pt x="4878674" y="18458"/>
                </a:lnTo>
                <a:lnTo>
                  <a:pt x="4828204" y="47594"/>
                </a:lnTo>
                <a:close/>
              </a:path>
              <a:path w="7283450" h="1363345">
                <a:moveTo>
                  <a:pt x="5097773" y="31729"/>
                </a:moveTo>
                <a:lnTo>
                  <a:pt x="5079453" y="0"/>
                </a:lnTo>
                <a:lnTo>
                  <a:pt x="5147287" y="0"/>
                </a:lnTo>
                <a:lnTo>
                  <a:pt x="5148648" y="2354"/>
                </a:lnTo>
                <a:lnTo>
                  <a:pt x="5097773" y="31729"/>
                </a:lnTo>
                <a:close/>
              </a:path>
              <a:path w="7283450" h="1363345">
                <a:moveTo>
                  <a:pt x="5263231" y="74333"/>
                </a:moveTo>
                <a:lnTo>
                  <a:pt x="5235045" y="25506"/>
                </a:lnTo>
                <a:lnTo>
                  <a:pt x="5279225" y="0"/>
                </a:lnTo>
                <a:lnTo>
                  <a:pt x="5285415" y="0"/>
                </a:lnTo>
                <a:lnTo>
                  <a:pt x="5312058" y="46142"/>
                </a:lnTo>
                <a:lnTo>
                  <a:pt x="5263231" y="74333"/>
                </a:lnTo>
                <a:close/>
              </a:path>
              <a:path w="7283450" h="1363345">
                <a:moveTo>
                  <a:pt x="5367509" y="15220"/>
                </a:moveTo>
                <a:lnTo>
                  <a:pt x="5358721" y="0"/>
                </a:lnTo>
                <a:lnTo>
                  <a:pt x="5393870" y="0"/>
                </a:lnTo>
                <a:lnTo>
                  <a:pt x="5367509" y="15220"/>
                </a:lnTo>
                <a:close/>
              </a:path>
              <a:path w="7283450" h="1363345">
                <a:moveTo>
                  <a:pt x="5532886" y="58148"/>
                </a:moveTo>
                <a:lnTo>
                  <a:pt x="5504695" y="9317"/>
                </a:lnTo>
                <a:lnTo>
                  <a:pt x="5520837" y="0"/>
                </a:lnTo>
                <a:lnTo>
                  <a:pt x="5564415" y="0"/>
                </a:lnTo>
                <a:lnTo>
                  <a:pt x="5581713" y="29957"/>
                </a:lnTo>
                <a:lnTo>
                  <a:pt x="5532886" y="58148"/>
                </a:lnTo>
                <a:close/>
              </a:path>
              <a:path w="7283450" h="1363345">
                <a:moveTo>
                  <a:pt x="5802455" y="42284"/>
                </a:moveTo>
                <a:lnTo>
                  <a:pt x="5778042" y="0"/>
                </a:lnTo>
                <a:lnTo>
                  <a:pt x="5843689" y="0"/>
                </a:lnTo>
                <a:lnTo>
                  <a:pt x="5851688" y="13859"/>
                </a:lnTo>
                <a:lnTo>
                  <a:pt x="5802455" y="42284"/>
                </a:lnTo>
                <a:close/>
              </a:path>
              <a:path w="7283450" h="1363345">
                <a:moveTo>
                  <a:pt x="6072019" y="26419"/>
                </a:moveTo>
                <a:lnTo>
                  <a:pt x="6056765" y="0"/>
                </a:lnTo>
                <a:lnTo>
                  <a:pt x="6117785" y="0"/>
                </a:lnTo>
                <a:lnTo>
                  <a:pt x="6072019" y="26419"/>
                </a:lnTo>
                <a:close/>
              </a:path>
              <a:path w="7283450" h="1363345">
                <a:moveTo>
                  <a:pt x="6237569" y="68698"/>
                </a:moveTo>
                <a:lnTo>
                  <a:pt x="6210329" y="21514"/>
                </a:lnTo>
                <a:lnTo>
                  <a:pt x="6247589" y="0"/>
                </a:lnTo>
                <a:lnTo>
                  <a:pt x="6260813" y="0"/>
                </a:lnTo>
                <a:lnTo>
                  <a:pt x="6284748" y="41457"/>
                </a:lnTo>
                <a:lnTo>
                  <a:pt x="6237569" y="68698"/>
                </a:lnTo>
                <a:close/>
              </a:path>
              <a:path w="7283450" h="1363345">
                <a:moveTo>
                  <a:pt x="6341932" y="9264"/>
                </a:moveTo>
                <a:lnTo>
                  <a:pt x="6336583" y="0"/>
                </a:lnTo>
                <a:lnTo>
                  <a:pt x="6357978" y="0"/>
                </a:lnTo>
                <a:lnTo>
                  <a:pt x="6341932" y="9264"/>
                </a:lnTo>
                <a:close/>
              </a:path>
              <a:path w="7283450" h="1363345">
                <a:moveTo>
                  <a:pt x="6507138" y="52838"/>
                </a:moveTo>
                <a:lnTo>
                  <a:pt x="6479658" y="5243"/>
                </a:lnTo>
                <a:lnTo>
                  <a:pt x="6488742" y="0"/>
                </a:lnTo>
                <a:lnTo>
                  <a:pt x="6540090" y="0"/>
                </a:lnTo>
                <a:lnTo>
                  <a:pt x="6554732" y="25358"/>
                </a:lnTo>
                <a:lnTo>
                  <a:pt x="6507138" y="52838"/>
                </a:lnTo>
                <a:close/>
              </a:path>
              <a:path w="7283450" h="1363345">
                <a:moveTo>
                  <a:pt x="6776793" y="36653"/>
                </a:moveTo>
                <a:lnTo>
                  <a:pt x="6755632" y="0"/>
                </a:lnTo>
                <a:lnTo>
                  <a:pt x="6819082" y="0"/>
                </a:lnTo>
                <a:lnTo>
                  <a:pt x="6824383" y="9178"/>
                </a:lnTo>
                <a:lnTo>
                  <a:pt x="6776793" y="36653"/>
                </a:lnTo>
                <a:close/>
              </a:path>
              <a:path w="7283450" h="1363345">
                <a:moveTo>
                  <a:pt x="7046443" y="20468"/>
                </a:moveTo>
                <a:lnTo>
                  <a:pt x="7034623" y="0"/>
                </a:lnTo>
                <a:lnTo>
                  <a:pt x="7081893" y="0"/>
                </a:lnTo>
                <a:lnTo>
                  <a:pt x="7046443" y="20468"/>
                </a:lnTo>
                <a:close/>
              </a:path>
              <a:path w="7283450" h="1363345">
                <a:moveTo>
                  <a:pt x="153610" y="1320570"/>
                </a:moveTo>
                <a:lnTo>
                  <a:pt x="151241" y="1316468"/>
                </a:lnTo>
                <a:lnTo>
                  <a:pt x="155343" y="1314099"/>
                </a:lnTo>
                <a:lnTo>
                  <a:pt x="157712" y="1318201"/>
                </a:lnTo>
                <a:lnTo>
                  <a:pt x="153610" y="1320570"/>
                </a:lnTo>
                <a:close/>
              </a:path>
              <a:path w="7283450" h="1363345">
                <a:moveTo>
                  <a:pt x="92595" y="1218208"/>
                </a:moveTo>
                <a:lnTo>
                  <a:pt x="88569" y="1211235"/>
                </a:lnTo>
                <a:lnTo>
                  <a:pt x="95547" y="1207209"/>
                </a:lnTo>
                <a:lnTo>
                  <a:pt x="99573" y="1214182"/>
                </a:lnTo>
                <a:lnTo>
                  <a:pt x="92595" y="1218208"/>
                </a:lnTo>
                <a:close/>
              </a:path>
              <a:path w="7283450" h="1363345">
                <a:moveTo>
                  <a:pt x="32971" y="1110673"/>
                </a:moveTo>
                <a:lnTo>
                  <a:pt x="31080" y="1107397"/>
                </a:lnTo>
                <a:lnTo>
                  <a:pt x="34361" y="1105501"/>
                </a:lnTo>
                <a:lnTo>
                  <a:pt x="36257" y="1108778"/>
                </a:lnTo>
                <a:lnTo>
                  <a:pt x="32971" y="1110673"/>
                </a:lnTo>
                <a:close/>
              </a:path>
              <a:path w="7283450" h="1363345">
                <a:moveTo>
                  <a:pt x="319073" y="1363174"/>
                </a:moveTo>
                <a:lnTo>
                  <a:pt x="317889" y="1361120"/>
                </a:lnTo>
                <a:lnTo>
                  <a:pt x="319942" y="1359936"/>
                </a:lnTo>
                <a:lnTo>
                  <a:pt x="321127" y="1361990"/>
                </a:lnTo>
                <a:lnTo>
                  <a:pt x="319073" y="1363174"/>
                </a:lnTo>
                <a:close/>
              </a:path>
              <a:path w="7283450" h="1363345">
                <a:moveTo>
                  <a:pt x="257715" y="1262111"/>
                </a:moveTo>
                <a:lnTo>
                  <a:pt x="253923" y="1255544"/>
                </a:lnTo>
                <a:lnTo>
                  <a:pt x="260485" y="1251752"/>
                </a:lnTo>
                <a:lnTo>
                  <a:pt x="264277" y="1258319"/>
                </a:lnTo>
                <a:lnTo>
                  <a:pt x="257715" y="1262111"/>
                </a:lnTo>
                <a:close/>
              </a:path>
              <a:path w="7283450" h="1363345">
                <a:moveTo>
                  <a:pt x="196443" y="1160723"/>
                </a:moveTo>
                <a:lnTo>
                  <a:pt x="190282" y="1150054"/>
                </a:lnTo>
                <a:lnTo>
                  <a:pt x="200951" y="1143898"/>
                </a:lnTo>
                <a:lnTo>
                  <a:pt x="207107" y="1154562"/>
                </a:lnTo>
                <a:lnTo>
                  <a:pt x="196443" y="1160723"/>
                </a:lnTo>
                <a:close/>
              </a:path>
              <a:path w="7283450" h="1363345">
                <a:moveTo>
                  <a:pt x="135080" y="1059660"/>
                </a:moveTo>
                <a:lnTo>
                  <a:pt x="126317" y="1044473"/>
                </a:lnTo>
                <a:lnTo>
                  <a:pt x="141499" y="1035709"/>
                </a:lnTo>
                <a:lnTo>
                  <a:pt x="150262" y="1050891"/>
                </a:lnTo>
                <a:lnTo>
                  <a:pt x="135080" y="1059660"/>
                </a:lnTo>
                <a:close/>
              </a:path>
              <a:path w="7283450" h="1363345">
                <a:moveTo>
                  <a:pt x="75026" y="953739"/>
                </a:moveTo>
                <a:lnTo>
                  <a:pt x="67208" y="940196"/>
                </a:lnTo>
                <a:lnTo>
                  <a:pt x="80747" y="932383"/>
                </a:lnTo>
                <a:lnTo>
                  <a:pt x="88565" y="945922"/>
                </a:lnTo>
                <a:lnTo>
                  <a:pt x="75026" y="953739"/>
                </a:lnTo>
                <a:close/>
              </a:path>
              <a:path w="7283450" h="1363345">
                <a:moveTo>
                  <a:pt x="16872" y="840699"/>
                </a:moveTo>
                <a:lnTo>
                  <a:pt x="15215" y="837829"/>
                </a:lnTo>
                <a:lnTo>
                  <a:pt x="18090" y="836171"/>
                </a:lnTo>
                <a:lnTo>
                  <a:pt x="19747" y="839042"/>
                </a:lnTo>
                <a:lnTo>
                  <a:pt x="16872" y="840699"/>
                </a:lnTo>
                <a:close/>
              </a:path>
              <a:path w="7283450" h="1363345">
                <a:moveTo>
                  <a:pt x="423174" y="1304710"/>
                </a:moveTo>
                <a:lnTo>
                  <a:pt x="420571" y="1300197"/>
                </a:lnTo>
                <a:lnTo>
                  <a:pt x="425084" y="1297590"/>
                </a:lnTo>
                <a:lnTo>
                  <a:pt x="427687" y="1302103"/>
                </a:lnTo>
                <a:lnTo>
                  <a:pt x="423174" y="1304710"/>
                </a:lnTo>
                <a:close/>
              </a:path>
              <a:path w="7283450" h="1363345">
                <a:moveTo>
                  <a:pt x="361906" y="1203322"/>
                </a:moveTo>
                <a:lnTo>
                  <a:pt x="356930" y="1194702"/>
                </a:lnTo>
                <a:lnTo>
                  <a:pt x="365546" y="1189730"/>
                </a:lnTo>
                <a:lnTo>
                  <a:pt x="370522" y="1198351"/>
                </a:lnTo>
                <a:lnTo>
                  <a:pt x="361906" y="1203322"/>
                </a:lnTo>
                <a:close/>
              </a:path>
              <a:path w="7283450" h="1363345">
                <a:moveTo>
                  <a:pt x="300544" y="1102259"/>
                </a:moveTo>
                <a:lnTo>
                  <a:pt x="292965" y="1089126"/>
                </a:lnTo>
                <a:lnTo>
                  <a:pt x="306098" y="1081547"/>
                </a:lnTo>
                <a:lnTo>
                  <a:pt x="313677" y="1094680"/>
                </a:lnTo>
                <a:lnTo>
                  <a:pt x="300544" y="1102259"/>
                </a:lnTo>
                <a:close/>
              </a:path>
              <a:path w="7283450" h="1363345">
                <a:moveTo>
                  <a:pt x="239186" y="1001191"/>
                </a:moveTo>
                <a:lnTo>
                  <a:pt x="228999" y="983554"/>
                </a:lnTo>
                <a:lnTo>
                  <a:pt x="246645" y="973368"/>
                </a:lnTo>
                <a:lnTo>
                  <a:pt x="256827" y="991004"/>
                </a:lnTo>
                <a:lnTo>
                  <a:pt x="239186" y="1001191"/>
                </a:lnTo>
                <a:close/>
              </a:path>
              <a:path w="7283450" h="1363345">
                <a:moveTo>
                  <a:pt x="177827" y="900128"/>
                </a:moveTo>
                <a:lnTo>
                  <a:pt x="165038" y="877968"/>
                </a:lnTo>
                <a:lnTo>
                  <a:pt x="187192" y="865179"/>
                </a:lnTo>
                <a:lnTo>
                  <a:pt x="199982" y="887334"/>
                </a:lnTo>
                <a:lnTo>
                  <a:pt x="177827" y="900128"/>
                </a:lnTo>
                <a:close/>
              </a:path>
              <a:path w="7283450" h="1363345">
                <a:moveTo>
                  <a:pt x="116641" y="798420"/>
                </a:moveTo>
                <a:lnTo>
                  <a:pt x="101717" y="772569"/>
                </a:lnTo>
                <a:lnTo>
                  <a:pt x="127568" y="757645"/>
                </a:lnTo>
                <a:lnTo>
                  <a:pt x="142492" y="783496"/>
                </a:lnTo>
                <a:lnTo>
                  <a:pt x="116641" y="798420"/>
                </a:lnTo>
                <a:close/>
              </a:path>
              <a:path w="7283450" h="1363345">
                <a:moveTo>
                  <a:pt x="58320" y="686028"/>
                </a:moveTo>
                <a:lnTo>
                  <a:pt x="49079" y="670025"/>
                </a:lnTo>
                <a:lnTo>
                  <a:pt x="65083" y="660784"/>
                </a:lnTo>
                <a:lnTo>
                  <a:pt x="74324" y="676787"/>
                </a:lnTo>
                <a:lnTo>
                  <a:pt x="58320" y="686028"/>
                </a:lnTo>
                <a:close/>
              </a:path>
              <a:path w="7283450" h="1363345">
                <a:moveTo>
                  <a:pt x="950" y="570074"/>
                </a:moveTo>
                <a:lnTo>
                  <a:pt x="0" y="568436"/>
                </a:lnTo>
                <a:lnTo>
                  <a:pt x="1642" y="567486"/>
                </a:lnTo>
                <a:lnTo>
                  <a:pt x="2593" y="569129"/>
                </a:lnTo>
                <a:lnTo>
                  <a:pt x="950" y="570074"/>
                </a:lnTo>
                <a:close/>
              </a:path>
              <a:path w="7283450" h="1363345">
                <a:moveTo>
                  <a:pt x="588637" y="1347314"/>
                </a:moveTo>
                <a:lnTo>
                  <a:pt x="587214" y="1344850"/>
                </a:lnTo>
                <a:lnTo>
                  <a:pt x="589679" y="1343427"/>
                </a:lnTo>
                <a:lnTo>
                  <a:pt x="591102" y="1345891"/>
                </a:lnTo>
                <a:lnTo>
                  <a:pt x="588637" y="1347314"/>
                </a:lnTo>
                <a:close/>
              </a:path>
              <a:path w="7283450" h="1363345">
                <a:moveTo>
                  <a:pt x="527360" y="1245921"/>
                </a:moveTo>
                <a:lnTo>
                  <a:pt x="523573" y="1239360"/>
                </a:lnTo>
                <a:lnTo>
                  <a:pt x="530140" y="1235568"/>
                </a:lnTo>
                <a:lnTo>
                  <a:pt x="533932" y="1242129"/>
                </a:lnTo>
                <a:lnTo>
                  <a:pt x="527360" y="1245921"/>
                </a:lnTo>
                <a:close/>
              </a:path>
              <a:path w="7283450" h="1363345">
                <a:moveTo>
                  <a:pt x="466007" y="1144858"/>
                </a:moveTo>
                <a:lnTo>
                  <a:pt x="459612" y="1133783"/>
                </a:lnTo>
                <a:lnTo>
                  <a:pt x="470687" y="1127389"/>
                </a:lnTo>
                <a:lnTo>
                  <a:pt x="477082" y="1138464"/>
                </a:lnTo>
                <a:lnTo>
                  <a:pt x="466007" y="1144858"/>
                </a:lnTo>
                <a:close/>
              </a:path>
              <a:path w="7283450" h="1363345">
                <a:moveTo>
                  <a:pt x="404649" y="1043795"/>
                </a:moveTo>
                <a:lnTo>
                  <a:pt x="395647" y="1028202"/>
                </a:lnTo>
                <a:lnTo>
                  <a:pt x="411239" y="1019200"/>
                </a:lnTo>
                <a:lnTo>
                  <a:pt x="420242" y="1034793"/>
                </a:lnTo>
                <a:lnTo>
                  <a:pt x="404649" y="1043795"/>
                </a:lnTo>
                <a:close/>
              </a:path>
              <a:path w="7283450" h="1363345">
                <a:moveTo>
                  <a:pt x="343291" y="942727"/>
                </a:moveTo>
                <a:lnTo>
                  <a:pt x="331686" y="922626"/>
                </a:lnTo>
                <a:lnTo>
                  <a:pt x="351787" y="911016"/>
                </a:lnTo>
                <a:lnTo>
                  <a:pt x="363396" y="931122"/>
                </a:lnTo>
                <a:lnTo>
                  <a:pt x="343291" y="942727"/>
                </a:lnTo>
                <a:close/>
              </a:path>
              <a:path w="7283450" h="1363345">
                <a:moveTo>
                  <a:pt x="281933" y="841664"/>
                </a:moveTo>
                <a:lnTo>
                  <a:pt x="267720" y="817050"/>
                </a:lnTo>
                <a:lnTo>
                  <a:pt x="292334" y="802837"/>
                </a:lnTo>
                <a:lnTo>
                  <a:pt x="306547" y="827451"/>
                </a:lnTo>
                <a:lnTo>
                  <a:pt x="281933" y="841664"/>
                </a:lnTo>
                <a:close/>
              </a:path>
              <a:path w="7283450" h="1363345">
                <a:moveTo>
                  <a:pt x="220660" y="740275"/>
                </a:moveTo>
                <a:lnTo>
                  <a:pt x="204079" y="711554"/>
                </a:lnTo>
                <a:lnTo>
                  <a:pt x="232796" y="694973"/>
                </a:lnTo>
                <a:lnTo>
                  <a:pt x="249377" y="723694"/>
                </a:lnTo>
                <a:lnTo>
                  <a:pt x="220660" y="740275"/>
                </a:lnTo>
                <a:close/>
              </a:path>
              <a:path w="7283450" h="1363345">
                <a:moveTo>
                  <a:pt x="159298" y="639212"/>
                </a:moveTo>
                <a:lnTo>
                  <a:pt x="140109" y="605978"/>
                </a:lnTo>
                <a:lnTo>
                  <a:pt x="173348" y="586789"/>
                </a:lnTo>
                <a:lnTo>
                  <a:pt x="192536" y="620023"/>
                </a:lnTo>
                <a:lnTo>
                  <a:pt x="159298" y="639212"/>
                </a:lnTo>
                <a:close/>
              </a:path>
              <a:path w="7283450" h="1363345">
                <a:moveTo>
                  <a:pt x="98809" y="534911"/>
                </a:moveTo>
                <a:lnTo>
                  <a:pt x="79386" y="501266"/>
                </a:lnTo>
                <a:lnTo>
                  <a:pt x="113026" y="481843"/>
                </a:lnTo>
                <a:lnTo>
                  <a:pt x="132453" y="515488"/>
                </a:lnTo>
                <a:lnTo>
                  <a:pt x="98809" y="534911"/>
                </a:lnTo>
                <a:close/>
              </a:path>
              <a:path w="7283450" h="1363345">
                <a:moveTo>
                  <a:pt x="42221" y="416053"/>
                </a:moveTo>
                <a:lnTo>
                  <a:pt x="33219" y="400461"/>
                </a:lnTo>
                <a:lnTo>
                  <a:pt x="48812" y="391459"/>
                </a:lnTo>
                <a:lnTo>
                  <a:pt x="57814" y="407051"/>
                </a:lnTo>
                <a:lnTo>
                  <a:pt x="42221" y="416053"/>
                </a:lnTo>
                <a:close/>
              </a:path>
              <a:path w="7283450" h="1363345">
                <a:moveTo>
                  <a:pt x="692743" y="1288850"/>
                </a:moveTo>
                <a:lnTo>
                  <a:pt x="689901" y="1283922"/>
                </a:lnTo>
                <a:lnTo>
                  <a:pt x="694820" y="1281080"/>
                </a:lnTo>
                <a:lnTo>
                  <a:pt x="697667" y="1286009"/>
                </a:lnTo>
                <a:lnTo>
                  <a:pt x="692743" y="1288850"/>
                </a:lnTo>
                <a:close/>
              </a:path>
              <a:path w="7283450" h="1363345">
                <a:moveTo>
                  <a:pt x="631471" y="1187457"/>
                </a:moveTo>
                <a:lnTo>
                  <a:pt x="626260" y="1178436"/>
                </a:lnTo>
                <a:lnTo>
                  <a:pt x="635286" y="1173226"/>
                </a:lnTo>
                <a:lnTo>
                  <a:pt x="640497" y="1182247"/>
                </a:lnTo>
                <a:lnTo>
                  <a:pt x="631471" y="1187457"/>
                </a:lnTo>
                <a:close/>
              </a:path>
              <a:path w="7283450" h="1363345">
                <a:moveTo>
                  <a:pt x="570112" y="1086394"/>
                </a:moveTo>
                <a:lnTo>
                  <a:pt x="562295" y="1072855"/>
                </a:lnTo>
                <a:lnTo>
                  <a:pt x="575834" y="1065037"/>
                </a:lnTo>
                <a:lnTo>
                  <a:pt x="583652" y="1078576"/>
                </a:lnTo>
                <a:lnTo>
                  <a:pt x="570112" y="1086394"/>
                </a:lnTo>
                <a:close/>
              </a:path>
              <a:path w="7283450" h="1363345">
                <a:moveTo>
                  <a:pt x="508750" y="985331"/>
                </a:moveTo>
                <a:lnTo>
                  <a:pt x="498329" y="967278"/>
                </a:lnTo>
                <a:lnTo>
                  <a:pt x="516381" y="956858"/>
                </a:lnTo>
                <a:lnTo>
                  <a:pt x="526806" y="974910"/>
                </a:lnTo>
                <a:lnTo>
                  <a:pt x="508750" y="985331"/>
                </a:lnTo>
                <a:close/>
              </a:path>
              <a:path w="7283450" h="1363345">
                <a:moveTo>
                  <a:pt x="447396" y="884267"/>
                </a:moveTo>
                <a:lnTo>
                  <a:pt x="434363" y="861697"/>
                </a:lnTo>
                <a:lnTo>
                  <a:pt x="456929" y="848669"/>
                </a:lnTo>
                <a:lnTo>
                  <a:pt x="469961" y="871239"/>
                </a:lnTo>
                <a:lnTo>
                  <a:pt x="447396" y="884267"/>
                </a:lnTo>
                <a:close/>
              </a:path>
              <a:path w="7283450" h="1363345">
                <a:moveTo>
                  <a:pt x="386124" y="782879"/>
                </a:moveTo>
                <a:lnTo>
                  <a:pt x="370727" y="756207"/>
                </a:lnTo>
                <a:lnTo>
                  <a:pt x="397395" y="740810"/>
                </a:lnTo>
                <a:lnTo>
                  <a:pt x="412792" y="767482"/>
                </a:lnTo>
                <a:lnTo>
                  <a:pt x="386124" y="782879"/>
                </a:lnTo>
                <a:close/>
              </a:path>
              <a:path w="7283450" h="1363345">
                <a:moveTo>
                  <a:pt x="324766" y="681816"/>
                </a:moveTo>
                <a:lnTo>
                  <a:pt x="306762" y="650631"/>
                </a:lnTo>
                <a:lnTo>
                  <a:pt x="337942" y="632626"/>
                </a:lnTo>
                <a:lnTo>
                  <a:pt x="355946" y="663812"/>
                </a:lnTo>
                <a:lnTo>
                  <a:pt x="324766" y="681816"/>
                </a:lnTo>
                <a:close/>
              </a:path>
              <a:path w="7283450" h="1363345">
                <a:moveTo>
                  <a:pt x="263489" y="580423"/>
                </a:moveTo>
                <a:lnTo>
                  <a:pt x="243116" y="545136"/>
                </a:lnTo>
                <a:lnTo>
                  <a:pt x="278403" y="524762"/>
                </a:lnTo>
                <a:lnTo>
                  <a:pt x="298777" y="560050"/>
                </a:lnTo>
                <a:lnTo>
                  <a:pt x="263489" y="580423"/>
                </a:lnTo>
                <a:close/>
              </a:path>
              <a:path w="7283450" h="1363345">
                <a:moveTo>
                  <a:pt x="202131" y="479360"/>
                </a:moveTo>
                <a:lnTo>
                  <a:pt x="179155" y="439564"/>
                </a:lnTo>
                <a:lnTo>
                  <a:pt x="218951" y="416583"/>
                </a:lnTo>
                <a:lnTo>
                  <a:pt x="241932" y="456384"/>
                </a:lnTo>
                <a:lnTo>
                  <a:pt x="202131" y="479360"/>
                </a:lnTo>
                <a:close/>
              </a:path>
              <a:path w="7283450" h="1363345">
                <a:moveTo>
                  <a:pt x="140859" y="377972"/>
                </a:moveTo>
                <a:lnTo>
                  <a:pt x="115514" y="334069"/>
                </a:lnTo>
                <a:lnTo>
                  <a:pt x="159412" y="308724"/>
                </a:lnTo>
                <a:lnTo>
                  <a:pt x="184762" y="352627"/>
                </a:lnTo>
                <a:lnTo>
                  <a:pt x="140859" y="377972"/>
                </a:lnTo>
                <a:close/>
              </a:path>
              <a:path w="7283450" h="1363345">
                <a:moveTo>
                  <a:pt x="81669" y="268819"/>
                </a:moveTo>
                <a:lnTo>
                  <a:pt x="59638" y="230661"/>
                </a:lnTo>
                <a:lnTo>
                  <a:pt x="97796" y="208630"/>
                </a:lnTo>
                <a:lnTo>
                  <a:pt x="119827" y="246788"/>
                </a:lnTo>
                <a:lnTo>
                  <a:pt x="81669" y="268819"/>
                </a:lnTo>
                <a:close/>
              </a:path>
              <a:path w="7283450" h="1363345">
                <a:moveTo>
                  <a:pt x="26901" y="143160"/>
                </a:moveTo>
                <a:lnTo>
                  <a:pt x="20268" y="131670"/>
                </a:lnTo>
                <a:lnTo>
                  <a:pt x="31758" y="125037"/>
                </a:lnTo>
                <a:lnTo>
                  <a:pt x="38391" y="136527"/>
                </a:lnTo>
                <a:lnTo>
                  <a:pt x="26901" y="143160"/>
                </a:lnTo>
                <a:close/>
              </a:path>
              <a:path w="7283450" h="1363345">
                <a:moveTo>
                  <a:pt x="858292" y="1331124"/>
                </a:moveTo>
                <a:lnTo>
                  <a:pt x="856869" y="1328665"/>
                </a:lnTo>
                <a:lnTo>
                  <a:pt x="859333" y="1327246"/>
                </a:lnTo>
                <a:lnTo>
                  <a:pt x="860752" y="1329706"/>
                </a:lnTo>
                <a:lnTo>
                  <a:pt x="858292" y="1331124"/>
                </a:lnTo>
                <a:close/>
              </a:path>
              <a:path w="7283450" h="1363345">
                <a:moveTo>
                  <a:pt x="796929" y="1230061"/>
                </a:moveTo>
                <a:lnTo>
                  <a:pt x="792903" y="1223084"/>
                </a:lnTo>
                <a:lnTo>
                  <a:pt x="799881" y="1219058"/>
                </a:lnTo>
                <a:lnTo>
                  <a:pt x="803907" y="1226035"/>
                </a:lnTo>
                <a:lnTo>
                  <a:pt x="796929" y="1230061"/>
                </a:lnTo>
                <a:close/>
              </a:path>
              <a:path w="7283450" h="1363345">
                <a:moveTo>
                  <a:pt x="735576" y="1128998"/>
                </a:moveTo>
                <a:lnTo>
                  <a:pt x="728943" y="1117507"/>
                </a:lnTo>
                <a:lnTo>
                  <a:pt x="740428" y="1110879"/>
                </a:lnTo>
                <a:lnTo>
                  <a:pt x="747062" y="1122364"/>
                </a:lnTo>
                <a:lnTo>
                  <a:pt x="735576" y="1128998"/>
                </a:lnTo>
                <a:close/>
              </a:path>
              <a:path w="7283450" h="1363345">
                <a:moveTo>
                  <a:pt x="674304" y="1027610"/>
                </a:moveTo>
                <a:lnTo>
                  <a:pt x="665302" y="1012017"/>
                </a:lnTo>
                <a:lnTo>
                  <a:pt x="680890" y="1003015"/>
                </a:lnTo>
                <a:lnTo>
                  <a:pt x="689892" y="1018607"/>
                </a:lnTo>
                <a:lnTo>
                  <a:pt x="674304" y="1027610"/>
                </a:lnTo>
                <a:close/>
              </a:path>
              <a:path w="7283450" h="1363345">
                <a:moveTo>
                  <a:pt x="612860" y="926866"/>
                </a:moveTo>
                <a:lnTo>
                  <a:pt x="601016" y="906350"/>
                </a:lnTo>
                <a:lnTo>
                  <a:pt x="621528" y="894506"/>
                </a:lnTo>
                <a:lnTo>
                  <a:pt x="633371" y="915023"/>
                </a:lnTo>
                <a:lnTo>
                  <a:pt x="612860" y="926866"/>
                </a:lnTo>
                <a:close/>
              </a:path>
              <a:path w="7283450" h="1363345">
                <a:moveTo>
                  <a:pt x="551583" y="825483"/>
                </a:moveTo>
                <a:lnTo>
                  <a:pt x="537370" y="800860"/>
                </a:lnTo>
                <a:lnTo>
                  <a:pt x="561989" y="786647"/>
                </a:lnTo>
                <a:lnTo>
                  <a:pt x="576206" y="811266"/>
                </a:lnTo>
                <a:lnTo>
                  <a:pt x="551583" y="825483"/>
                </a:lnTo>
                <a:close/>
              </a:path>
              <a:path w="7283450" h="1363345">
                <a:moveTo>
                  <a:pt x="490225" y="724410"/>
                </a:moveTo>
                <a:lnTo>
                  <a:pt x="473409" y="695283"/>
                </a:lnTo>
                <a:lnTo>
                  <a:pt x="502536" y="678463"/>
                </a:lnTo>
                <a:lnTo>
                  <a:pt x="519356" y="707595"/>
                </a:lnTo>
                <a:lnTo>
                  <a:pt x="490225" y="724410"/>
                </a:lnTo>
                <a:close/>
              </a:path>
              <a:path w="7283450" h="1363345">
                <a:moveTo>
                  <a:pt x="428957" y="623027"/>
                </a:moveTo>
                <a:lnTo>
                  <a:pt x="409769" y="589793"/>
                </a:lnTo>
                <a:lnTo>
                  <a:pt x="442998" y="570604"/>
                </a:lnTo>
                <a:lnTo>
                  <a:pt x="462187" y="603838"/>
                </a:lnTo>
                <a:lnTo>
                  <a:pt x="428957" y="623027"/>
                </a:lnTo>
                <a:close/>
              </a:path>
              <a:path w="7283450" h="1363345">
                <a:moveTo>
                  <a:pt x="367594" y="521964"/>
                </a:moveTo>
                <a:lnTo>
                  <a:pt x="345803" y="484217"/>
                </a:lnTo>
                <a:lnTo>
                  <a:pt x="383550" y="462420"/>
                </a:lnTo>
                <a:lnTo>
                  <a:pt x="405341" y="500167"/>
                </a:lnTo>
                <a:lnTo>
                  <a:pt x="367594" y="521964"/>
                </a:lnTo>
                <a:close/>
              </a:path>
              <a:path w="7283450" h="1363345">
                <a:moveTo>
                  <a:pt x="306236" y="420896"/>
                </a:moveTo>
                <a:lnTo>
                  <a:pt x="281837" y="378631"/>
                </a:lnTo>
                <a:lnTo>
                  <a:pt x="324097" y="354232"/>
                </a:lnTo>
                <a:lnTo>
                  <a:pt x="348496" y="396497"/>
                </a:lnTo>
                <a:lnTo>
                  <a:pt x="306236" y="420896"/>
                </a:lnTo>
                <a:close/>
              </a:path>
              <a:path w="7283450" h="1363345">
                <a:moveTo>
                  <a:pt x="244969" y="319508"/>
                </a:moveTo>
                <a:lnTo>
                  <a:pt x="218201" y="273145"/>
                </a:lnTo>
                <a:lnTo>
                  <a:pt x="264564" y="246377"/>
                </a:lnTo>
                <a:lnTo>
                  <a:pt x="291331" y="292740"/>
                </a:lnTo>
                <a:lnTo>
                  <a:pt x="244969" y="319508"/>
                </a:lnTo>
                <a:close/>
              </a:path>
              <a:path w="7283450" h="1363345">
                <a:moveTo>
                  <a:pt x="183606" y="218440"/>
                </a:moveTo>
                <a:lnTo>
                  <a:pt x="154231" y="167564"/>
                </a:lnTo>
                <a:lnTo>
                  <a:pt x="205106" y="138194"/>
                </a:lnTo>
                <a:lnTo>
                  <a:pt x="234481" y="189069"/>
                </a:lnTo>
                <a:lnTo>
                  <a:pt x="183606" y="218440"/>
                </a:lnTo>
                <a:close/>
              </a:path>
              <a:path w="7283450" h="1363345">
                <a:moveTo>
                  <a:pt x="122334" y="117056"/>
                </a:moveTo>
                <a:lnTo>
                  <a:pt x="90594" y="62079"/>
                </a:lnTo>
                <a:lnTo>
                  <a:pt x="145572" y="30334"/>
                </a:lnTo>
                <a:lnTo>
                  <a:pt x="177312" y="85312"/>
                </a:lnTo>
                <a:lnTo>
                  <a:pt x="122334" y="117056"/>
                </a:lnTo>
                <a:close/>
              </a:path>
              <a:path w="7283450" h="1363345">
                <a:moveTo>
                  <a:pt x="962398" y="1272665"/>
                </a:moveTo>
                <a:lnTo>
                  <a:pt x="959551" y="1267741"/>
                </a:lnTo>
                <a:lnTo>
                  <a:pt x="964475" y="1264895"/>
                </a:lnTo>
                <a:lnTo>
                  <a:pt x="967321" y="1269823"/>
                </a:lnTo>
                <a:lnTo>
                  <a:pt x="962398" y="1272665"/>
                </a:lnTo>
                <a:close/>
              </a:path>
              <a:path w="7283450" h="1363345">
                <a:moveTo>
                  <a:pt x="901121" y="1171277"/>
                </a:moveTo>
                <a:lnTo>
                  <a:pt x="895910" y="1162246"/>
                </a:lnTo>
                <a:lnTo>
                  <a:pt x="904937" y="1157036"/>
                </a:lnTo>
                <a:lnTo>
                  <a:pt x="910152" y="1166062"/>
                </a:lnTo>
                <a:lnTo>
                  <a:pt x="901121" y="1171277"/>
                </a:lnTo>
                <a:close/>
              </a:path>
              <a:path w="7283450" h="1363345">
                <a:moveTo>
                  <a:pt x="839763" y="1070213"/>
                </a:moveTo>
                <a:lnTo>
                  <a:pt x="831945" y="1056670"/>
                </a:lnTo>
                <a:lnTo>
                  <a:pt x="845484" y="1048852"/>
                </a:lnTo>
                <a:lnTo>
                  <a:pt x="853302" y="1062396"/>
                </a:lnTo>
                <a:lnTo>
                  <a:pt x="839763" y="1070213"/>
                </a:lnTo>
                <a:close/>
              </a:path>
              <a:path w="7283450" h="1363345">
                <a:moveTo>
                  <a:pt x="778409" y="969145"/>
                </a:moveTo>
                <a:lnTo>
                  <a:pt x="767984" y="951093"/>
                </a:lnTo>
                <a:lnTo>
                  <a:pt x="786036" y="940673"/>
                </a:lnTo>
                <a:lnTo>
                  <a:pt x="796461" y="958725"/>
                </a:lnTo>
                <a:lnTo>
                  <a:pt x="778409" y="969145"/>
                </a:lnTo>
                <a:close/>
              </a:path>
              <a:path w="7283450" h="1363345">
                <a:moveTo>
                  <a:pt x="717046" y="868077"/>
                </a:moveTo>
                <a:lnTo>
                  <a:pt x="704018" y="845512"/>
                </a:lnTo>
                <a:lnTo>
                  <a:pt x="726583" y="832484"/>
                </a:lnTo>
                <a:lnTo>
                  <a:pt x="739612" y="855049"/>
                </a:lnTo>
                <a:lnTo>
                  <a:pt x="717046" y="868077"/>
                </a:lnTo>
                <a:close/>
              </a:path>
              <a:path w="7283450" h="1363345">
                <a:moveTo>
                  <a:pt x="655688" y="767014"/>
                </a:moveTo>
                <a:lnTo>
                  <a:pt x="640057" y="739936"/>
                </a:lnTo>
                <a:lnTo>
                  <a:pt x="667136" y="724305"/>
                </a:lnTo>
                <a:lnTo>
                  <a:pt x="682766" y="751378"/>
                </a:lnTo>
                <a:lnTo>
                  <a:pt x="655688" y="767014"/>
                </a:lnTo>
                <a:close/>
              </a:path>
              <a:path w="7283450" h="1363345">
                <a:moveTo>
                  <a:pt x="594416" y="665626"/>
                </a:moveTo>
                <a:lnTo>
                  <a:pt x="576416" y="634445"/>
                </a:lnTo>
                <a:lnTo>
                  <a:pt x="607597" y="616441"/>
                </a:lnTo>
                <a:lnTo>
                  <a:pt x="625597" y="647622"/>
                </a:lnTo>
                <a:lnTo>
                  <a:pt x="594416" y="665626"/>
                </a:lnTo>
                <a:close/>
              </a:path>
              <a:path w="7283450" h="1363345">
                <a:moveTo>
                  <a:pt x="533058" y="564563"/>
                </a:moveTo>
                <a:lnTo>
                  <a:pt x="512451" y="528869"/>
                </a:lnTo>
                <a:lnTo>
                  <a:pt x="548149" y="508257"/>
                </a:lnTo>
                <a:lnTo>
                  <a:pt x="568756" y="543951"/>
                </a:lnTo>
                <a:lnTo>
                  <a:pt x="533058" y="564563"/>
                </a:lnTo>
                <a:close/>
              </a:path>
              <a:path w="7283450" h="1363345">
                <a:moveTo>
                  <a:pt x="471786" y="463175"/>
                </a:moveTo>
                <a:lnTo>
                  <a:pt x="448810" y="423374"/>
                </a:lnTo>
                <a:lnTo>
                  <a:pt x="488611" y="400398"/>
                </a:lnTo>
                <a:lnTo>
                  <a:pt x="511586" y="440199"/>
                </a:lnTo>
                <a:lnTo>
                  <a:pt x="471786" y="463175"/>
                </a:lnTo>
                <a:close/>
              </a:path>
              <a:path w="7283450" h="1363345">
                <a:moveTo>
                  <a:pt x="410423" y="362107"/>
                </a:moveTo>
                <a:lnTo>
                  <a:pt x="384839" y="317798"/>
                </a:lnTo>
                <a:lnTo>
                  <a:pt x="429153" y="292214"/>
                </a:lnTo>
                <a:lnTo>
                  <a:pt x="454737" y="336523"/>
                </a:lnTo>
                <a:lnTo>
                  <a:pt x="410423" y="362107"/>
                </a:lnTo>
                <a:close/>
              </a:path>
              <a:path w="7283450" h="1363345">
                <a:moveTo>
                  <a:pt x="349070" y="261043"/>
                </a:moveTo>
                <a:lnTo>
                  <a:pt x="320883" y="212217"/>
                </a:lnTo>
                <a:lnTo>
                  <a:pt x="369705" y="184031"/>
                </a:lnTo>
                <a:lnTo>
                  <a:pt x="397891" y="232852"/>
                </a:lnTo>
                <a:lnTo>
                  <a:pt x="349070" y="261043"/>
                </a:lnTo>
                <a:close/>
              </a:path>
              <a:path w="7283450" h="1363345">
                <a:moveTo>
                  <a:pt x="287711" y="159980"/>
                </a:moveTo>
                <a:lnTo>
                  <a:pt x="256918" y="106645"/>
                </a:lnTo>
                <a:lnTo>
                  <a:pt x="310257" y="75847"/>
                </a:lnTo>
                <a:lnTo>
                  <a:pt x="341051" y="129182"/>
                </a:lnTo>
                <a:lnTo>
                  <a:pt x="287711" y="159980"/>
                </a:lnTo>
                <a:close/>
              </a:path>
              <a:path w="7283450" h="1363345">
                <a:moveTo>
                  <a:pt x="1127856" y="1315264"/>
                </a:moveTo>
                <a:lnTo>
                  <a:pt x="1126199" y="1312394"/>
                </a:lnTo>
                <a:lnTo>
                  <a:pt x="1129070" y="1310737"/>
                </a:lnTo>
                <a:lnTo>
                  <a:pt x="1130727" y="1313607"/>
                </a:lnTo>
                <a:lnTo>
                  <a:pt x="1127856" y="1315264"/>
                </a:lnTo>
                <a:close/>
              </a:path>
              <a:path w="7283450" h="1363345">
                <a:moveTo>
                  <a:pt x="1066498" y="1214201"/>
                </a:moveTo>
                <a:lnTo>
                  <a:pt x="1062234" y="1206817"/>
                </a:lnTo>
                <a:lnTo>
                  <a:pt x="1069622" y="1202553"/>
                </a:lnTo>
                <a:lnTo>
                  <a:pt x="1073882" y="1209936"/>
                </a:lnTo>
                <a:lnTo>
                  <a:pt x="1066498" y="1214201"/>
                </a:lnTo>
                <a:close/>
              </a:path>
              <a:path w="7283450" h="1363345">
                <a:moveTo>
                  <a:pt x="1005226" y="1112808"/>
                </a:moveTo>
                <a:lnTo>
                  <a:pt x="998593" y="1101327"/>
                </a:lnTo>
                <a:lnTo>
                  <a:pt x="1010083" y="1094694"/>
                </a:lnTo>
                <a:lnTo>
                  <a:pt x="1016717" y="1106174"/>
                </a:lnTo>
                <a:lnTo>
                  <a:pt x="1005226" y="1112808"/>
                </a:lnTo>
                <a:close/>
              </a:path>
              <a:path w="7283450" h="1363345">
                <a:moveTo>
                  <a:pt x="943868" y="1011744"/>
                </a:moveTo>
                <a:lnTo>
                  <a:pt x="934632" y="995741"/>
                </a:lnTo>
                <a:lnTo>
                  <a:pt x="950630" y="986505"/>
                </a:lnTo>
                <a:lnTo>
                  <a:pt x="959871" y="1002503"/>
                </a:lnTo>
                <a:lnTo>
                  <a:pt x="943868" y="1011744"/>
                </a:lnTo>
                <a:close/>
              </a:path>
              <a:path w="7283450" h="1363345">
                <a:moveTo>
                  <a:pt x="882510" y="910681"/>
                </a:moveTo>
                <a:lnTo>
                  <a:pt x="870666" y="890165"/>
                </a:lnTo>
                <a:lnTo>
                  <a:pt x="891178" y="878321"/>
                </a:lnTo>
                <a:lnTo>
                  <a:pt x="903021" y="898837"/>
                </a:lnTo>
                <a:lnTo>
                  <a:pt x="882510" y="910681"/>
                </a:lnTo>
                <a:close/>
              </a:path>
              <a:path w="7283450" h="1363345">
                <a:moveTo>
                  <a:pt x="821152" y="809618"/>
                </a:moveTo>
                <a:lnTo>
                  <a:pt x="806701" y="784593"/>
                </a:lnTo>
                <a:lnTo>
                  <a:pt x="831730" y="770142"/>
                </a:lnTo>
                <a:lnTo>
                  <a:pt x="846181" y="795167"/>
                </a:lnTo>
                <a:lnTo>
                  <a:pt x="821152" y="809618"/>
                </a:lnTo>
                <a:close/>
              </a:path>
              <a:path w="7283450" h="1363345">
                <a:moveTo>
                  <a:pt x="759875" y="708230"/>
                </a:moveTo>
                <a:lnTo>
                  <a:pt x="743060" y="679098"/>
                </a:lnTo>
                <a:lnTo>
                  <a:pt x="772191" y="662278"/>
                </a:lnTo>
                <a:lnTo>
                  <a:pt x="789011" y="691410"/>
                </a:lnTo>
                <a:lnTo>
                  <a:pt x="759875" y="708230"/>
                </a:lnTo>
                <a:close/>
              </a:path>
              <a:path w="7283450" h="1363345">
                <a:moveTo>
                  <a:pt x="698521" y="607162"/>
                </a:moveTo>
                <a:lnTo>
                  <a:pt x="679099" y="573517"/>
                </a:lnTo>
                <a:lnTo>
                  <a:pt x="712739" y="554094"/>
                </a:lnTo>
                <a:lnTo>
                  <a:pt x="732161" y="587739"/>
                </a:lnTo>
                <a:lnTo>
                  <a:pt x="698521" y="607162"/>
                </a:lnTo>
                <a:close/>
              </a:path>
              <a:path w="7283450" h="1363345">
                <a:moveTo>
                  <a:pt x="637249" y="505774"/>
                </a:moveTo>
                <a:lnTo>
                  <a:pt x="615458" y="468031"/>
                </a:lnTo>
                <a:lnTo>
                  <a:pt x="653200" y="446240"/>
                </a:lnTo>
                <a:lnTo>
                  <a:pt x="674992" y="483982"/>
                </a:lnTo>
                <a:lnTo>
                  <a:pt x="637249" y="505774"/>
                </a:lnTo>
                <a:close/>
              </a:path>
              <a:path w="7283450" h="1363345">
                <a:moveTo>
                  <a:pt x="575891" y="404711"/>
                </a:moveTo>
                <a:lnTo>
                  <a:pt x="551492" y="362450"/>
                </a:lnTo>
                <a:lnTo>
                  <a:pt x="593752" y="338051"/>
                </a:lnTo>
                <a:lnTo>
                  <a:pt x="618151" y="380312"/>
                </a:lnTo>
                <a:lnTo>
                  <a:pt x="575891" y="404711"/>
                </a:lnTo>
                <a:close/>
              </a:path>
              <a:path w="7283450" h="1363345">
                <a:moveTo>
                  <a:pt x="514619" y="303323"/>
                </a:moveTo>
                <a:lnTo>
                  <a:pt x="487851" y="256955"/>
                </a:lnTo>
                <a:lnTo>
                  <a:pt x="534214" y="230188"/>
                </a:lnTo>
                <a:lnTo>
                  <a:pt x="560981" y="276555"/>
                </a:lnTo>
                <a:lnTo>
                  <a:pt x="514619" y="303323"/>
                </a:lnTo>
                <a:close/>
              </a:path>
              <a:path w="7283450" h="1363345">
                <a:moveTo>
                  <a:pt x="453175" y="202579"/>
                </a:moveTo>
                <a:lnTo>
                  <a:pt x="423561" y="151293"/>
                </a:lnTo>
                <a:lnTo>
                  <a:pt x="474847" y="121684"/>
                </a:lnTo>
                <a:lnTo>
                  <a:pt x="504456" y="172970"/>
                </a:lnTo>
                <a:lnTo>
                  <a:pt x="453175" y="202579"/>
                </a:lnTo>
                <a:close/>
              </a:path>
              <a:path w="7283450" h="1363345">
                <a:moveTo>
                  <a:pt x="391812" y="101516"/>
                </a:moveTo>
                <a:lnTo>
                  <a:pt x="359595" y="45717"/>
                </a:lnTo>
                <a:lnTo>
                  <a:pt x="415399" y="13500"/>
                </a:lnTo>
                <a:lnTo>
                  <a:pt x="447616" y="69299"/>
                </a:lnTo>
                <a:lnTo>
                  <a:pt x="391812" y="101516"/>
                </a:lnTo>
                <a:close/>
              </a:path>
              <a:path w="7283450" h="1363345">
                <a:moveTo>
                  <a:pt x="1231962" y="1256800"/>
                </a:moveTo>
                <a:lnTo>
                  <a:pt x="1228882" y="1251465"/>
                </a:lnTo>
                <a:lnTo>
                  <a:pt x="1234216" y="1248385"/>
                </a:lnTo>
                <a:lnTo>
                  <a:pt x="1237296" y="1253719"/>
                </a:lnTo>
                <a:lnTo>
                  <a:pt x="1231962" y="1256800"/>
                </a:lnTo>
                <a:close/>
              </a:path>
              <a:path w="7283450" h="1363345">
                <a:moveTo>
                  <a:pt x="1170690" y="1155412"/>
                </a:moveTo>
                <a:lnTo>
                  <a:pt x="1165241" y="1145975"/>
                </a:lnTo>
                <a:lnTo>
                  <a:pt x="1174677" y="1140526"/>
                </a:lnTo>
                <a:lnTo>
                  <a:pt x="1180126" y="1149963"/>
                </a:lnTo>
                <a:lnTo>
                  <a:pt x="1170690" y="1155412"/>
                </a:lnTo>
                <a:close/>
              </a:path>
              <a:path w="7283450" h="1363345">
                <a:moveTo>
                  <a:pt x="1109327" y="1054348"/>
                </a:moveTo>
                <a:lnTo>
                  <a:pt x="1101275" y="1040399"/>
                </a:lnTo>
                <a:lnTo>
                  <a:pt x="1115225" y="1032342"/>
                </a:lnTo>
                <a:lnTo>
                  <a:pt x="1123281" y="1046297"/>
                </a:lnTo>
                <a:lnTo>
                  <a:pt x="1109327" y="1054348"/>
                </a:lnTo>
                <a:close/>
              </a:path>
              <a:path w="7283450" h="1363345">
                <a:moveTo>
                  <a:pt x="1047974" y="953285"/>
                </a:moveTo>
                <a:lnTo>
                  <a:pt x="1037314" y="934822"/>
                </a:lnTo>
                <a:lnTo>
                  <a:pt x="1055777" y="924163"/>
                </a:lnTo>
                <a:lnTo>
                  <a:pt x="1066436" y="942626"/>
                </a:lnTo>
                <a:lnTo>
                  <a:pt x="1047974" y="953285"/>
                </a:lnTo>
                <a:close/>
              </a:path>
              <a:path w="7283450" h="1363345">
                <a:moveTo>
                  <a:pt x="986615" y="852222"/>
                </a:moveTo>
                <a:lnTo>
                  <a:pt x="973348" y="829241"/>
                </a:lnTo>
                <a:lnTo>
                  <a:pt x="996324" y="815974"/>
                </a:lnTo>
                <a:lnTo>
                  <a:pt x="1009591" y="838955"/>
                </a:lnTo>
                <a:lnTo>
                  <a:pt x="986615" y="852222"/>
                </a:lnTo>
                <a:close/>
              </a:path>
              <a:path w="7283450" h="1363345">
                <a:moveTo>
                  <a:pt x="925257" y="751154"/>
                </a:moveTo>
                <a:lnTo>
                  <a:pt x="909388" y="723665"/>
                </a:lnTo>
                <a:lnTo>
                  <a:pt x="936872" y="707795"/>
                </a:lnTo>
                <a:lnTo>
                  <a:pt x="952746" y="735284"/>
                </a:lnTo>
                <a:lnTo>
                  <a:pt x="925257" y="751154"/>
                </a:lnTo>
                <a:close/>
              </a:path>
              <a:path w="7283450" h="1363345">
                <a:moveTo>
                  <a:pt x="863985" y="649766"/>
                </a:moveTo>
                <a:lnTo>
                  <a:pt x="845747" y="618170"/>
                </a:lnTo>
                <a:lnTo>
                  <a:pt x="877333" y="599931"/>
                </a:lnTo>
                <a:lnTo>
                  <a:pt x="895576" y="631527"/>
                </a:lnTo>
                <a:lnTo>
                  <a:pt x="863985" y="649766"/>
                </a:lnTo>
                <a:close/>
              </a:path>
              <a:path w="7283450" h="1363345">
                <a:moveTo>
                  <a:pt x="802627" y="548703"/>
                </a:moveTo>
                <a:lnTo>
                  <a:pt x="781781" y="512594"/>
                </a:lnTo>
                <a:lnTo>
                  <a:pt x="817885" y="491748"/>
                </a:lnTo>
                <a:lnTo>
                  <a:pt x="838731" y="527857"/>
                </a:lnTo>
                <a:lnTo>
                  <a:pt x="802627" y="548703"/>
                </a:lnTo>
                <a:close/>
              </a:path>
              <a:path w="7283450" h="1363345">
                <a:moveTo>
                  <a:pt x="741355" y="447310"/>
                </a:moveTo>
                <a:lnTo>
                  <a:pt x="718140" y="407103"/>
                </a:lnTo>
                <a:lnTo>
                  <a:pt x="758347" y="383889"/>
                </a:lnTo>
                <a:lnTo>
                  <a:pt x="781561" y="424095"/>
                </a:lnTo>
                <a:lnTo>
                  <a:pt x="741355" y="447310"/>
                </a:lnTo>
                <a:close/>
              </a:path>
              <a:path w="7283450" h="1363345">
                <a:moveTo>
                  <a:pt x="679992" y="346247"/>
                </a:moveTo>
                <a:lnTo>
                  <a:pt x="654174" y="301527"/>
                </a:lnTo>
                <a:lnTo>
                  <a:pt x="698894" y="275709"/>
                </a:lnTo>
                <a:lnTo>
                  <a:pt x="724716" y="320429"/>
                </a:lnTo>
                <a:lnTo>
                  <a:pt x="679992" y="346247"/>
                </a:lnTo>
                <a:close/>
              </a:path>
              <a:path w="7283450" h="1363345">
                <a:moveTo>
                  <a:pt x="618720" y="244858"/>
                </a:moveTo>
                <a:lnTo>
                  <a:pt x="590533" y="196037"/>
                </a:lnTo>
                <a:lnTo>
                  <a:pt x="639355" y="167846"/>
                </a:lnTo>
                <a:lnTo>
                  <a:pt x="667546" y="216672"/>
                </a:lnTo>
                <a:lnTo>
                  <a:pt x="618720" y="244858"/>
                </a:lnTo>
                <a:close/>
              </a:path>
              <a:path w="7283450" h="1363345">
                <a:moveTo>
                  <a:pt x="557366" y="143795"/>
                </a:moveTo>
                <a:lnTo>
                  <a:pt x="526568" y="90455"/>
                </a:lnTo>
                <a:lnTo>
                  <a:pt x="579907" y="59662"/>
                </a:lnTo>
                <a:lnTo>
                  <a:pt x="610701" y="113002"/>
                </a:lnTo>
                <a:lnTo>
                  <a:pt x="557366" y="143795"/>
                </a:lnTo>
                <a:close/>
              </a:path>
              <a:path w="7283450" h="1363345">
                <a:moveTo>
                  <a:pt x="1397507" y="1299079"/>
                </a:moveTo>
                <a:lnTo>
                  <a:pt x="1395849" y="1296209"/>
                </a:lnTo>
                <a:lnTo>
                  <a:pt x="1398724" y="1294552"/>
                </a:lnTo>
                <a:lnTo>
                  <a:pt x="1400381" y="1297422"/>
                </a:lnTo>
                <a:lnTo>
                  <a:pt x="1397507" y="1299079"/>
                </a:lnTo>
                <a:close/>
              </a:path>
              <a:path w="7283450" h="1363345">
                <a:moveTo>
                  <a:pt x="1336153" y="1198016"/>
                </a:moveTo>
                <a:lnTo>
                  <a:pt x="1331889" y="1190628"/>
                </a:lnTo>
                <a:lnTo>
                  <a:pt x="1339272" y="1186363"/>
                </a:lnTo>
                <a:lnTo>
                  <a:pt x="1343536" y="1193751"/>
                </a:lnTo>
                <a:lnTo>
                  <a:pt x="1336153" y="1198016"/>
                </a:lnTo>
                <a:close/>
              </a:path>
              <a:path w="7283450" h="1363345">
                <a:moveTo>
                  <a:pt x="1274795" y="1096952"/>
                </a:moveTo>
                <a:lnTo>
                  <a:pt x="1267923" y="1085051"/>
                </a:lnTo>
                <a:lnTo>
                  <a:pt x="1279824" y="1078184"/>
                </a:lnTo>
                <a:lnTo>
                  <a:pt x="1286691" y="1090080"/>
                </a:lnTo>
                <a:lnTo>
                  <a:pt x="1274795" y="1096952"/>
                </a:lnTo>
                <a:close/>
              </a:path>
              <a:path w="7283450" h="1363345">
                <a:moveTo>
                  <a:pt x="1213437" y="995884"/>
                </a:moveTo>
                <a:lnTo>
                  <a:pt x="1203962" y="979475"/>
                </a:lnTo>
                <a:lnTo>
                  <a:pt x="1220376" y="970000"/>
                </a:lnTo>
                <a:lnTo>
                  <a:pt x="1229851" y="986409"/>
                </a:lnTo>
                <a:lnTo>
                  <a:pt x="1213437" y="995884"/>
                </a:lnTo>
                <a:close/>
              </a:path>
              <a:path w="7283450" h="1363345">
                <a:moveTo>
                  <a:pt x="1152074" y="894816"/>
                </a:moveTo>
                <a:lnTo>
                  <a:pt x="1139996" y="873894"/>
                </a:lnTo>
                <a:lnTo>
                  <a:pt x="1160919" y="861816"/>
                </a:lnTo>
                <a:lnTo>
                  <a:pt x="1172996" y="882739"/>
                </a:lnTo>
                <a:lnTo>
                  <a:pt x="1152074" y="894816"/>
                </a:lnTo>
                <a:close/>
              </a:path>
              <a:path w="7283450" h="1363345">
                <a:moveTo>
                  <a:pt x="1090807" y="793433"/>
                </a:moveTo>
                <a:lnTo>
                  <a:pt x="1076355" y="768404"/>
                </a:lnTo>
                <a:lnTo>
                  <a:pt x="1101380" y="753952"/>
                </a:lnTo>
                <a:lnTo>
                  <a:pt x="1115831" y="778982"/>
                </a:lnTo>
                <a:lnTo>
                  <a:pt x="1090807" y="793433"/>
                </a:lnTo>
                <a:close/>
              </a:path>
              <a:path w="7283450" h="1363345">
                <a:moveTo>
                  <a:pt x="1029444" y="692370"/>
                </a:moveTo>
                <a:lnTo>
                  <a:pt x="1012390" y="662827"/>
                </a:lnTo>
                <a:lnTo>
                  <a:pt x="1041932" y="645769"/>
                </a:lnTo>
                <a:lnTo>
                  <a:pt x="1058986" y="675311"/>
                </a:lnTo>
                <a:lnTo>
                  <a:pt x="1029444" y="692370"/>
                </a:lnTo>
                <a:close/>
              </a:path>
              <a:path w="7283450" h="1363345">
                <a:moveTo>
                  <a:pt x="968086" y="591297"/>
                </a:moveTo>
                <a:lnTo>
                  <a:pt x="948429" y="557246"/>
                </a:lnTo>
                <a:lnTo>
                  <a:pt x="982484" y="537585"/>
                </a:lnTo>
                <a:lnTo>
                  <a:pt x="1002141" y="571635"/>
                </a:lnTo>
                <a:lnTo>
                  <a:pt x="968086" y="591297"/>
                </a:lnTo>
                <a:close/>
              </a:path>
              <a:path w="7283450" h="1363345">
                <a:moveTo>
                  <a:pt x="906818" y="489914"/>
                </a:moveTo>
                <a:lnTo>
                  <a:pt x="884788" y="451756"/>
                </a:lnTo>
                <a:lnTo>
                  <a:pt x="922946" y="429726"/>
                </a:lnTo>
                <a:lnTo>
                  <a:pt x="944976" y="467883"/>
                </a:lnTo>
                <a:lnTo>
                  <a:pt x="906818" y="489914"/>
                </a:lnTo>
                <a:close/>
              </a:path>
              <a:path w="7283450" h="1363345">
                <a:moveTo>
                  <a:pt x="845455" y="388850"/>
                </a:moveTo>
                <a:lnTo>
                  <a:pt x="820817" y="346175"/>
                </a:lnTo>
                <a:lnTo>
                  <a:pt x="863488" y="321542"/>
                </a:lnTo>
                <a:lnTo>
                  <a:pt x="888126" y="364217"/>
                </a:lnTo>
                <a:lnTo>
                  <a:pt x="845455" y="388850"/>
                </a:lnTo>
                <a:close/>
              </a:path>
              <a:path w="7283450" h="1363345">
                <a:moveTo>
                  <a:pt x="784183" y="287462"/>
                </a:moveTo>
                <a:lnTo>
                  <a:pt x="757181" y="240689"/>
                </a:lnTo>
                <a:lnTo>
                  <a:pt x="803954" y="213683"/>
                </a:lnTo>
                <a:lnTo>
                  <a:pt x="830956" y="260456"/>
                </a:lnTo>
                <a:lnTo>
                  <a:pt x="784183" y="287462"/>
                </a:lnTo>
                <a:close/>
              </a:path>
              <a:path w="7283450" h="1363345">
                <a:moveTo>
                  <a:pt x="722825" y="186399"/>
                </a:moveTo>
                <a:lnTo>
                  <a:pt x="693216" y="135108"/>
                </a:lnTo>
                <a:lnTo>
                  <a:pt x="744502" y="105499"/>
                </a:lnTo>
                <a:lnTo>
                  <a:pt x="774116" y="156785"/>
                </a:lnTo>
                <a:lnTo>
                  <a:pt x="722825" y="186399"/>
                </a:lnTo>
                <a:close/>
              </a:path>
              <a:path w="7283450" h="1363345">
                <a:moveTo>
                  <a:pt x="1564116" y="1341291"/>
                </a:moveTo>
                <a:lnTo>
                  <a:pt x="1562478" y="1341291"/>
                </a:lnTo>
                <a:lnTo>
                  <a:pt x="1562177" y="1340771"/>
                </a:lnTo>
                <a:lnTo>
                  <a:pt x="1563814" y="1340771"/>
                </a:lnTo>
                <a:lnTo>
                  <a:pt x="1564116" y="1341291"/>
                </a:lnTo>
                <a:close/>
              </a:path>
              <a:path w="7283450" h="1363345">
                <a:moveTo>
                  <a:pt x="1501617" y="1240615"/>
                </a:moveTo>
                <a:lnTo>
                  <a:pt x="1498536" y="1235281"/>
                </a:lnTo>
                <a:lnTo>
                  <a:pt x="1503866" y="1232200"/>
                </a:lnTo>
                <a:lnTo>
                  <a:pt x="1506946" y="1237539"/>
                </a:lnTo>
                <a:lnTo>
                  <a:pt x="1501617" y="1240615"/>
                </a:lnTo>
                <a:close/>
              </a:path>
              <a:path w="7283450" h="1363345">
                <a:moveTo>
                  <a:pt x="1440259" y="1139552"/>
                </a:moveTo>
                <a:lnTo>
                  <a:pt x="1434571" y="1129704"/>
                </a:lnTo>
                <a:lnTo>
                  <a:pt x="1444418" y="1124021"/>
                </a:lnTo>
                <a:lnTo>
                  <a:pt x="1450106" y="1133869"/>
                </a:lnTo>
                <a:lnTo>
                  <a:pt x="1440259" y="1139552"/>
                </a:lnTo>
                <a:close/>
              </a:path>
              <a:path w="7283450" h="1363345">
                <a:moveTo>
                  <a:pt x="1378986" y="1038164"/>
                </a:moveTo>
                <a:lnTo>
                  <a:pt x="1370930" y="1024214"/>
                </a:lnTo>
                <a:lnTo>
                  <a:pt x="1384879" y="1016157"/>
                </a:lnTo>
                <a:lnTo>
                  <a:pt x="1392936" y="1030107"/>
                </a:lnTo>
                <a:lnTo>
                  <a:pt x="1378986" y="1038164"/>
                </a:lnTo>
                <a:close/>
              </a:path>
              <a:path w="7283450" h="1363345">
                <a:moveTo>
                  <a:pt x="1317538" y="937420"/>
                </a:moveTo>
                <a:lnTo>
                  <a:pt x="1306644" y="918547"/>
                </a:lnTo>
                <a:lnTo>
                  <a:pt x="1325518" y="907653"/>
                </a:lnTo>
                <a:lnTo>
                  <a:pt x="1336411" y="926522"/>
                </a:lnTo>
                <a:lnTo>
                  <a:pt x="1317538" y="937420"/>
                </a:lnTo>
                <a:close/>
              </a:path>
              <a:path w="7283450" h="1363345">
                <a:moveTo>
                  <a:pt x="1256265" y="836032"/>
                </a:moveTo>
                <a:lnTo>
                  <a:pt x="1243003" y="813056"/>
                </a:lnTo>
                <a:lnTo>
                  <a:pt x="1265979" y="799790"/>
                </a:lnTo>
                <a:lnTo>
                  <a:pt x="1279241" y="822765"/>
                </a:lnTo>
                <a:lnTo>
                  <a:pt x="1256265" y="836032"/>
                </a:lnTo>
                <a:close/>
              </a:path>
              <a:path w="7283450" h="1363345">
                <a:moveTo>
                  <a:pt x="1194907" y="734969"/>
                </a:moveTo>
                <a:lnTo>
                  <a:pt x="1179038" y="707480"/>
                </a:lnTo>
                <a:lnTo>
                  <a:pt x="1206527" y="691606"/>
                </a:lnTo>
                <a:lnTo>
                  <a:pt x="1222396" y="719095"/>
                </a:lnTo>
                <a:lnTo>
                  <a:pt x="1194907" y="734969"/>
                </a:lnTo>
                <a:close/>
              </a:path>
              <a:path w="7283450" h="1363345">
                <a:moveTo>
                  <a:pt x="1133635" y="633581"/>
                </a:moveTo>
                <a:lnTo>
                  <a:pt x="1115397" y="601990"/>
                </a:lnTo>
                <a:lnTo>
                  <a:pt x="1146993" y="583747"/>
                </a:lnTo>
                <a:lnTo>
                  <a:pt x="1165231" y="615343"/>
                </a:lnTo>
                <a:lnTo>
                  <a:pt x="1133635" y="633581"/>
                </a:lnTo>
                <a:close/>
              </a:path>
              <a:path w="7283450" h="1363345">
                <a:moveTo>
                  <a:pt x="1072277" y="532513"/>
                </a:moveTo>
                <a:lnTo>
                  <a:pt x="1051431" y="496414"/>
                </a:lnTo>
                <a:lnTo>
                  <a:pt x="1087535" y="475568"/>
                </a:lnTo>
                <a:lnTo>
                  <a:pt x="1108381" y="511667"/>
                </a:lnTo>
                <a:lnTo>
                  <a:pt x="1072277" y="532513"/>
                </a:lnTo>
                <a:close/>
              </a:path>
              <a:path w="7283450" h="1363345">
                <a:moveTo>
                  <a:pt x="1010919" y="431450"/>
                </a:moveTo>
                <a:lnTo>
                  <a:pt x="987470" y="390832"/>
                </a:lnTo>
                <a:lnTo>
                  <a:pt x="1028087" y="367379"/>
                </a:lnTo>
                <a:lnTo>
                  <a:pt x="1051536" y="407996"/>
                </a:lnTo>
                <a:lnTo>
                  <a:pt x="1010919" y="431450"/>
                </a:lnTo>
                <a:close/>
              </a:path>
              <a:path w="7283450" h="1363345">
                <a:moveTo>
                  <a:pt x="949651" y="330062"/>
                </a:moveTo>
                <a:lnTo>
                  <a:pt x="923829" y="285337"/>
                </a:lnTo>
                <a:lnTo>
                  <a:pt x="968549" y="259520"/>
                </a:lnTo>
                <a:lnTo>
                  <a:pt x="994371" y="304244"/>
                </a:lnTo>
                <a:lnTo>
                  <a:pt x="949651" y="330062"/>
                </a:lnTo>
                <a:close/>
              </a:path>
              <a:path w="7283450" h="1363345">
                <a:moveTo>
                  <a:pt x="888288" y="228994"/>
                </a:moveTo>
                <a:lnTo>
                  <a:pt x="859863" y="179761"/>
                </a:lnTo>
                <a:lnTo>
                  <a:pt x="909101" y="151336"/>
                </a:lnTo>
                <a:lnTo>
                  <a:pt x="937526" y="200569"/>
                </a:lnTo>
                <a:lnTo>
                  <a:pt x="888288" y="228994"/>
                </a:lnTo>
                <a:close/>
              </a:path>
              <a:path w="7283450" h="1363345">
                <a:moveTo>
                  <a:pt x="826930" y="127930"/>
                </a:moveTo>
                <a:lnTo>
                  <a:pt x="795903" y="74185"/>
                </a:lnTo>
                <a:lnTo>
                  <a:pt x="849648" y="43152"/>
                </a:lnTo>
                <a:lnTo>
                  <a:pt x="880676" y="96898"/>
                </a:lnTo>
                <a:lnTo>
                  <a:pt x="826930" y="127930"/>
                </a:lnTo>
                <a:close/>
              </a:path>
              <a:path w="7283450" h="1363345">
                <a:moveTo>
                  <a:pt x="1667075" y="1283214"/>
                </a:moveTo>
                <a:lnTo>
                  <a:pt x="1665179" y="1279938"/>
                </a:lnTo>
                <a:lnTo>
                  <a:pt x="1668465" y="1278042"/>
                </a:lnTo>
                <a:lnTo>
                  <a:pt x="1670356" y="1281318"/>
                </a:lnTo>
                <a:lnTo>
                  <a:pt x="1667075" y="1283214"/>
                </a:lnTo>
                <a:close/>
              </a:path>
              <a:path w="7283450" h="1363345">
                <a:moveTo>
                  <a:pt x="1605717" y="1182151"/>
                </a:moveTo>
                <a:lnTo>
                  <a:pt x="1601219" y="1174352"/>
                </a:lnTo>
                <a:lnTo>
                  <a:pt x="1609013" y="1169854"/>
                </a:lnTo>
                <a:lnTo>
                  <a:pt x="1613516" y="1177648"/>
                </a:lnTo>
                <a:lnTo>
                  <a:pt x="1605717" y="1182151"/>
                </a:lnTo>
                <a:close/>
              </a:path>
              <a:path w="7283450" h="1363345">
                <a:moveTo>
                  <a:pt x="1544450" y="1080763"/>
                </a:moveTo>
                <a:lnTo>
                  <a:pt x="1537578" y="1068867"/>
                </a:lnTo>
                <a:lnTo>
                  <a:pt x="1549479" y="1061995"/>
                </a:lnTo>
                <a:lnTo>
                  <a:pt x="1556346" y="1073896"/>
                </a:lnTo>
                <a:lnTo>
                  <a:pt x="1544450" y="1080763"/>
                </a:lnTo>
                <a:close/>
              </a:path>
              <a:path w="7283450" h="1363345">
                <a:moveTo>
                  <a:pt x="1483087" y="979700"/>
                </a:moveTo>
                <a:lnTo>
                  <a:pt x="1473612" y="963286"/>
                </a:lnTo>
                <a:lnTo>
                  <a:pt x="1490021" y="953811"/>
                </a:lnTo>
                <a:lnTo>
                  <a:pt x="1499496" y="970225"/>
                </a:lnTo>
                <a:lnTo>
                  <a:pt x="1483087" y="979700"/>
                </a:lnTo>
                <a:close/>
              </a:path>
              <a:path w="7283450" h="1363345">
                <a:moveTo>
                  <a:pt x="1421643" y="878957"/>
                </a:moveTo>
                <a:lnTo>
                  <a:pt x="1409326" y="857623"/>
                </a:lnTo>
                <a:lnTo>
                  <a:pt x="1430659" y="845307"/>
                </a:lnTo>
                <a:lnTo>
                  <a:pt x="1442976" y="866640"/>
                </a:lnTo>
                <a:lnTo>
                  <a:pt x="1421643" y="878957"/>
                </a:lnTo>
                <a:close/>
              </a:path>
              <a:path w="7283450" h="1363345">
                <a:moveTo>
                  <a:pt x="1360371" y="777568"/>
                </a:moveTo>
                <a:lnTo>
                  <a:pt x="1345685" y="752133"/>
                </a:lnTo>
                <a:lnTo>
                  <a:pt x="1371121" y="737448"/>
                </a:lnTo>
                <a:lnTo>
                  <a:pt x="1385806" y="762883"/>
                </a:lnTo>
                <a:lnTo>
                  <a:pt x="1360371" y="777568"/>
                </a:lnTo>
                <a:close/>
              </a:path>
              <a:path w="7283450" h="1363345">
                <a:moveTo>
                  <a:pt x="1299013" y="676505"/>
                </a:moveTo>
                <a:lnTo>
                  <a:pt x="1281720" y="646552"/>
                </a:lnTo>
                <a:lnTo>
                  <a:pt x="1311673" y="629259"/>
                </a:lnTo>
                <a:lnTo>
                  <a:pt x="1328966" y="659212"/>
                </a:lnTo>
                <a:lnTo>
                  <a:pt x="1299013" y="676505"/>
                </a:lnTo>
                <a:close/>
              </a:path>
              <a:path w="7283450" h="1363345">
                <a:moveTo>
                  <a:pt x="1237740" y="575117"/>
                </a:moveTo>
                <a:lnTo>
                  <a:pt x="1218079" y="541062"/>
                </a:lnTo>
                <a:lnTo>
                  <a:pt x="1252134" y="521400"/>
                </a:lnTo>
                <a:lnTo>
                  <a:pt x="1271796" y="555456"/>
                </a:lnTo>
                <a:lnTo>
                  <a:pt x="1237740" y="575117"/>
                </a:lnTo>
                <a:close/>
              </a:path>
              <a:path w="7283450" h="1363345">
                <a:moveTo>
                  <a:pt x="1176382" y="474049"/>
                </a:moveTo>
                <a:lnTo>
                  <a:pt x="1154118" y="435485"/>
                </a:lnTo>
                <a:lnTo>
                  <a:pt x="1192682" y="413216"/>
                </a:lnTo>
                <a:lnTo>
                  <a:pt x="1214951" y="451785"/>
                </a:lnTo>
                <a:lnTo>
                  <a:pt x="1176382" y="474049"/>
                </a:lnTo>
                <a:close/>
              </a:path>
              <a:path w="7283450" h="1363345">
                <a:moveTo>
                  <a:pt x="1115110" y="372661"/>
                </a:moveTo>
                <a:lnTo>
                  <a:pt x="1090477" y="329990"/>
                </a:lnTo>
                <a:lnTo>
                  <a:pt x="1133143" y="305357"/>
                </a:lnTo>
                <a:lnTo>
                  <a:pt x="1157781" y="348028"/>
                </a:lnTo>
                <a:lnTo>
                  <a:pt x="1115110" y="372661"/>
                </a:lnTo>
                <a:close/>
              </a:path>
              <a:path w="7283450" h="1363345">
                <a:moveTo>
                  <a:pt x="1053752" y="271598"/>
                </a:moveTo>
                <a:lnTo>
                  <a:pt x="1026511" y="224414"/>
                </a:lnTo>
                <a:lnTo>
                  <a:pt x="1073690" y="197173"/>
                </a:lnTo>
                <a:lnTo>
                  <a:pt x="1100931" y="244357"/>
                </a:lnTo>
                <a:lnTo>
                  <a:pt x="1053752" y="271598"/>
                </a:lnTo>
                <a:close/>
              </a:path>
              <a:path w="7283450" h="1363345">
                <a:moveTo>
                  <a:pt x="992389" y="170535"/>
                </a:moveTo>
                <a:lnTo>
                  <a:pt x="962541" y="118838"/>
                </a:lnTo>
                <a:lnTo>
                  <a:pt x="1014243" y="88990"/>
                </a:lnTo>
                <a:lnTo>
                  <a:pt x="1044091" y="140686"/>
                </a:lnTo>
                <a:lnTo>
                  <a:pt x="992389" y="170535"/>
                </a:lnTo>
                <a:close/>
              </a:path>
              <a:path w="7283450" h="1363345">
                <a:moveTo>
                  <a:pt x="1833771" y="1325107"/>
                </a:moveTo>
                <a:lnTo>
                  <a:pt x="1832126" y="1325107"/>
                </a:lnTo>
                <a:lnTo>
                  <a:pt x="1831827" y="1324591"/>
                </a:lnTo>
                <a:lnTo>
                  <a:pt x="1833474" y="1324591"/>
                </a:lnTo>
                <a:lnTo>
                  <a:pt x="1833771" y="1325107"/>
                </a:lnTo>
                <a:close/>
              </a:path>
              <a:path w="7283450" h="1363345">
                <a:moveTo>
                  <a:pt x="1771181" y="1224750"/>
                </a:moveTo>
                <a:lnTo>
                  <a:pt x="1767867" y="1219010"/>
                </a:lnTo>
                <a:lnTo>
                  <a:pt x="1773607" y="1215696"/>
                </a:lnTo>
                <a:lnTo>
                  <a:pt x="1776926" y="1221436"/>
                </a:lnTo>
                <a:lnTo>
                  <a:pt x="1771181" y="1224750"/>
                </a:lnTo>
                <a:close/>
              </a:path>
              <a:path w="7283450" h="1363345">
                <a:moveTo>
                  <a:pt x="1709909" y="1123362"/>
                </a:moveTo>
                <a:lnTo>
                  <a:pt x="1704226" y="1113515"/>
                </a:lnTo>
                <a:lnTo>
                  <a:pt x="1714068" y="1107832"/>
                </a:lnTo>
                <a:lnTo>
                  <a:pt x="1719756" y="1117679"/>
                </a:lnTo>
                <a:lnTo>
                  <a:pt x="1709909" y="1123362"/>
                </a:lnTo>
                <a:close/>
              </a:path>
              <a:path w="7283450" h="1363345">
                <a:moveTo>
                  <a:pt x="1648551" y="1022299"/>
                </a:moveTo>
                <a:lnTo>
                  <a:pt x="1640260" y="1007938"/>
                </a:lnTo>
                <a:lnTo>
                  <a:pt x="1654620" y="999648"/>
                </a:lnTo>
                <a:lnTo>
                  <a:pt x="1662911" y="1014008"/>
                </a:lnTo>
                <a:lnTo>
                  <a:pt x="1648551" y="1022299"/>
                </a:lnTo>
                <a:close/>
              </a:path>
              <a:path w="7283450" h="1363345">
                <a:moveTo>
                  <a:pt x="1587192" y="921236"/>
                </a:moveTo>
                <a:lnTo>
                  <a:pt x="1576294" y="902362"/>
                </a:lnTo>
                <a:lnTo>
                  <a:pt x="1595173" y="891464"/>
                </a:lnTo>
                <a:lnTo>
                  <a:pt x="1606066" y="910338"/>
                </a:lnTo>
                <a:lnTo>
                  <a:pt x="1587192" y="921236"/>
                </a:lnTo>
                <a:close/>
              </a:path>
              <a:path w="7283450" h="1363345">
                <a:moveTo>
                  <a:pt x="1525834" y="820173"/>
                </a:moveTo>
                <a:lnTo>
                  <a:pt x="1512333" y="796781"/>
                </a:lnTo>
                <a:lnTo>
                  <a:pt x="1535715" y="783280"/>
                </a:lnTo>
                <a:lnTo>
                  <a:pt x="1549221" y="806672"/>
                </a:lnTo>
                <a:lnTo>
                  <a:pt x="1525834" y="820173"/>
                </a:lnTo>
                <a:close/>
              </a:path>
              <a:path w="7283450" h="1363345">
                <a:moveTo>
                  <a:pt x="1464476" y="719109"/>
                </a:moveTo>
                <a:lnTo>
                  <a:pt x="1448368" y="691205"/>
                </a:lnTo>
                <a:lnTo>
                  <a:pt x="1476267" y="675096"/>
                </a:lnTo>
                <a:lnTo>
                  <a:pt x="1492376" y="703001"/>
                </a:lnTo>
                <a:lnTo>
                  <a:pt x="1464476" y="719109"/>
                </a:lnTo>
                <a:close/>
              </a:path>
              <a:path w="7283450" h="1363345">
                <a:moveTo>
                  <a:pt x="1403204" y="617716"/>
                </a:moveTo>
                <a:lnTo>
                  <a:pt x="1384727" y="585715"/>
                </a:lnTo>
                <a:lnTo>
                  <a:pt x="1416729" y="567237"/>
                </a:lnTo>
                <a:lnTo>
                  <a:pt x="1435206" y="599239"/>
                </a:lnTo>
                <a:lnTo>
                  <a:pt x="1403204" y="617716"/>
                </a:lnTo>
                <a:close/>
              </a:path>
              <a:path w="7283450" h="1363345">
                <a:moveTo>
                  <a:pt x="1341841" y="516653"/>
                </a:moveTo>
                <a:lnTo>
                  <a:pt x="1320761" y="480138"/>
                </a:lnTo>
                <a:lnTo>
                  <a:pt x="1357276" y="459058"/>
                </a:lnTo>
                <a:lnTo>
                  <a:pt x="1378361" y="495573"/>
                </a:lnTo>
                <a:lnTo>
                  <a:pt x="1341841" y="516653"/>
                </a:lnTo>
                <a:close/>
              </a:path>
              <a:path w="7283450" h="1363345">
                <a:moveTo>
                  <a:pt x="1280569" y="415265"/>
                </a:moveTo>
                <a:lnTo>
                  <a:pt x="1257120" y="374648"/>
                </a:lnTo>
                <a:lnTo>
                  <a:pt x="1297737" y="351194"/>
                </a:lnTo>
                <a:lnTo>
                  <a:pt x="1321191" y="391817"/>
                </a:lnTo>
                <a:lnTo>
                  <a:pt x="1280569" y="415265"/>
                </a:lnTo>
                <a:close/>
              </a:path>
              <a:path w="7283450" h="1363345">
                <a:moveTo>
                  <a:pt x="1219215" y="314202"/>
                </a:moveTo>
                <a:lnTo>
                  <a:pt x="1193159" y="269072"/>
                </a:lnTo>
                <a:lnTo>
                  <a:pt x="1238290" y="243015"/>
                </a:lnTo>
                <a:lnTo>
                  <a:pt x="1264346" y="288146"/>
                </a:lnTo>
                <a:lnTo>
                  <a:pt x="1219215" y="314202"/>
                </a:lnTo>
                <a:close/>
              </a:path>
              <a:path w="7283450" h="1363345">
                <a:moveTo>
                  <a:pt x="1157943" y="212809"/>
                </a:moveTo>
                <a:lnTo>
                  <a:pt x="1129518" y="163577"/>
                </a:lnTo>
                <a:lnTo>
                  <a:pt x="1178751" y="135152"/>
                </a:lnTo>
                <a:lnTo>
                  <a:pt x="1207176" y="184384"/>
                </a:lnTo>
                <a:lnTo>
                  <a:pt x="1157943" y="212809"/>
                </a:lnTo>
                <a:close/>
              </a:path>
              <a:path w="7283450" h="1363345">
                <a:moveTo>
                  <a:pt x="1096499" y="112071"/>
                </a:moveTo>
                <a:lnTo>
                  <a:pt x="1065233" y="57909"/>
                </a:lnTo>
                <a:lnTo>
                  <a:pt x="1119384" y="26643"/>
                </a:lnTo>
                <a:lnTo>
                  <a:pt x="1150656" y="80804"/>
                </a:lnTo>
                <a:lnTo>
                  <a:pt x="1096499" y="112071"/>
                </a:lnTo>
                <a:close/>
              </a:path>
              <a:path w="7283450" h="1363345">
                <a:moveTo>
                  <a:pt x="1936644" y="1267359"/>
                </a:moveTo>
                <a:lnTo>
                  <a:pt x="1934510" y="1263663"/>
                </a:lnTo>
                <a:lnTo>
                  <a:pt x="1938206" y="1261533"/>
                </a:lnTo>
                <a:lnTo>
                  <a:pt x="1940336" y="1265224"/>
                </a:lnTo>
                <a:lnTo>
                  <a:pt x="1936644" y="1267359"/>
                </a:lnTo>
                <a:close/>
              </a:path>
              <a:path w="7283450" h="1363345">
                <a:moveTo>
                  <a:pt x="1875372" y="1165966"/>
                </a:moveTo>
                <a:lnTo>
                  <a:pt x="1870869" y="1158172"/>
                </a:lnTo>
                <a:lnTo>
                  <a:pt x="1878667" y="1153669"/>
                </a:lnTo>
                <a:lnTo>
                  <a:pt x="1883166" y="1161468"/>
                </a:lnTo>
                <a:lnTo>
                  <a:pt x="1875372" y="1165966"/>
                </a:lnTo>
                <a:close/>
              </a:path>
              <a:path w="7283450" h="1363345">
                <a:moveTo>
                  <a:pt x="1814014" y="1064903"/>
                </a:moveTo>
                <a:lnTo>
                  <a:pt x="1806908" y="1052591"/>
                </a:lnTo>
                <a:lnTo>
                  <a:pt x="1819215" y="1045485"/>
                </a:lnTo>
                <a:lnTo>
                  <a:pt x="1826321" y="1057797"/>
                </a:lnTo>
                <a:lnTo>
                  <a:pt x="1814014" y="1064903"/>
                </a:lnTo>
                <a:close/>
              </a:path>
              <a:path w="7283450" h="1363345">
                <a:moveTo>
                  <a:pt x="1752656" y="963840"/>
                </a:moveTo>
                <a:lnTo>
                  <a:pt x="1742942" y="947015"/>
                </a:lnTo>
                <a:lnTo>
                  <a:pt x="1759762" y="937301"/>
                </a:lnTo>
                <a:lnTo>
                  <a:pt x="1769476" y="954126"/>
                </a:lnTo>
                <a:lnTo>
                  <a:pt x="1752656" y="963840"/>
                </a:lnTo>
                <a:close/>
              </a:path>
              <a:path w="7283450" h="1363345">
                <a:moveTo>
                  <a:pt x="1691293" y="862777"/>
                </a:moveTo>
                <a:lnTo>
                  <a:pt x="1678976" y="841439"/>
                </a:lnTo>
                <a:lnTo>
                  <a:pt x="1700314" y="829117"/>
                </a:lnTo>
                <a:lnTo>
                  <a:pt x="1712631" y="850455"/>
                </a:lnTo>
                <a:lnTo>
                  <a:pt x="1691293" y="862777"/>
                </a:lnTo>
                <a:close/>
              </a:path>
              <a:path w="7283450" h="1363345">
                <a:moveTo>
                  <a:pt x="1630021" y="761384"/>
                </a:moveTo>
                <a:lnTo>
                  <a:pt x="1615336" y="735948"/>
                </a:lnTo>
                <a:lnTo>
                  <a:pt x="1640776" y="721258"/>
                </a:lnTo>
                <a:lnTo>
                  <a:pt x="1655461" y="746698"/>
                </a:lnTo>
                <a:lnTo>
                  <a:pt x="1630021" y="761384"/>
                </a:lnTo>
                <a:close/>
              </a:path>
              <a:path w="7283450" h="1363345">
                <a:moveTo>
                  <a:pt x="1568667" y="660320"/>
                </a:moveTo>
                <a:lnTo>
                  <a:pt x="1551375" y="630367"/>
                </a:lnTo>
                <a:lnTo>
                  <a:pt x="1581328" y="613074"/>
                </a:lnTo>
                <a:lnTo>
                  <a:pt x="1598621" y="643028"/>
                </a:lnTo>
                <a:lnTo>
                  <a:pt x="1568667" y="660320"/>
                </a:lnTo>
                <a:close/>
              </a:path>
              <a:path w="7283450" h="1363345">
                <a:moveTo>
                  <a:pt x="1507309" y="559257"/>
                </a:moveTo>
                <a:lnTo>
                  <a:pt x="1487409" y="524791"/>
                </a:lnTo>
                <a:lnTo>
                  <a:pt x="1521875" y="504895"/>
                </a:lnTo>
                <a:lnTo>
                  <a:pt x="1541771" y="539357"/>
                </a:lnTo>
                <a:lnTo>
                  <a:pt x="1507309" y="559257"/>
                </a:lnTo>
                <a:close/>
              </a:path>
              <a:path w="7283450" h="1363345">
                <a:moveTo>
                  <a:pt x="1446037" y="457869"/>
                </a:moveTo>
                <a:lnTo>
                  <a:pt x="1423768" y="419301"/>
                </a:lnTo>
                <a:lnTo>
                  <a:pt x="1462337" y="397032"/>
                </a:lnTo>
                <a:lnTo>
                  <a:pt x="1484601" y="435600"/>
                </a:lnTo>
                <a:lnTo>
                  <a:pt x="1446037" y="457869"/>
                </a:lnTo>
                <a:close/>
              </a:path>
              <a:path w="7283450" h="1363345">
                <a:moveTo>
                  <a:pt x="1384679" y="356801"/>
                </a:moveTo>
                <a:lnTo>
                  <a:pt x="1359807" y="313720"/>
                </a:lnTo>
                <a:lnTo>
                  <a:pt x="1402884" y="288848"/>
                </a:lnTo>
                <a:lnTo>
                  <a:pt x="1427761" y="331929"/>
                </a:lnTo>
                <a:lnTo>
                  <a:pt x="1384679" y="356801"/>
                </a:lnTo>
                <a:close/>
              </a:path>
              <a:path w="7283450" h="1363345">
                <a:moveTo>
                  <a:pt x="1323407" y="255413"/>
                </a:moveTo>
                <a:lnTo>
                  <a:pt x="1296166" y="208229"/>
                </a:lnTo>
                <a:lnTo>
                  <a:pt x="1343350" y="180989"/>
                </a:lnTo>
                <a:lnTo>
                  <a:pt x="1370591" y="228172"/>
                </a:lnTo>
                <a:lnTo>
                  <a:pt x="1323407" y="255413"/>
                </a:lnTo>
                <a:close/>
              </a:path>
              <a:path w="7283450" h="1363345">
                <a:moveTo>
                  <a:pt x="1262049" y="154350"/>
                </a:moveTo>
                <a:lnTo>
                  <a:pt x="1232201" y="102653"/>
                </a:lnTo>
                <a:lnTo>
                  <a:pt x="1283893" y="72805"/>
                </a:lnTo>
                <a:lnTo>
                  <a:pt x="1313741" y="124502"/>
                </a:lnTo>
                <a:lnTo>
                  <a:pt x="1262049" y="154350"/>
                </a:lnTo>
                <a:close/>
              </a:path>
              <a:path w="7283450" h="1363345">
                <a:moveTo>
                  <a:pt x="2102108" y="1309958"/>
                </a:moveTo>
                <a:lnTo>
                  <a:pt x="2101157" y="1308315"/>
                </a:lnTo>
                <a:lnTo>
                  <a:pt x="2102800" y="1307370"/>
                </a:lnTo>
                <a:lnTo>
                  <a:pt x="2103751" y="1309013"/>
                </a:lnTo>
                <a:lnTo>
                  <a:pt x="2102108" y="1309958"/>
                </a:lnTo>
                <a:close/>
              </a:path>
              <a:path w="7283450" h="1363345">
                <a:moveTo>
                  <a:pt x="2040836" y="1208570"/>
                </a:moveTo>
                <a:lnTo>
                  <a:pt x="2037517" y="1202825"/>
                </a:lnTo>
                <a:lnTo>
                  <a:pt x="2043262" y="1199506"/>
                </a:lnTo>
                <a:lnTo>
                  <a:pt x="2046581" y="1205251"/>
                </a:lnTo>
                <a:lnTo>
                  <a:pt x="2040836" y="1208570"/>
                </a:lnTo>
                <a:close/>
              </a:path>
              <a:path w="7283450" h="1363345">
                <a:moveTo>
                  <a:pt x="1979473" y="1107507"/>
                </a:moveTo>
                <a:lnTo>
                  <a:pt x="1973551" y="1097249"/>
                </a:lnTo>
                <a:lnTo>
                  <a:pt x="1983814" y="1091327"/>
                </a:lnTo>
                <a:lnTo>
                  <a:pt x="1989736" y="1101580"/>
                </a:lnTo>
                <a:lnTo>
                  <a:pt x="1979473" y="1107507"/>
                </a:lnTo>
                <a:close/>
              </a:path>
              <a:path w="7283450" h="1363345">
                <a:moveTo>
                  <a:pt x="1918120" y="1006439"/>
                </a:moveTo>
                <a:lnTo>
                  <a:pt x="1909590" y="991668"/>
                </a:lnTo>
                <a:lnTo>
                  <a:pt x="1924361" y="983138"/>
                </a:lnTo>
                <a:lnTo>
                  <a:pt x="1932891" y="997914"/>
                </a:lnTo>
                <a:lnTo>
                  <a:pt x="1918120" y="1006439"/>
                </a:lnTo>
                <a:close/>
              </a:path>
              <a:path w="7283450" h="1363345">
                <a:moveTo>
                  <a:pt x="1856757" y="905371"/>
                </a:moveTo>
                <a:lnTo>
                  <a:pt x="1845625" y="886091"/>
                </a:lnTo>
                <a:lnTo>
                  <a:pt x="1864909" y="874959"/>
                </a:lnTo>
                <a:lnTo>
                  <a:pt x="1876041" y="894239"/>
                </a:lnTo>
                <a:lnTo>
                  <a:pt x="1856757" y="905371"/>
                </a:lnTo>
                <a:close/>
              </a:path>
              <a:path w="7283450" h="1363345">
                <a:moveTo>
                  <a:pt x="1795403" y="804308"/>
                </a:moveTo>
                <a:lnTo>
                  <a:pt x="1781664" y="780510"/>
                </a:lnTo>
                <a:lnTo>
                  <a:pt x="1805456" y="766771"/>
                </a:lnTo>
                <a:lnTo>
                  <a:pt x="1819196" y="790568"/>
                </a:lnTo>
                <a:lnTo>
                  <a:pt x="1795403" y="804308"/>
                </a:lnTo>
                <a:close/>
              </a:path>
              <a:path w="7283450" h="1363345">
                <a:moveTo>
                  <a:pt x="1734131" y="702920"/>
                </a:moveTo>
                <a:lnTo>
                  <a:pt x="1718023" y="675020"/>
                </a:lnTo>
                <a:lnTo>
                  <a:pt x="1745918" y="658916"/>
                </a:lnTo>
                <a:lnTo>
                  <a:pt x="1762026" y="686811"/>
                </a:lnTo>
                <a:lnTo>
                  <a:pt x="1734131" y="702920"/>
                </a:lnTo>
                <a:close/>
              </a:path>
              <a:path w="7283450" h="1363345">
                <a:moveTo>
                  <a:pt x="1672768" y="601856"/>
                </a:moveTo>
                <a:lnTo>
                  <a:pt x="1654057" y="569444"/>
                </a:lnTo>
                <a:lnTo>
                  <a:pt x="1686470" y="550728"/>
                </a:lnTo>
                <a:lnTo>
                  <a:pt x="1705181" y="583140"/>
                </a:lnTo>
                <a:lnTo>
                  <a:pt x="1672768" y="601856"/>
                </a:lnTo>
                <a:close/>
              </a:path>
              <a:path w="7283450" h="1363345">
                <a:moveTo>
                  <a:pt x="1611501" y="500468"/>
                </a:moveTo>
                <a:lnTo>
                  <a:pt x="1590416" y="463953"/>
                </a:lnTo>
                <a:lnTo>
                  <a:pt x="1626931" y="442873"/>
                </a:lnTo>
                <a:lnTo>
                  <a:pt x="1648016" y="479388"/>
                </a:lnTo>
                <a:lnTo>
                  <a:pt x="1611501" y="500468"/>
                </a:lnTo>
                <a:close/>
              </a:path>
              <a:path w="7283450" h="1363345">
                <a:moveTo>
                  <a:pt x="1550138" y="399400"/>
                </a:moveTo>
                <a:lnTo>
                  <a:pt x="1526450" y="358372"/>
                </a:lnTo>
                <a:lnTo>
                  <a:pt x="1567483" y="334685"/>
                </a:lnTo>
                <a:lnTo>
                  <a:pt x="1591171" y="375713"/>
                </a:lnTo>
                <a:lnTo>
                  <a:pt x="1550138" y="399400"/>
                </a:lnTo>
                <a:close/>
              </a:path>
              <a:path w="7283450" h="1363345">
                <a:moveTo>
                  <a:pt x="1488866" y="298017"/>
                </a:moveTo>
                <a:lnTo>
                  <a:pt x="1462810" y="252882"/>
                </a:lnTo>
                <a:lnTo>
                  <a:pt x="1507945" y="226821"/>
                </a:lnTo>
                <a:lnTo>
                  <a:pt x="1534001" y="271956"/>
                </a:lnTo>
                <a:lnTo>
                  <a:pt x="1488866" y="298017"/>
                </a:lnTo>
                <a:close/>
              </a:path>
              <a:path w="7283450" h="1363345">
                <a:moveTo>
                  <a:pt x="1427512" y="196949"/>
                </a:moveTo>
                <a:lnTo>
                  <a:pt x="1398849" y="147306"/>
                </a:lnTo>
                <a:lnTo>
                  <a:pt x="1448492" y="118642"/>
                </a:lnTo>
                <a:lnTo>
                  <a:pt x="1477156" y="168290"/>
                </a:lnTo>
                <a:lnTo>
                  <a:pt x="1427512" y="196949"/>
                </a:lnTo>
                <a:close/>
              </a:path>
              <a:path w="7283450" h="1363345">
                <a:moveTo>
                  <a:pt x="1366150" y="95886"/>
                </a:moveTo>
                <a:lnTo>
                  <a:pt x="1334883" y="41729"/>
                </a:lnTo>
                <a:lnTo>
                  <a:pt x="1389044" y="10458"/>
                </a:lnTo>
                <a:lnTo>
                  <a:pt x="1420311" y="64614"/>
                </a:lnTo>
                <a:lnTo>
                  <a:pt x="1366150" y="95886"/>
                </a:lnTo>
                <a:close/>
              </a:path>
              <a:path w="7283450" h="1363345">
                <a:moveTo>
                  <a:pt x="2206299" y="1251170"/>
                </a:moveTo>
                <a:lnTo>
                  <a:pt x="2204164" y="1247478"/>
                </a:lnTo>
                <a:lnTo>
                  <a:pt x="2207861" y="1245348"/>
                </a:lnTo>
                <a:lnTo>
                  <a:pt x="2209991" y="1249040"/>
                </a:lnTo>
                <a:lnTo>
                  <a:pt x="2206299" y="1251170"/>
                </a:lnTo>
                <a:close/>
              </a:path>
              <a:path w="7283450" h="1363345">
                <a:moveTo>
                  <a:pt x="2144936" y="1150106"/>
                </a:moveTo>
                <a:lnTo>
                  <a:pt x="2140199" y="1141897"/>
                </a:lnTo>
                <a:lnTo>
                  <a:pt x="2148404" y="1137159"/>
                </a:lnTo>
                <a:lnTo>
                  <a:pt x="2153141" y="1145369"/>
                </a:lnTo>
                <a:lnTo>
                  <a:pt x="2144936" y="1150106"/>
                </a:lnTo>
                <a:close/>
              </a:path>
              <a:path w="7283450" h="1363345">
                <a:moveTo>
                  <a:pt x="2083669" y="1048718"/>
                </a:moveTo>
                <a:lnTo>
                  <a:pt x="2076563" y="1036411"/>
                </a:lnTo>
                <a:lnTo>
                  <a:pt x="2088870" y="1029305"/>
                </a:lnTo>
                <a:lnTo>
                  <a:pt x="2095976" y="1041612"/>
                </a:lnTo>
                <a:lnTo>
                  <a:pt x="2083669" y="1048718"/>
                </a:lnTo>
                <a:close/>
              </a:path>
              <a:path w="7283450" h="1363345">
                <a:moveTo>
                  <a:pt x="2022220" y="947975"/>
                </a:moveTo>
                <a:lnTo>
                  <a:pt x="2012272" y="930744"/>
                </a:lnTo>
                <a:lnTo>
                  <a:pt x="2029503" y="920797"/>
                </a:lnTo>
                <a:lnTo>
                  <a:pt x="2039451" y="938027"/>
                </a:lnTo>
                <a:lnTo>
                  <a:pt x="2022220" y="947975"/>
                </a:lnTo>
                <a:close/>
              </a:path>
              <a:path w="7283450" h="1363345">
                <a:moveTo>
                  <a:pt x="1960862" y="846912"/>
                </a:moveTo>
                <a:lnTo>
                  <a:pt x="1948307" y="825163"/>
                </a:lnTo>
                <a:lnTo>
                  <a:pt x="1970050" y="812608"/>
                </a:lnTo>
                <a:lnTo>
                  <a:pt x="1982606" y="834356"/>
                </a:lnTo>
                <a:lnTo>
                  <a:pt x="1960862" y="846912"/>
                </a:lnTo>
                <a:close/>
              </a:path>
              <a:path w="7283450" h="1363345">
                <a:moveTo>
                  <a:pt x="1899590" y="745524"/>
                </a:moveTo>
                <a:lnTo>
                  <a:pt x="1884666" y="719673"/>
                </a:lnTo>
                <a:lnTo>
                  <a:pt x="1910512" y="704749"/>
                </a:lnTo>
                <a:lnTo>
                  <a:pt x="1925436" y="730600"/>
                </a:lnTo>
                <a:lnTo>
                  <a:pt x="1899590" y="745524"/>
                </a:lnTo>
                <a:close/>
              </a:path>
              <a:path w="7283450" h="1363345">
                <a:moveTo>
                  <a:pt x="1838232" y="644456"/>
                </a:moveTo>
                <a:lnTo>
                  <a:pt x="1820705" y="614097"/>
                </a:lnTo>
                <a:lnTo>
                  <a:pt x="1851064" y="596565"/>
                </a:lnTo>
                <a:lnTo>
                  <a:pt x="1868595" y="626929"/>
                </a:lnTo>
                <a:lnTo>
                  <a:pt x="1838232" y="644456"/>
                </a:lnTo>
                <a:close/>
              </a:path>
              <a:path w="7283450" h="1363345">
                <a:moveTo>
                  <a:pt x="1776959" y="543068"/>
                </a:moveTo>
                <a:lnTo>
                  <a:pt x="1757064" y="508601"/>
                </a:lnTo>
                <a:lnTo>
                  <a:pt x="1791525" y="488706"/>
                </a:lnTo>
                <a:lnTo>
                  <a:pt x="1811426" y="523167"/>
                </a:lnTo>
                <a:lnTo>
                  <a:pt x="1776959" y="543068"/>
                </a:lnTo>
                <a:close/>
              </a:path>
              <a:path w="7283450" h="1363345">
                <a:moveTo>
                  <a:pt x="1715601" y="442004"/>
                </a:moveTo>
                <a:lnTo>
                  <a:pt x="1693098" y="403030"/>
                </a:lnTo>
                <a:lnTo>
                  <a:pt x="1732073" y="380527"/>
                </a:lnTo>
                <a:lnTo>
                  <a:pt x="1754576" y="419501"/>
                </a:lnTo>
                <a:lnTo>
                  <a:pt x="1715601" y="442004"/>
                </a:lnTo>
                <a:close/>
              </a:path>
              <a:path w="7283450" h="1363345">
                <a:moveTo>
                  <a:pt x="1654243" y="340941"/>
                </a:moveTo>
                <a:lnTo>
                  <a:pt x="1629132" y="297454"/>
                </a:lnTo>
                <a:lnTo>
                  <a:pt x="1672625" y="272343"/>
                </a:lnTo>
                <a:lnTo>
                  <a:pt x="1697735" y="315830"/>
                </a:lnTo>
                <a:lnTo>
                  <a:pt x="1654243" y="340941"/>
                </a:lnTo>
                <a:close/>
              </a:path>
              <a:path w="7283450" h="1363345">
                <a:moveTo>
                  <a:pt x="1592971" y="239553"/>
                </a:moveTo>
                <a:lnTo>
                  <a:pt x="1565492" y="191958"/>
                </a:lnTo>
                <a:lnTo>
                  <a:pt x="1613086" y="164479"/>
                </a:lnTo>
                <a:lnTo>
                  <a:pt x="1640565" y="212074"/>
                </a:lnTo>
                <a:lnTo>
                  <a:pt x="1592971" y="239553"/>
                </a:lnTo>
                <a:close/>
              </a:path>
              <a:path w="7283450" h="1363345">
                <a:moveTo>
                  <a:pt x="1531613" y="138485"/>
                </a:moveTo>
                <a:lnTo>
                  <a:pt x="1501531" y="86377"/>
                </a:lnTo>
                <a:lnTo>
                  <a:pt x="1553638" y="56295"/>
                </a:lnTo>
                <a:lnTo>
                  <a:pt x="1583720" y="108403"/>
                </a:lnTo>
                <a:lnTo>
                  <a:pt x="1531613" y="138485"/>
                </a:lnTo>
                <a:close/>
              </a:path>
              <a:path w="7283450" h="1363345">
                <a:moveTo>
                  <a:pt x="2371763" y="1293769"/>
                </a:moveTo>
                <a:lnTo>
                  <a:pt x="2370817" y="1292131"/>
                </a:lnTo>
                <a:lnTo>
                  <a:pt x="2372450" y="1291185"/>
                </a:lnTo>
                <a:lnTo>
                  <a:pt x="2373396" y="1292823"/>
                </a:lnTo>
                <a:lnTo>
                  <a:pt x="2371763" y="1293769"/>
                </a:lnTo>
                <a:close/>
              </a:path>
              <a:path w="7283450" h="1363345">
                <a:moveTo>
                  <a:pt x="2310400" y="1192706"/>
                </a:moveTo>
                <a:lnTo>
                  <a:pt x="2306847" y="1186550"/>
                </a:lnTo>
                <a:lnTo>
                  <a:pt x="2313003" y="1182997"/>
                </a:lnTo>
                <a:lnTo>
                  <a:pt x="2316556" y="1189153"/>
                </a:lnTo>
                <a:lnTo>
                  <a:pt x="2310400" y="1192706"/>
                </a:lnTo>
                <a:close/>
              </a:path>
              <a:path w="7283450" h="1363345">
                <a:moveTo>
                  <a:pt x="2249128" y="1091318"/>
                </a:moveTo>
                <a:lnTo>
                  <a:pt x="2243206" y="1081059"/>
                </a:lnTo>
                <a:lnTo>
                  <a:pt x="2253464" y="1075138"/>
                </a:lnTo>
                <a:lnTo>
                  <a:pt x="2259386" y="1085396"/>
                </a:lnTo>
                <a:lnTo>
                  <a:pt x="2249128" y="1091318"/>
                </a:lnTo>
                <a:close/>
              </a:path>
              <a:path w="7283450" h="1363345">
                <a:moveTo>
                  <a:pt x="2187769" y="990254"/>
                </a:moveTo>
                <a:lnTo>
                  <a:pt x="2179240" y="975483"/>
                </a:lnTo>
                <a:lnTo>
                  <a:pt x="2194016" y="966954"/>
                </a:lnTo>
                <a:lnTo>
                  <a:pt x="2202541" y="981725"/>
                </a:lnTo>
                <a:lnTo>
                  <a:pt x="2187769" y="990254"/>
                </a:lnTo>
                <a:close/>
              </a:path>
              <a:path w="7283450" h="1363345">
                <a:moveTo>
                  <a:pt x="2126411" y="889186"/>
                </a:moveTo>
                <a:lnTo>
                  <a:pt x="2115279" y="869907"/>
                </a:lnTo>
                <a:lnTo>
                  <a:pt x="2134563" y="858775"/>
                </a:lnTo>
                <a:lnTo>
                  <a:pt x="2145696" y="878054"/>
                </a:lnTo>
                <a:lnTo>
                  <a:pt x="2126411" y="889186"/>
                </a:lnTo>
                <a:close/>
              </a:path>
              <a:path w="7283450" h="1363345">
                <a:moveTo>
                  <a:pt x="2065053" y="788123"/>
                </a:moveTo>
                <a:lnTo>
                  <a:pt x="2051313" y="764326"/>
                </a:lnTo>
                <a:lnTo>
                  <a:pt x="2075111" y="750586"/>
                </a:lnTo>
                <a:lnTo>
                  <a:pt x="2088851" y="774383"/>
                </a:lnTo>
                <a:lnTo>
                  <a:pt x="2065053" y="788123"/>
                </a:lnTo>
                <a:close/>
              </a:path>
              <a:path w="7283450" h="1363345">
                <a:moveTo>
                  <a:pt x="2003695" y="687060"/>
                </a:moveTo>
                <a:lnTo>
                  <a:pt x="1987348" y="658749"/>
                </a:lnTo>
                <a:lnTo>
                  <a:pt x="2015663" y="642402"/>
                </a:lnTo>
                <a:lnTo>
                  <a:pt x="2032005" y="670713"/>
                </a:lnTo>
                <a:lnTo>
                  <a:pt x="2003695" y="687060"/>
                </a:lnTo>
                <a:close/>
              </a:path>
              <a:path w="7283450" h="1363345">
                <a:moveTo>
                  <a:pt x="1942423" y="585672"/>
                </a:moveTo>
                <a:lnTo>
                  <a:pt x="1923707" y="553259"/>
                </a:lnTo>
                <a:lnTo>
                  <a:pt x="1956124" y="534543"/>
                </a:lnTo>
                <a:lnTo>
                  <a:pt x="1974835" y="566956"/>
                </a:lnTo>
                <a:lnTo>
                  <a:pt x="1942423" y="585672"/>
                </a:lnTo>
                <a:close/>
              </a:path>
              <a:path w="7283450" h="1363345">
                <a:moveTo>
                  <a:pt x="1881065" y="484608"/>
                </a:moveTo>
                <a:lnTo>
                  <a:pt x="1859746" y="447683"/>
                </a:lnTo>
                <a:lnTo>
                  <a:pt x="1896672" y="426364"/>
                </a:lnTo>
                <a:lnTo>
                  <a:pt x="1917990" y="463290"/>
                </a:lnTo>
                <a:lnTo>
                  <a:pt x="1881065" y="484608"/>
                </a:lnTo>
                <a:close/>
              </a:path>
              <a:path w="7283450" h="1363345">
                <a:moveTo>
                  <a:pt x="1819793" y="383216"/>
                </a:moveTo>
                <a:lnTo>
                  <a:pt x="1796105" y="342188"/>
                </a:lnTo>
                <a:lnTo>
                  <a:pt x="1837133" y="318500"/>
                </a:lnTo>
                <a:lnTo>
                  <a:pt x="1860820" y="359528"/>
                </a:lnTo>
                <a:lnTo>
                  <a:pt x="1819793" y="383216"/>
                </a:lnTo>
                <a:close/>
              </a:path>
              <a:path w="7283450" h="1363345">
                <a:moveTo>
                  <a:pt x="1758434" y="282152"/>
                </a:moveTo>
                <a:lnTo>
                  <a:pt x="1732139" y="236611"/>
                </a:lnTo>
                <a:lnTo>
                  <a:pt x="1777685" y="210316"/>
                </a:lnTo>
                <a:lnTo>
                  <a:pt x="1803975" y="255857"/>
                </a:lnTo>
                <a:lnTo>
                  <a:pt x="1758434" y="282152"/>
                </a:lnTo>
                <a:close/>
              </a:path>
              <a:path w="7283450" h="1363345">
                <a:moveTo>
                  <a:pt x="1697076" y="181089"/>
                </a:moveTo>
                <a:lnTo>
                  <a:pt x="1668179" y="131030"/>
                </a:lnTo>
                <a:lnTo>
                  <a:pt x="1718228" y="102133"/>
                </a:lnTo>
                <a:lnTo>
                  <a:pt x="1747130" y="152191"/>
                </a:lnTo>
                <a:lnTo>
                  <a:pt x="1697076" y="181089"/>
                </a:lnTo>
                <a:close/>
              </a:path>
              <a:path w="7283450" h="1363345">
                <a:moveTo>
                  <a:pt x="2475863" y="1235310"/>
                </a:moveTo>
                <a:lnTo>
                  <a:pt x="2473495" y="1231207"/>
                </a:lnTo>
                <a:lnTo>
                  <a:pt x="2477597" y="1228838"/>
                </a:lnTo>
                <a:lnTo>
                  <a:pt x="2479966" y="1232941"/>
                </a:lnTo>
                <a:lnTo>
                  <a:pt x="2475863" y="1235310"/>
                </a:lnTo>
                <a:close/>
              </a:path>
              <a:path w="7283450" h="1363345">
                <a:moveTo>
                  <a:pt x="2414505" y="1134246"/>
                </a:moveTo>
                <a:lnTo>
                  <a:pt x="2409529" y="1125631"/>
                </a:lnTo>
                <a:lnTo>
                  <a:pt x="2418144" y="1120655"/>
                </a:lnTo>
                <a:lnTo>
                  <a:pt x="2423121" y="1129270"/>
                </a:lnTo>
                <a:lnTo>
                  <a:pt x="2414505" y="1134246"/>
                </a:lnTo>
                <a:close/>
              </a:path>
              <a:path w="7283450" h="1363345">
                <a:moveTo>
                  <a:pt x="2353233" y="1032853"/>
                </a:moveTo>
                <a:lnTo>
                  <a:pt x="2345888" y="1020136"/>
                </a:lnTo>
                <a:lnTo>
                  <a:pt x="2358606" y="1012795"/>
                </a:lnTo>
                <a:lnTo>
                  <a:pt x="2365951" y="1025513"/>
                </a:lnTo>
                <a:lnTo>
                  <a:pt x="2353233" y="1032853"/>
                </a:lnTo>
                <a:close/>
              </a:path>
              <a:path w="7283450" h="1363345">
                <a:moveTo>
                  <a:pt x="2291875" y="931790"/>
                </a:moveTo>
                <a:lnTo>
                  <a:pt x="2281927" y="914555"/>
                </a:lnTo>
                <a:lnTo>
                  <a:pt x="2299158" y="904607"/>
                </a:lnTo>
                <a:lnTo>
                  <a:pt x="2309106" y="921842"/>
                </a:lnTo>
                <a:lnTo>
                  <a:pt x="2291875" y="931790"/>
                </a:lnTo>
                <a:close/>
              </a:path>
              <a:path w="7283450" h="1363345">
                <a:moveTo>
                  <a:pt x="2230517" y="830727"/>
                </a:moveTo>
                <a:lnTo>
                  <a:pt x="2217961" y="808978"/>
                </a:lnTo>
                <a:lnTo>
                  <a:pt x="2239710" y="796423"/>
                </a:lnTo>
                <a:lnTo>
                  <a:pt x="2252265" y="818172"/>
                </a:lnTo>
                <a:lnTo>
                  <a:pt x="2230517" y="830727"/>
                </a:lnTo>
                <a:close/>
              </a:path>
              <a:path w="7283450" h="1363345">
                <a:moveTo>
                  <a:pt x="2169159" y="729664"/>
                </a:moveTo>
                <a:lnTo>
                  <a:pt x="2153996" y="703402"/>
                </a:lnTo>
                <a:lnTo>
                  <a:pt x="2180258" y="688244"/>
                </a:lnTo>
                <a:lnTo>
                  <a:pt x="2195416" y="714501"/>
                </a:lnTo>
                <a:lnTo>
                  <a:pt x="2169159" y="729664"/>
                </a:lnTo>
                <a:close/>
              </a:path>
              <a:path w="7283450" h="1363345">
                <a:moveTo>
                  <a:pt x="2107887" y="628276"/>
                </a:moveTo>
                <a:lnTo>
                  <a:pt x="2090355" y="597912"/>
                </a:lnTo>
                <a:lnTo>
                  <a:pt x="2120719" y="580385"/>
                </a:lnTo>
                <a:lnTo>
                  <a:pt x="2138246" y="610744"/>
                </a:lnTo>
                <a:lnTo>
                  <a:pt x="2107887" y="628276"/>
                </a:lnTo>
                <a:close/>
              </a:path>
              <a:path w="7283450" h="1363345">
                <a:moveTo>
                  <a:pt x="2046528" y="527208"/>
                </a:moveTo>
                <a:lnTo>
                  <a:pt x="2026394" y="492331"/>
                </a:lnTo>
                <a:lnTo>
                  <a:pt x="2061266" y="472196"/>
                </a:lnTo>
                <a:lnTo>
                  <a:pt x="2081405" y="507073"/>
                </a:lnTo>
                <a:lnTo>
                  <a:pt x="2046528" y="527208"/>
                </a:lnTo>
                <a:close/>
              </a:path>
              <a:path w="7283450" h="1363345">
                <a:moveTo>
                  <a:pt x="1985256" y="425819"/>
                </a:moveTo>
                <a:lnTo>
                  <a:pt x="1962753" y="386840"/>
                </a:lnTo>
                <a:lnTo>
                  <a:pt x="2001732" y="364337"/>
                </a:lnTo>
                <a:lnTo>
                  <a:pt x="2024235" y="403316"/>
                </a:lnTo>
                <a:lnTo>
                  <a:pt x="1985256" y="425819"/>
                </a:lnTo>
                <a:close/>
              </a:path>
              <a:path w="7283450" h="1363345">
                <a:moveTo>
                  <a:pt x="1923898" y="324756"/>
                </a:moveTo>
                <a:lnTo>
                  <a:pt x="1898788" y="281264"/>
                </a:lnTo>
                <a:lnTo>
                  <a:pt x="1942280" y="256153"/>
                </a:lnTo>
                <a:lnTo>
                  <a:pt x="1967390" y="299646"/>
                </a:lnTo>
                <a:lnTo>
                  <a:pt x="1923898" y="324756"/>
                </a:lnTo>
                <a:close/>
              </a:path>
              <a:path w="7283450" h="1363345">
                <a:moveTo>
                  <a:pt x="1862626" y="223363"/>
                </a:moveTo>
                <a:lnTo>
                  <a:pt x="1835147" y="175769"/>
                </a:lnTo>
                <a:lnTo>
                  <a:pt x="1882741" y="148289"/>
                </a:lnTo>
                <a:lnTo>
                  <a:pt x="1910220" y="195884"/>
                </a:lnTo>
                <a:lnTo>
                  <a:pt x="1862626" y="223363"/>
                </a:lnTo>
                <a:close/>
              </a:path>
              <a:path w="7283450" h="1363345">
                <a:moveTo>
                  <a:pt x="1801263" y="122300"/>
                </a:moveTo>
                <a:lnTo>
                  <a:pt x="1771181" y="70193"/>
                </a:lnTo>
                <a:lnTo>
                  <a:pt x="1823289" y="40110"/>
                </a:lnTo>
                <a:lnTo>
                  <a:pt x="1853371" y="92218"/>
                </a:lnTo>
                <a:lnTo>
                  <a:pt x="1801263" y="122300"/>
                </a:lnTo>
                <a:close/>
              </a:path>
              <a:path w="7283450" h="1363345">
                <a:moveTo>
                  <a:pt x="2641327" y="1277909"/>
                </a:moveTo>
                <a:lnTo>
                  <a:pt x="2640143" y="1275860"/>
                </a:lnTo>
                <a:lnTo>
                  <a:pt x="2642196" y="1274675"/>
                </a:lnTo>
                <a:lnTo>
                  <a:pt x="2643380" y="1276724"/>
                </a:lnTo>
                <a:lnTo>
                  <a:pt x="2641327" y="1277909"/>
                </a:lnTo>
                <a:close/>
              </a:path>
              <a:path w="7283450" h="1363345">
                <a:moveTo>
                  <a:pt x="2579969" y="1176845"/>
                </a:moveTo>
                <a:lnTo>
                  <a:pt x="2576177" y="1170279"/>
                </a:lnTo>
                <a:lnTo>
                  <a:pt x="2582739" y="1166487"/>
                </a:lnTo>
                <a:lnTo>
                  <a:pt x="2586531" y="1173058"/>
                </a:lnTo>
                <a:lnTo>
                  <a:pt x="2579969" y="1176845"/>
                </a:lnTo>
                <a:close/>
              </a:path>
              <a:path w="7283450" h="1363345">
                <a:moveTo>
                  <a:pt x="2518697" y="1075457"/>
                </a:moveTo>
                <a:lnTo>
                  <a:pt x="2512541" y="1064788"/>
                </a:lnTo>
                <a:lnTo>
                  <a:pt x="2523205" y="1058632"/>
                </a:lnTo>
                <a:lnTo>
                  <a:pt x="2529361" y="1069297"/>
                </a:lnTo>
                <a:lnTo>
                  <a:pt x="2518697" y="1075457"/>
                </a:lnTo>
                <a:close/>
              </a:path>
              <a:path w="7283450" h="1363345">
                <a:moveTo>
                  <a:pt x="2457339" y="974394"/>
                </a:moveTo>
                <a:lnTo>
                  <a:pt x="2448570" y="959212"/>
                </a:lnTo>
                <a:lnTo>
                  <a:pt x="2463752" y="950444"/>
                </a:lnTo>
                <a:lnTo>
                  <a:pt x="2472521" y="965626"/>
                </a:lnTo>
                <a:lnTo>
                  <a:pt x="2457339" y="974394"/>
                </a:lnTo>
                <a:close/>
              </a:path>
              <a:path w="7283450" h="1363345">
                <a:moveTo>
                  <a:pt x="2395980" y="873326"/>
                </a:moveTo>
                <a:lnTo>
                  <a:pt x="2384609" y="853631"/>
                </a:lnTo>
                <a:lnTo>
                  <a:pt x="2404300" y="842265"/>
                </a:lnTo>
                <a:lnTo>
                  <a:pt x="2415671" y="861960"/>
                </a:lnTo>
                <a:lnTo>
                  <a:pt x="2395980" y="873326"/>
                </a:lnTo>
                <a:close/>
              </a:path>
              <a:path w="7283450" h="1363345">
                <a:moveTo>
                  <a:pt x="2334617" y="772263"/>
                </a:moveTo>
                <a:lnTo>
                  <a:pt x="2320644" y="748055"/>
                </a:lnTo>
                <a:lnTo>
                  <a:pt x="2344852" y="734076"/>
                </a:lnTo>
                <a:lnTo>
                  <a:pt x="2358825" y="758284"/>
                </a:lnTo>
                <a:lnTo>
                  <a:pt x="2334617" y="772263"/>
                </a:lnTo>
                <a:close/>
              </a:path>
              <a:path w="7283450" h="1363345">
                <a:moveTo>
                  <a:pt x="2273350" y="670875"/>
                </a:moveTo>
                <a:lnTo>
                  <a:pt x="2257003" y="642564"/>
                </a:lnTo>
                <a:lnTo>
                  <a:pt x="2285313" y="626222"/>
                </a:lnTo>
                <a:lnTo>
                  <a:pt x="2301660" y="654532"/>
                </a:lnTo>
                <a:lnTo>
                  <a:pt x="2273350" y="670875"/>
                </a:lnTo>
                <a:close/>
              </a:path>
              <a:path w="7283450" h="1363345">
                <a:moveTo>
                  <a:pt x="2211987" y="569807"/>
                </a:moveTo>
                <a:lnTo>
                  <a:pt x="2193037" y="536988"/>
                </a:lnTo>
                <a:lnTo>
                  <a:pt x="2225865" y="518033"/>
                </a:lnTo>
                <a:lnTo>
                  <a:pt x="2244815" y="550857"/>
                </a:lnTo>
                <a:lnTo>
                  <a:pt x="2211987" y="569807"/>
                </a:lnTo>
                <a:close/>
              </a:path>
              <a:path w="7283450" h="1363345">
                <a:moveTo>
                  <a:pt x="2150629" y="468743"/>
                </a:moveTo>
                <a:lnTo>
                  <a:pt x="2129076" y="431407"/>
                </a:lnTo>
                <a:lnTo>
                  <a:pt x="2166413" y="409854"/>
                </a:lnTo>
                <a:lnTo>
                  <a:pt x="2187965" y="447186"/>
                </a:lnTo>
                <a:lnTo>
                  <a:pt x="2150629" y="468743"/>
                </a:lnTo>
                <a:close/>
              </a:path>
              <a:path w="7283450" h="1363345">
                <a:moveTo>
                  <a:pt x="2089361" y="367355"/>
                </a:moveTo>
                <a:lnTo>
                  <a:pt x="2065435" y="325917"/>
                </a:lnTo>
                <a:lnTo>
                  <a:pt x="2106874" y="301990"/>
                </a:lnTo>
                <a:lnTo>
                  <a:pt x="2130800" y="343434"/>
                </a:lnTo>
                <a:lnTo>
                  <a:pt x="2089361" y="367355"/>
                </a:lnTo>
                <a:close/>
              </a:path>
              <a:path w="7283450" h="1363345">
                <a:moveTo>
                  <a:pt x="2027998" y="266287"/>
                </a:moveTo>
                <a:lnTo>
                  <a:pt x="2001469" y="220340"/>
                </a:lnTo>
                <a:lnTo>
                  <a:pt x="2047421" y="193807"/>
                </a:lnTo>
                <a:lnTo>
                  <a:pt x="2073950" y="239758"/>
                </a:lnTo>
                <a:lnTo>
                  <a:pt x="2027998" y="266287"/>
                </a:lnTo>
                <a:close/>
              </a:path>
              <a:path w="7283450" h="1363345">
                <a:moveTo>
                  <a:pt x="1966731" y="164904"/>
                </a:moveTo>
                <a:lnTo>
                  <a:pt x="1937828" y="114850"/>
                </a:lnTo>
                <a:lnTo>
                  <a:pt x="1987887" y="85947"/>
                </a:lnTo>
                <a:lnTo>
                  <a:pt x="2016785" y="136006"/>
                </a:lnTo>
                <a:lnTo>
                  <a:pt x="1966731" y="164904"/>
                </a:lnTo>
                <a:close/>
              </a:path>
              <a:path w="7283450" h="1363345">
                <a:moveTo>
                  <a:pt x="2745518" y="1219124"/>
                </a:moveTo>
                <a:lnTo>
                  <a:pt x="2743149" y="1215022"/>
                </a:lnTo>
                <a:lnTo>
                  <a:pt x="2747252" y="1212653"/>
                </a:lnTo>
                <a:lnTo>
                  <a:pt x="2749620" y="1216756"/>
                </a:lnTo>
                <a:lnTo>
                  <a:pt x="2745518" y="1219124"/>
                </a:lnTo>
                <a:close/>
              </a:path>
              <a:path w="7283450" h="1363345">
                <a:moveTo>
                  <a:pt x="2684160" y="1118056"/>
                </a:moveTo>
                <a:lnTo>
                  <a:pt x="2679184" y="1109441"/>
                </a:lnTo>
                <a:lnTo>
                  <a:pt x="2687799" y="1104465"/>
                </a:lnTo>
                <a:lnTo>
                  <a:pt x="2692775" y="1113085"/>
                </a:lnTo>
                <a:lnTo>
                  <a:pt x="2684160" y="1118056"/>
                </a:lnTo>
                <a:close/>
              </a:path>
              <a:path w="7283450" h="1363345">
                <a:moveTo>
                  <a:pt x="2622797" y="1016993"/>
                </a:moveTo>
                <a:lnTo>
                  <a:pt x="2615218" y="1003865"/>
                </a:lnTo>
                <a:lnTo>
                  <a:pt x="2628351" y="996281"/>
                </a:lnTo>
                <a:lnTo>
                  <a:pt x="2635930" y="1009409"/>
                </a:lnTo>
                <a:lnTo>
                  <a:pt x="2622797" y="1016993"/>
                </a:lnTo>
                <a:close/>
              </a:path>
              <a:path w="7283450" h="1363345">
                <a:moveTo>
                  <a:pt x="2561439" y="915930"/>
                </a:moveTo>
                <a:lnTo>
                  <a:pt x="2551252" y="898288"/>
                </a:lnTo>
                <a:lnTo>
                  <a:pt x="2568898" y="888102"/>
                </a:lnTo>
                <a:lnTo>
                  <a:pt x="2579080" y="905743"/>
                </a:lnTo>
                <a:lnTo>
                  <a:pt x="2561439" y="915930"/>
                </a:lnTo>
                <a:close/>
              </a:path>
              <a:path w="7283450" h="1363345">
                <a:moveTo>
                  <a:pt x="2500081" y="814862"/>
                </a:moveTo>
                <a:lnTo>
                  <a:pt x="2487291" y="792707"/>
                </a:lnTo>
                <a:lnTo>
                  <a:pt x="2509446" y="779913"/>
                </a:lnTo>
                <a:lnTo>
                  <a:pt x="2522240" y="802072"/>
                </a:lnTo>
                <a:lnTo>
                  <a:pt x="2500081" y="814862"/>
                </a:lnTo>
                <a:close/>
              </a:path>
              <a:path w="7283450" h="1363345">
                <a:moveTo>
                  <a:pt x="2438808" y="713474"/>
                </a:moveTo>
                <a:lnTo>
                  <a:pt x="2423650" y="687212"/>
                </a:lnTo>
                <a:lnTo>
                  <a:pt x="2449907" y="672054"/>
                </a:lnTo>
                <a:lnTo>
                  <a:pt x="2465070" y="698311"/>
                </a:lnTo>
                <a:lnTo>
                  <a:pt x="2438808" y="713474"/>
                </a:lnTo>
                <a:close/>
              </a:path>
              <a:path w="7283450" h="1363345">
                <a:moveTo>
                  <a:pt x="2377450" y="612410"/>
                </a:moveTo>
                <a:lnTo>
                  <a:pt x="2359685" y="581641"/>
                </a:lnTo>
                <a:lnTo>
                  <a:pt x="2390455" y="563875"/>
                </a:lnTo>
                <a:lnTo>
                  <a:pt x="2408220" y="594645"/>
                </a:lnTo>
                <a:lnTo>
                  <a:pt x="2377450" y="612410"/>
                </a:lnTo>
                <a:close/>
              </a:path>
              <a:path w="7283450" h="1363345">
                <a:moveTo>
                  <a:pt x="2316178" y="511022"/>
                </a:moveTo>
                <a:lnTo>
                  <a:pt x="2296044" y="476146"/>
                </a:lnTo>
                <a:lnTo>
                  <a:pt x="2330916" y="456011"/>
                </a:lnTo>
                <a:lnTo>
                  <a:pt x="2351050" y="490888"/>
                </a:lnTo>
                <a:lnTo>
                  <a:pt x="2316178" y="511022"/>
                </a:lnTo>
                <a:close/>
              </a:path>
              <a:path w="7283450" h="1363345">
                <a:moveTo>
                  <a:pt x="2254825" y="409954"/>
                </a:moveTo>
                <a:lnTo>
                  <a:pt x="2232083" y="370569"/>
                </a:lnTo>
                <a:lnTo>
                  <a:pt x="2271468" y="347827"/>
                </a:lnTo>
                <a:lnTo>
                  <a:pt x="2294210" y="387217"/>
                </a:lnTo>
                <a:lnTo>
                  <a:pt x="2254825" y="409954"/>
                </a:lnTo>
                <a:close/>
              </a:path>
              <a:path w="7283450" h="1363345">
                <a:moveTo>
                  <a:pt x="2193462" y="308891"/>
                </a:moveTo>
                <a:lnTo>
                  <a:pt x="2168117" y="264988"/>
                </a:lnTo>
                <a:lnTo>
                  <a:pt x="2212020" y="239644"/>
                </a:lnTo>
                <a:lnTo>
                  <a:pt x="2237365" y="283546"/>
                </a:lnTo>
                <a:lnTo>
                  <a:pt x="2193462" y="308891"/>
                </a:lnTo>
                <a:close/>
              </a:path>
              <a:path w="7283450" h="1363345">
                <a:moveTo>
                  <a:pt x="2132190" y="207503"/>
                </a:moveTo>
                <a:lnTo>
                  <a:pt x="2104476" y="159503"/>
                </a:lnTo>
                <a:lnTo>
                  <a:pt x="2152482" y="131784"/>
                </a:lnTo>
                <a:lnTo>
                  <a:pt x="2180195" y="179785"/>
                </a:lnTo>
                <a:lnTo>
                  <a:pt x="2132190" y="207503"/>
                </a:lnTo>
                <a:close/>
              </a:path>
              <a:path w="7283450" h="1363345">
                <a:moveTo>
                  <a:pt x="2070832" y="106440"/>
                </a:moveTo>
                <a:lnTo>
                  <a:pt x="2040511" y="53922"/>
                </a:lnTo>
                <a:lnTo>
                  <a:pt x="2093029" y="23601"/>
                </a:lnTo>
                <a:lnTo>
                  <a:pt x="2123350" y="76119"/>
                </a:lnTo>
                <a:lnTo>
                  <a:pt x="2070832" y="106440"/>
                </a:lnTo>
                <a:close/>
              </a:path>
              <a:path w="7283450" h="1363345">
                <a:moveTo>
                  <a:pt x="2910891" y="1262048"/>
                </a:moveTo>
                <a:lnTo>
                  <a:pt x="2909468" y="1259589"/>
                </a:lnTo>
                <a:lnTo>
                  <a:pt x="2911937" y="1258166"/>
                </a:lnTo>
                <a:lnTo>
                  <a:pt x="2913355" y="1260625"/>
                </a:lnTo>
                <a:lnTo>
                  <a:pt x="2910891" y="1262048"/>
                </a:lnTo>
                <a:close/>
              </a:path>
              <a:path w="7283450" h="1363345">
                <a:moveTo>
                  <a:pt x="2849619" y="1160660"/>
                </a:moveTo>
                <a:lnTo>
                  <a:pt x="2845827" y="1154094"/>
                </a:lnTo>
                <a:lnTo>
                  <a:pt x="2852398" y="1150302"/>
                </a:lnTo>
                <a:lnTo>
                  <a:pt x="2856185" y="1156868"/>
                </a:lnTo>
                <a:lnTo>
                  <a:pt x="2849619" y="1160660"/>
                </a:lnTo>
                <a:close/>
              </a:path>
              <a:path w="7283450" h="1363345">
                <a:moveTo>
                  <a:pt x="2788260" y="1059592"/>
                </a:moveTo>
                <a:lnTo>
                  <a:pt x="2781866" y="1048517"/>
                </a:lnTo>
                <a:lnTo>
                  <a:pt x="2792945" y="1042123"/>
                </a:lnTo>
                <a:lnTo>
                  <a:pt x="2799340" y="1053198"/>
                </a:lnTo>
                <a:lnTo>
                  <a:pt x="2788260" y="1059592"/>
                </a:lnTo>
                <a:close/>
              </a:path>
              <a:path w="7283450" h="1363345">
                <a:moveTo>
                  <a:pt x="2726988" y="958204"/>
                </a:moveTo>
                <a:lnTo>
                  <a:pt x="2718225" y="943027"/>
                </a:lnTo>
                <a:lnTo>
                  <a:pt x="2733407" y="934264"/>
                </a:lnTo>
                <a:lnTo>
                  <a:pt x="2742170" y="949441"/>
                </a:lnTo>
                <a:lnTo>
                  <a:pt x="2726988" y="958204"/>
                </a:lnTo>
                <a:close/>
              </a:path>
              <a:path w="7283450" h="1363345">
                <a:moveTo>
                  <a:pt x="2665549" y="857466"/>
                </a:moveTo>
                <a:lnTo>
                  <a:pt x="2653939" y="837360"/>
                </a:lnTo>
                <a:lnTo>
                  <a:pt x="2674045" y="825750"/>
                </a:lnTo>
                <a:lnTo>
                  <a:pt x="2685650" y="845856"/>
                </a:lnTo>
                <a:lnTo>
                  <a:pt x="2665549" y="857466"/>
                </a:lnTo>
                <a:close/>
              </a:path>
              <a:path w="7283450" h="1363345">
                <a:moveTo>
                  <a:pt x="2604277" y="756073"/>
                </a:moveTo>
                <a:lnTo>
                  <a:pt x="2590299" y="731870"/>
                </a:lnTo>
                <a:lnTo>
                  <a:pt x="2614507" y="717891"/>
                </a:lnTo>
                <a:lnTo>
                  <a:pt x="2628480" y="742099"/>
                </a:lnTo>
                <a:lnTo>
                  <a:pt x="2604277" y="756073"/>
                </a:lnTo>
                <a:close/>
              </a:path>
              <a:path w="7283450" h="1363345">
                <a:moveTo>
                  <a:pt x="2542914" y="655010"/>
                </a:moveTo>
                <a:lnTo>
                  <a:pt x="2526333" y="626293"/>
                </a:lnTo>
                <a:lnTo>
                  <a:pt x="2555054" y="609712"/>
                </a:lnTo>
                <a:lnTo>
                  <a:pt x="2571635" y="638428"/>
                </a:lnTo>
                <a:lnTo>
                  <a:pt x="2542914" y="655010"/>
                </a:lnTo>
                <a:close/>
              </a:path>
              <a:path w="7283450" h="1363345">
                <a:moveTo>
                  <a:pt x="2481642" y="553621"/>
                </a:moveTo>
                <a:lnTo>
                  <a:pt x="2462692" y="520798"/>
                </a:lnTo>
                <a:lnTo>
                  <a:pt x="2495515" y="501848"/>
                </a:lnTo>
                <a:lnTo>
                  <a:pt x="2514465" y="534672"/>
                </a:lnTo>
                <a:lnTo>
                  <a:pt x="2481642" y="553621"/>
                </a:lnTo>
                <a:close/>
              </a:path>
              <a:path w="7283450" h="1363345">
                <a:moveTo>
                  <a:pt x="2420284" y="452558"/>
                </a:moveTo>
                <a:lnTo>
                  <a:pt x="2398726" y="415227"/>
                </a:lnTo>
                <a:lnTo>
                  <a:pt x="2436067" y="393669"/>
                </a:lnTo>
                <a:lnTo>
                  <a:pt x="2457620" y="431001"/>
                </a:lnTo>
                <a:lnTo>
                  <a:pt x="2420284" y="452558"/>
                </a:lnTo>
                <a:close/>
              </a:path>
              <a:path w="7283450" h="1363345">
                <a:moveTo>
                  <a:pt x="2359011" y="351170"/>
                </a:moveTo>
                <a:lnTo>
                  <a:pt x="2335085" y="309731"/>
                </a:lnTo>
                <a:lnTo>
                  <a:pt x="2376529" y="285805"/>
                </a:lnTo>
                <a:lnTo>
                  <a:pt x="2400450" y="327244"/>
                </a:lnTo>
                <a:lnTo>
                  <a:pt x="2359011" y="351170"/>
                </a:lnTo>
                <a:close/>
              </a:path>
              <a:path w="7283450" h="1363345">
                <a:moveTo>
                  <a:pt x="2297654" y="250102"/>
                </a:moveTo>
                <a:lnTo>
                  <a:pt x="2271125" y="204150"/>
                </a:lnTo>
                <a:lnTo>
                  <a:pt x="2317072" y="177621"/>
                </a:lnTo>
                <a:lnTo>
                  <a:pt x="2343605" y="223573"/>
                </a:lnTo>
                <a:lnTo>
                  <a:pt x="2297654" y="250102"/>
                </a:lnTo>
                <a:close/>
              </a:path>
              <a:path w="7283450" h="1363345">
                <a:moveTo>
                  <a:pt x="2236295" y="149039"/>
                </a:moveTo>
                <a:lnTo>
                  <a:pt x="2207159" y="98574"/>
                </a:lnTo>
                <a:lnTo>
                  <a:pt x="2257624" y="69438"/>
                </a:lnTo>
                <a:lnTo>
                  <a:pt x="2286760" y="119902"/>
                </a:lnTo>
                <a:lnTo>
                  <a:pt x="2236295" y="149039"/>
                </a:lnTo>
                <a:close/>
              </a:path>
              <a:path w="7283450" h="1363345">
                <a:moveTo>
                  <a:pt x="3015082" y="1203259"/>
                </a:moveTo>
                <a:lnTo>
                  <a:pt x="3012480" y="1198746"/>
                </a:lnTo>
                <a:lnTo>
                  <a:pt x="3016988" y="1196144"/>
                </a:lnTo>
                <a:lnTo>
                  <a:pt x="3019595" y="1200657"/>
                </a:lnTo>
                <a:lnTo>
                  <a:pt x="3015082" y="1203259"/>
                </a:lnTo>
                <a:close/>
              </a:path>
              <a:path w="7283450" h="1363345">
                <a:moveTo>
                  <a:pt x="2953729" y="1102196"/>
                </a:moveTo>
                <a:lnTo>
                  <a:pt x="2948514" y="1093165"/>
                </a:lnTo>
                <a:lnTo>
                  <a:pt x="2957540" y="1087955"/>
                </a:lnTo>
                <a:lnTo>
                  <a:pt x="2962750" y="1096986"/>
                </a:lnTo>
                <a:lnTo>
                  <a:pt x="2953729" y="1102196"/>
                </a:lnTo>
                <a:close/>
              </a:path>
              <a:path w="7283450" h="1363345">
                <a:moveTo>
                  <a:pt x="2892452" y="1000803"/>
                </a:moveTo>
                <a:lnTo>
                  <a:pt x="2884873" y="987680"/>
                </a:lnTo>
                <a:lnTo>
                  <a:pt x="2898001" y="980101"/>
                </a:lnTo>
                <a:lnTo>
                  <a:pt x="2905581" y="993224"/>
                </a:lnTo>
                <a:lnTo>
                  <a:pt x="2892452" y="1000803"/>
                </a:lnTo>
                <a:close/>
              </a:path>
              <a:path w="7283450" h="1363345">
                <a:moveTo>
                  <a:pt x="2831094" y="899740"/>
                </a:moveTo>
                <a:lnTo>
                  <a:pt x="2820907" y="882099"/>
                </a:lnTo>
                <a:lnTo>
                  <a:pt x="2838554" y="871912"/>
                </a:lnTo>
                <a:lnTo>
                  <a:pt x="2848740" y="889553"/>
                </a:lnTo>
                <a:lnTo>
                  <a:pt x="2831094" y="899740"/>
                </a:lnTo>
                <a:close/>
              </a:path>
              <a:path w="7283450" h="1363345">
                <a:moveTo>
                  <a:pt x="2769736" y="798677"/>
                </a:moveTo>
                <a:lnTo>
                  <a:pt x="2756942" y="776522"/>
                </a:lnTo>
                <a:lnTo>
                  <a:pt x="2779101" y="763733"/>
                </a:lnTo>
                <a:lnTo>
                  <a:pt x="2791890" y="785887"/>
                </a:lnTo>
                <a:lnTo>
                  <a:pt x="2769736" y="798677"/>
                </a:lnTo>
                <a:close/>
              </a:path>
              <a:path w="7283450" h="1363345">
                <a:moveTo>
                  <a:pt x="2708378" y="697613"/>
                </a:moveTo>
                <a:lnTo>
                  <a:pt x="2692981" y="670946"/>
                </a:lnTo>
                <a:lnTo>
                  <a:pt x="2719648" y="655549"/>
                </a:lnTo>
                <a:lnTo>
                  <a:pt x="2735045" y="682217"/>
                </a:lnTo>
                <a:lnTo>
                  <a:pt x="2708378" y="697613"/>
                </a:lnTo>
                <a:close/>
              </a:path>
              <a:path w="7283450" h="1363345">
                <a:moveTo>
                  <a:pt x="2647019" y="596550"/>
                </a:moveTo>
                <a:lnTo>
                  <a:pt x="2629015" y="565365"/>
                </a:lnTo>
                <a:lnTo>
                  <a:pt x="2660200" y="547361"/>
                </a:lnTo>
                <a:lnTo>
                  <a:pt x="2678205" y="578546"/>
                </a:lnTo>
                <a:lnTo>
                  <a:pt x="2647019" y="596550"/>
                </a:lnTo>
                <a:close/>
              </a:path>
              <a:path w="7283450" h="1363345">
                <a:moveTo>
                  <a:pt x="2585747" y="495162"/>
                </a:moveTo>
                <a:lnTo>
                  <a:pt x="2565374" y="459875"/>
                </a:lnTo>
                <a:lnTo>
                  <a:pt x="2600662" y="439501"/>
                </a:lnTo>
                <a:lnTo>
                  <a:pt x="2621035" y="474789"/>
                </a:lnTo>
                <a:lnTo>
                  <a:pt x="2585747" y="495162"/>
                </a:lnTo>
                <a:close/>
              </a:path>
              <a:path w="7283450" h="1363345">
                <a:moveTo>
                  <a:pt x="2524389" y="394099"/>
                </a:moveTo>
                <a:lnTo>
                  <a:pt x="2501409" y="354298"/>
                </a:lnTo>
                <a:lnTo>
                  <a:pt x="2541209" y="331318"/>
                </a:lnTo>
                <a:lnTo>
                  <a:pt x="2564185" y="371118"/>
                </a:lnTo>
                <a:lnTo>
                  <a:pt x="2524389" y="394099"/>
                </a:lnTo>
                <a:close/>
              </a:path>
              <a:path w="7283450" h="1363345">
                <a:moveTo>
                  <a:pt x="2463112" y="292706"/>
                </a:moveTo>
                <a:lnTo>
                  <a:pt x="2437768" y="248808"/>
                </a:lnTo>
                <a:lnTo>
                  <a:pt x="2481671" y="223459"/>
                </a:lnTo>
                <a:lnTo>
                  <a:pt x="2507015" y="267362"/>
                </a:lnTo>
                <a:lnTo>
                  <a:pt x="2463112" y="292706"/>
                </a:lnTo>
                <a:close/>
              </a:path>
              <a:path w="7283450" h="1363345">
                <a:moveTo>
                  <a:pt x="2401759" y="191643"/>
                </a:moveTo>
                <a:lnTo>
                  <a:pt x="2373807" y="143227"/>
                </a:lnTo>
                <a:lnTo>
                  <a:pt x="2422223" y="115275"/>
                </a:lnTo>
                <a:lnTo>
                  <a:pt x="2450175" y="163691"/>
                </a:lnTo>
                <a:lnTo>
                  <a:pt x="2401759" y="191643"/>
                </a:lnTo>
                <a:close/>
              </a:path>
              <a:path w="7283450" h="1363345">
                <a:moveTo>
                  <a:pt x="2340401" y="90580"/>
                </a:moveTo>
                <a:lnTo>
                  <a:pt x="2309841" y="37651"/>
                </a:lnTo>
                <a:lnTo>
                  <a:pt x="2362765" y="7091"/>
                </a:lnTo>
                <a:lnTo>
                  <a:pt x="2393325" y="60020"/>
                </a:lnTo>
                <a:lnTo>
                  <a:pt x="2340401" y="90580"/>
                </a:lnTo>
                <a:close/>
              </a:path>
              <a:path w="7283450" h="1363345">
                <a:moveTo>
                  <a:pt x="3180546" y="1245863"/>
                </a:moveTo>
                <a:lnTo>
                  <a:pt x="3179127" y="1243404"/>
                </a:lnTo>
                <a:lnTo>
                  <a:pt x="3181587" y="1241981"/>
                </a:lnTo>
                <a:lnTo>
                  <a:pt x="3183005" y="1244440"/>
                </a:lnTo>
                <a:lnTo>
                  <a:pt x="3180546" y="1245863"/>
                </a:lnTo>
                <a:close/>
              </a:path>
              <a:path w="7283450" h="1363345">
                <a:moveTo>
                  <a:pt x="3119188" y="1144800"/>
                </a:moveTo>
                <a:lnTo>
                  <a:pt x="3115157" y="1137823"/>
                </a:lnTo>
                <a:lnTo>
                  <a:pt x="3122134" y="1133792"/>
                </a:lnTo>
                <a:lnTo>
                  <a:pt x="3126165" y="1140769"/>
                </a:lnTo>
                <a:lnTo>
                  <a:pt x="3119188" y="1144800"/>
                </a:lnTo>
                <a:close/>
              </a:path>
              <a:path w="7283450" h="1363345">
                <a:moveTo>
                  <a:pt x="3057916" y="1043412"/>
                </a:moveTo>
                <a:lnTo>
                  <a:pt x="3051516" y="1032328"/>
                </a:lnTo>
                <a:lnTo>
                  <a:pt x="3062596" y="1025933"/>
                </a:lnTo>
                <a:lnTo>
                  <a:pt x="3068995" y="1037013"/>
                </a:lnTo>
                <a:lnTo>
                  <a:pt x="3057916" y="1043412"/>
                </a:lnTo>
                <a:close/>
              </a:path>
              <a:path w="7283450" h="1363345">
                <a:moveTo>
                  <a:pt x="2996558" y="942344"/>
                </a:moveTo>
                <a:lnTo>
                  <a:pt x="2987555" y="926751"/>
                </a:lnTo>
                <a:lnTo>
                  <a:pt x="3003143" y="917754"/>
                </a:lnTo>
                <a:lnTo>
                  <a:pt x="3012145" y="933347"/>
                </a:lnTo>
                <a:lnTo>
                  <a:pt x="2996558" y="942344"/>
                </a:lnTo>
                <a:close/>
              </a:path>
              <a:path w="7283450" h="1363345">
                <a:moveTo>
                  <a:pt x="2935199" y="841281"/>
                </a:moveTo>
                <a:lnTo>
                  <a:pt x="2923590" y="821175"/>
                </a:lnTo>
                <a:lnTo>
                  <a:pt x="2943695" y="809570"/>
                </a:lnTo>
                <a:lnTo>
                  <a:pt x="2955305" y="829676"/>
                </a:lnTo>
                <a:lnTo>
                  <a:pt x="2935199" y="841281"/>
                </a:lnTo>
                <a:close/>
              </a:path>
              <a:path w="7283450" h="1363345">
                <a:moveTo>
                  <a:pt x="2873841" y="740213"/>
                </a:moveTo>
                <a:lnTo>
                  <a:pt x="2859629" y="715594"/>
                </a:lnTo>
                <a:lnTo>
                  <a:pt x="2884243" y="701381"/>
                </a:lnTo>
                <a:lnTo>
                  <a:pt x="2898455" y="726000"/>
                </a:lnTo>
                <a:lnTo>
                  <a:pt x="2873841" y="740213"/>
                </a:lnTo>
                <a:close/>
              </a:path>
              <a:path w="7283450" h="1363345">
                <a:moveTo>
                  <a:pt x="2812483" y="639149"/>
                </a:moveTo>
                <a:lnTo>
                  <a:pt x="2795663" y="610018"/>
                </a:lnTo>
                <a:lnTo>
                  <a:pt x="2824790" y="593202"/>
                </a:lnTo>
                <a:lnTo>
                  <a:pt x="2841610" y="622329"/>
                </a:lnTo>
                <a:lnTo>
                  <a:pt x="2812483" y="639149"/>
                </a:lnTo>
                <a:close/>
              </a:path>
              <a:path w="7283450" h="1363345">
                <a:moveTo>
                  <a:pt x="2751211" y="537761"/>
                </a:moveTo>
                <a:lnTo>
                  <a:pt x="2732022" y="504527"/>
                </a:lnTo>
                <a:lnTo>
                  <a:pt x="2765256" y="485339"/>
                </a:lnTo>
                <a:lnTo>
                  <a:pt x="2784445" y="518577"/>
                </a:lnTo>
                <a:lnTo>
                  <a:pt x="2751211" y="537761"/>
                </a:lnTo>
                <a:close/>
              </a:path>
              <a:path w="7283450" h="1363345">
                <a:moveTo>
                  <a:pt x="2689848" y="436693"/>
                </a:moveTo>
                <a:lnTo>
                  <a:pt x="2668057" y="398951"/>
                </a:lnTo>
                <a:lnTo>
                  <a:pt x="2705804" y="377159"/>
                </a:lnTo>
                <a:lnTo>
                  <a:pt x="2727595" y="414902"/>
                </a:lnTo>
                <a:lnTo>
                  <a:pt x="2689848" y="436693"/>
                </a:lnTo>
                <a:close/>
              </a:path>
              <a:path w="7283450" h="1363345">
                <a:moveTo>
                  <a:pt x="2628581" y="335310"/>
                </a:moveTo>
                <a:lnTo>
                  <a:pt x="2604416" y="293461"/>
                </a:lnTo>
                <a:lnTo>
                  <a:pt x="2646265" y="269296"/>
                </a:lnTo>
                <a:lnTo>
                  <a:pt x="2670430" y="311145"/>
                </a:lnTo>
                <a:lnTo>
                  <a:pt x="2628581" y="335310"/>
                </a:lnTo>
                <a:close/>
              </a:path>
              <a:path w="7283450" h="1363345">
                <a:moveTo>
                  <a:pt x="2567222" y="234242"/>
                </a:moveTo>
                <a:lnTo>
                  <a:pt x="2540455" y="187880"/>
                </a:lnTo>
                <a:lnTo>
                  <a:pt x="2586817" y="161112"/>
                </a:lnTo>
                <a:lnTo>
                  <a:pt x="2613585" y="207474"/>
                </a:lnTo>
                <a:lnTo>
                  <a:pt x="2567222" y="234242"/>
                </a:lnTo>
                <a:close/>
              </a:path>
              <a:path w="7283450" h="1363345">
                <a:moveTo>
                  <a:pt x="2505950" y="132854"/>
                </a:moveTo>
                <a:lnTo>
                  <a:pt x="2476814" y="82389"/>
                </a:lnTo>
                <a:lnTo>
                  <a:pt x="2527279" y="53253"/>
                </a:lnTo>
                <a:lnTo>
                  <a:pt x="2556415" y="103718"/>
                </a:lnTo>
                <a:lnTo>
                  <a:pt x="2505950" y="132854"/>
                </a:lnTo>
                <a:close/>
              </a:path>
              <a:path w="7283450" h="1363345">
                <a:moveTo>
                  <a:pt x="3284647" y="1187399"/>
                </a:moveTo>
                <a:lnTo>
                  <a:pt x="3281805" y="1182475"/>
                </a:lnTo>
                <a:lnTo>
                  <a:pt x="3286734" y="1179629"/>
                </a:lnTo>
                <a:lnTo>
                  <a:pt x="3289575" y="1184553"/>
                </a:lnTo>
                <a:lnTo>
                  <a:pt x="3284647" y="1187399"/>
                </a:lnTo>
                <a:close/>
              </a:path>
              <a:path w="7283450" h="1363345">
                <a:moveTo>
                  <a:pt x="3223380" y="1086011"/>
                </a:moveTo>
                <a:lnTo>
                  <a:pt x="3218164" y="1076985"/>
                </a:lnTo>
                <a:lnTo>
                  <a:pt x="3227195" y="1071770"/>
                </a:lnTo>
                <a:lnTo>
                  <a:pt x="3232406" y="1080801"/>
                </a:lnTo>
                <a:lnTo>
                  <a:pt x="3223380" y="1086011"/>
                </a:lnTo>
                <a:close/>
              </a:path>
              <a:path w="7283450" h="1363345">
                <a:moveTo>
                  <a:pt x="3162021" y="984948"/>
                </a:moveTo>
                <a:lnTo>
                  <a:pt x="3154203" y="971404"/>
                </a:lnTo>
                <a:lnTo>
                  <a:pt x="3167742" y="963591"/>
                </a:lnTo>
                <a:lnTo>
                  <a:pt x="3175560" y="977130"/>
                </a:lnTo>
                <a:lnTo>
                  <a:pt x="3162021" y="984948"/>
                </a:lnTo>
                <a:close/>
              </a:path>
              <a:path w="7283450" h="1363345">
                <a:moveTo>
                  <a:pt x="3100663" y="883880"/>
                </a:moveTo>
                <a:lnTo>
                  <a:pt x="3090238" y="865828"/>
                </a:lnTo>
                <a:lnTo>
                  <a:pt x="3108290" y="855402"/>
                </a:lnTo>
                <a:lnTo>
                  <a:pt x="3118715" y="873455"/>
                </a:lnTo>
                <a:lnTo>
                  <a:pt x="3100663" y="883880"/>
                </a:lnTo>
                <a:close/>
              </a:path>
              <a:path w="7283450" h="1363345">
                <a:moveTo>
                  <a:pt x="3039300" y="782817"/>
                </a:moveTo>
                <a:lnTo>
                  <a:pt x="3026272" y="760251"/>
                </a:lnTo>
                <a:lnTo>
                  <a:pt x="3048837" y="747223"/>
                </a:lnTo>
                <a:lnTo>
                  <a:pt x="3061865" y="769788"/>
                </a:lnTo>
                <a:lnTo>
                  <a:pt x="3039300" y="782817"/>
                </a:lnTo>
                <a:close/>
              </a:path>
              <a:path w="7283450" h="1363345">
                <a:moveTo>
                  <a:pt x="2978028" y="681424"/>
                </a:moveTo>
                <a:lnTo>
                  <a:pt x="2962631" y="654756"/>
                </a:lnTo>
                <a:lnTo>
                  <a:pt x="2989298" y="639359"/>
                </a:lnTo>
                <a:lnTo>
                  <a:pt x="3004695" y="666027"/>
                </a:lnTo>
                <a:lnTo>
                  <a:pt x="2978028" y="681424"/>
                </a:lnTo>
                <a:close/>
              </a:path>
              <a:path w="7283450" h="1363345">
                <a:moveTo>
                  <a:pt x="2916674" y="580360"/>
                </a:moveTo>
                <a:lnTo>
                  <a:pt x="2898670" y="549180"/>
                </a:lnTo>
                <a:lnTo>
                  <a:pt x="2929851" y="531180"/>
                </a:lnTo>
                <a:lnTo>
                  <a:pt x="2947855" y="562356"/>
                </a:lnTo>
                <a:lnTo>
                  <a:pt x="2916674" y="580360"/>
                </a:lnTo>
                <a:close/>
              </a:path>
              <a:path w="7283450" h="1363345">
                <a:moveTo>
                  <a:pt x="2855311" y="479297"/>
                </a:moveTo>
                <a:lnTo>
                  <a:pt x="2834704" y="443604"/>
                </a:lnTo>
                <a:lnTo>
                  <a:pt x="2870403" y="422997"/>
                </a:lnTo>
                <a:lnTo>
                  <a:pt x="2891010" y="458685"/>
                </a:lnTo>
                <a:lnTo>
                  <a:pt x="2855311" y="479297"/>
                </a:lnTo>
                <a:close/>
              </a:path>
              <a:path w="7283450" h="1363345">
                <a:moveTo>
                  <a:pt x="2794039" y="377909"/>
                </a:moveTo>
                <a:lnTo>
                  <a:pt x="2771064" y="338113"/>
                </a:lnTo>
                <a:lnTo>
                  <a:pt x="2810864" y="315133"/>
                </a:lnTo>
                <a:lnTo>
                  <a:pt x="2833840" y="354929"/>
                </a:lnTo>
                <a:lnTo>
                  <a:pt x="2794039" y="377909"/>
                </a:lnTo>
                <a:close/>
              </a:path>
              <a:path w="7283450" h="1363345">
                <a:moveTo>
                  <a:pt x="2732681" y="276846"/>
                </a:moveTo>
                <a:lnTo>
                  <a:pt x="2707098" y="232532"/>
                </a:lnTo>
                <a:lnTo>
                  <a:pt x="2751407" y="206949"/>
                </a:lnTo>
                <a:lnTo>
                  <a:pt x="2776990" y="251263"/>
                </a:lnTo>
                <a:lnTo>
                  <a:pt x="2732681" y="276846"/>
                </a:lnTo>
                <a:close/>
              </a:path>
              <a:path w="7283450" h="1363345">
                <a:moveTo>
                  <a:pt x="2671409" y="175458"/>
                </a:moveTo>
                <a:lnTo>
                  <a:pt x="2643457" y="127047"/>
                </a:lnTo>
                <a:lnTo>
                  <a:pt x="2691873" y="99095"/>
                </a:lnTo>
                <a:lnTo>
                  <a:pt x="2719825" y="147506"/>
                </a:lnTo>
                <a:lnTo>
                  <a:pt x="2671409" y="175458"/>
                </a:lnTo>
                <a:close/>
              </a:path>
              <a:path w="7283450" h="1363345">
                <a:moveTo>
                  <a:pt x="3450115" y="1229998"/>
                </a:moveTo>
                <a:lnTo>
                  <a:pt x="3448458" y="1227128"/>
                </a:lnTo>
                <a:lnTo>
                  <a:pt x="3451328" y="1225471"/>
                </a:lnTo>
                <a:lnTo>
                  <a:pt x="3452985" y="1228341"/>
                </a:lnTo>
                <a:lnTo>
                  <a:pt x="3450115" y="1229998"/>
                </a:lnTo>
                <a:close/>
              </a:path>
              <a:path w="7283450" h="1363345">
                <a:moveTo>
                  <a:pt x="3388838" y="1128610"/>
                </a:moveTo>
                <a:lnTo>
                  <a:pt x="3384812" y="1121638"/>
                </a:lnTo>
                <a:lnTo>
                  <a:pt x="3391789" y="1117612"/>
                </a:lnTo>
                <a:lnTo>
                  <a:pt x="3395815" y="1124584"/>
                </a:lnTo>
                <a:lnTo>
                  <a:pt x="3388838" y="1128610"/>
                </a:lnTo>
                <a:close/>
              </a:path>
              <a:path w="7283450" h="1363345">
                <a:moveTo>
                  <a:pt x="3327480" y="1027547"/>
                </a:moveTo>
                <a:lnTo>
                  <a:pt x="3320851" y="1016061"/>
                </a:lnTo>
                <a:lnTo>
                  <a:pt x="3332337" y="1009428"/>
                </a:lnTo>
                <a:lnTo>
                  <a:pt x="3338970" y="1020914"/>
                </a:lnTo>
                <a:lnTo>
                  <a:pt x="3327480" y="1027547"/>
                </a:lnTo>
                <a:close/>
              </a:path>
              <a:path w="7283450" h="1363345">
                <a:moveTo>
                  <a:pt x="3266126" y="926479"/>
                </a:moveTo>
                <a:lnTo>
                  <a:pt x="3256885" y="910480"/>
                </a:lnTo>
                <a:lnTo>
                  <a:pt x="3272889" y="901239"/>
                </a:lnTo>
                <a:lnTo>
                  <a:pt x="3282125" y="917243"/>
                </a:lnTo>
                <a:lnTo>
                  <a:pt x="3266126" y="926479"/>
                </a:lnTo>
                <a:close/>
              </a:path>
              <a:path w="7283450" h="1363345">
                <a:moveTo>
                  <a:pt x="3204763" y="825416"/>
                </a:moveTo>
                <a:lnTo>
                  <a:pt x="3192920" y="804904"/>
                </a:lnTo>
                <a:lnTo>
                  <a:pt x="3213436" y="793060"/>
                </a:lnTo>
                <a:lnTo>
                  <a:pt x="3225280" y="813572"/>
                </a:lnTo>
                <a:lnTo>
                  <a:pt x="3204763" y="825416"/>
                </a:lnTo>
                <a:close/>
              </a:path>
              <a:path w="7283450" h="1363345">
                <a:moveTo>
                  <a:pt x="3143405" y="724352"/>
                </a:moveTo>
                <a:lnTo>
                  <a:pt x="3128954" y="699323"/>
                </a:lnTo>
                <a:lnTo>
                  <a:pt x="3153984" y="684872"/>
                </a:lnTo>
                <a:lnTo>
                  <a:pt x="3168435" y="709901"/>
                </a:lnTo>
                <a:lnTo>
                  <a:pt x="3143405" y="724352"/>
                </a:lnTo>
                <a:close/>
              </a:path>
              <a:path w="7283450" h="1363345">
                <a:moveTo>
                  <a:pt x="3082133" y="622964"/>
                </a:moveTo>
                <a:lnTo>
                  <a:pt x="3065313" y="593837"/>
                </a:lnTo>
                <a:lnTo>
                  <a:pt x="3094449" y="577017"/>
                </a:lnTo>
                <a:lnTo>
                  <a:pt x="3111265" y="606144"/>
                </a:lnTo>
                <a:lnTo>
                  <a:pt x="3082133" y="622964"/>
                </a:lnTo>
                <a:close/>
              </a:path>
              <a:path w="7283450" h="1363345">
                <a:moveTo>
                  <a:pt x="3020775" y="521901"/>
                </a:moveTo>
                <a:lnTo>
                  <a:pt x="3001352" y="488252"/>
                </a:lnTo>
                <a:lnTo>
                  <a:pt x="3034992" y="468829"/>
                </a:lnTo>
                <a:lnTo>
                  <a:pt x="3054420" y="502478"/>
                </a:lnTo>
                <a:lnTo>
                  <a:pt x="3020775" y="521901"/>
                </a:lnTo>
                <a:close/>
              </a:path>
              <a:path w="7283450" h="1363345">
                <a:moveTo>
                  <a:pt x="2959503" y="420508"/>
                </a:moveTo>
                <a:lnTo>
                  <a:pt x="2937712" y="382766"/>
                </a:lnTo>
                <a:lnTo>
                  <a:pt x="2975459" y="360974"/>
                </a:lnTo>
                <a:lnTo>
                  <a:pt x="2997250" y="398717"/>
                </a:lnTo>
                <a:lnTo>
                  <a:pt x="2959503" y="420508"/>
                </a:lnTo>
                <a:close/>
              </a:path>
              <a:path w="7283450" h="1363345">
                <a:moveTo>
                  <a:pt x="2898145" y="319445"/>
                </a:moveTo>
                <a:lnTo>
                  <a:pt x="2873746" y="277185"/>
                </a:lnTo>
                <a:lnTo>
                  <a:pt x="2916006" y="252786"/>
                </a:lnTo>
                <a:lnTo>
                  <a:pt x="2940405" y="295046"/>
                </a:lnTo>
                <a:lnTo>
                  <a:pt x="2898145" y="319445"/>
                </a:lnTo>
                <a:close/>
              </a:path>
              <a:path w="7283450" h="1363345">
                <a:moveTo>
                  <a:pt x="2836873" y="218057"/>
                </a:moveTo>
                <a:lnTo>
                  <a:pt x="2810105" y="171695"/>
                </a:lnTo>
                <a:lnTo>
                  <a:pt x="2856468" y="144927"/>
                </a:lnTo>
                <a:lnTo>
                  <a:pt x="2883235" y="191289"/>
                </a:lnTo>
                <a:lnTo>
                  <a:pt x="2836873" y="218057"/>
                </a:lnTo>
                <a:close/>
              </a:path>
              <a:path w="7283450" h="1363345">
                <a:moveTo>
                  <a:pt x="2775515" y="116989"/>
                </a:moveTo>
                <a:lnTo>
                  <a:pt x="2746144" y="66113"/>
                </a:lnTo>
                <a:lnTo>
                  <a:pt x="2797020" y="36743"/>
                </a:lnTo>
                <a:lnTo>
                  <a:pt x="2826390" y="87618"/>
                </a:lnTo>
                <a:lnTo>
                  <a:pt x="2775515" y="116989"/>
                </a:lnTo>
                <a:close/>
              </a:path>
              <a:path w="7283450" h="1363345">
                <a:moveTo>
                  <a:pt x="3554307" y="1171209"/>
                </a:moveTo>
                <a:lnTo>
                  <a:pt x="3551465" y="1166290"/>
                </a:lnTo>
                <a:lnTo>
                  <a:pt x="3556384" y="1163449"/>
                </a:lnTo>
                <a:lnTo>
                  <a:pt x="3559225" y="1168368"/>
                </a:lnTo>
                <a:lnTo>
                  <a:pt x="3554307" y="1171209"/>
                </a:lnTo>
                <a:close/>
              </a:path>
              <a:path w="7283450" h="1363345">
                <a:moveTo>
                  <a:pt x="3492944" y="1070146"/>
                </a:moveTo>
                <a:lnTo>
                  <a:pt x="3487494" y="1060709"/>
                </a:lnTo>
                <a:lnTo>
                  <a:pt x="3496936" y="1055260"/>
                </a:lnTo>
                <a:lnTo>
                  <a:pt x="3502385" y="1064697"/>
                </a:lnTo>
                <a:lnTo>
                  <a:pt x="3492944" y="1070146"/>
                </a:lnTo>
                <a:close/>
              </a:path>
              <a:path w="7283450" h="1363345">
                <a:moveTo>
                  <a:pt x="3431672" y="968758"/>
                </a:moveTo>
                <a:lnTo>
                  <a:pt x="3423858" y="955224"/>
                </a:lnTo>
                <a:lnTo>
                  <a:pt x="3437398" y="947406"/>
                </a:lnTo>
                <a:lnTo>
                  <a:pt x="3445215" y="960940"/>
                </a:lnTo>
                <a:lnTo>
                  <a:pt x="3431672" y="968758"/>
                </a:lnTo>
                <a:close/>
              </a:path>
              <a:path w="7283450" h="1363345">
                <a:moveTo>
                  <a:pt x="3370313" y="867695"/>
                </a:moveTo>
                <a:lnTo>
                  <a:pt x="3359888" y="849643"/>
                </a:lnTo>
                <a:lnTo>
                  <a:pt x="3377945" y="839217"/>
                </a:lnTo>
                <a:lnTo>
                  <a:pt x="3388365" y="857274"/>
                </a:lnTo>
                <a:lnTo>
                  <a:pt x="3370313" y="867695"/>
                </a:lnTo>
                <a:close/>
              </a:path>
              <a:path w="7283450" h="1363345">
                <a:moveTo>
                  <a:pt x="3308869" y="766956"/>
                </a:moveTo>
                <a:lnTo>
                  <a:pt x="3295602" y="743976"/>
                </a:lnTo>
                <a:lnTo>
                  <a:pt x="3318583" y="730709"/>
                </a:lnTo>
                <a:lnTo>
                  <a:pt x="3331850" y="753689"/>
                </a:lnTo>
                <a:lnTo>
                  <a:pt x="3308869" y="766956"/>
                </a:lnTo>
                <a:close/>
              </a:path>
              <a:path w="7283450" h="1363345">
                <a:moveTo>
                  <a:pt x="3247597" y="665568"/>
                </a:moveTo>
                <a:lnTo>
                  <a:pt x="3231961" y="638485"/>
                </a:lnTo>
                <a:lnTo>
                  <a:pt x="3259044" y="622850"/>
                </a:lnTo>
                <a:lnTo>
                  <a:pt x="3274680" y="649933"/>
                </a:lnTo>
                <a:lnTo>
                  <a:pt x="3247597" y="665568"/>
                </a:lnTo>
                <a:close/>
              </a:path>
              <a:path w="7283450" h="1363345">
                <a:moveTo>
                  <a:pt x="3186243" y="564500"/>
                </a:moveTo>
                <a:lnTo>
                  <a:pt x="3168000" y="532909"/>
                </a:lnTo>
                <a:lnTo>
                  <a:pt x="3199591" y="514670"/>
                </a:lnTo>
                <a:lnTo>
                  <a:pt x="3217830" y="546262"/>
                </a:lnTo>
                <a:lnTo>
                  <a:pt x="3186243" y="564500"/>
                </a:lnTo>
                <a:close/>
              </a:path>
              <a:path w="7283450" h="1363345">
                <a:moveTo>
                  <a:pt x="3124967" y="463112"/>
                </a:moveTo>
                <a:lnTo>
                  <a:pt x="3104360" y="427414"/>
                </a:lnTo>
                <a:lnTo>
                  <a:pt x="3140053" y="406807"/>
                </a:lnTo>
                <a:lnTo>
                  <a:pt x="3160660" y="442505"/>
                </a:lnTo>
                <a:lnTo>
                  <a:pt x="3124967" y="463112"/>
                </a:lnTo>
                <a:close/>
              </a:path>
              <a:path w="7283450" h="1363345">
                <a:moveTo>
                  <a:pt x="3063608" y="362049"/>
                </a:moveTo>
                <a:lnTo>
                  <a:pt x="3040394" y="321837"/>
                </a:lnTo>
                <a:lnTo>
                  <a:pt x="3080605" y="298623"/>
                </a:lnTo>
                <a:lnTo>
                  <a:pt x="3103820" y="338834"/>
                </a:lnTo>
                <a:lnTo>
                  <a:pt x="3063608" y="362049"/>
                </a:lnTo>
                <a:close/>
              </a:path>
              <a:path w="7283450" h="1363345">
                <a:moveTo>
                  <a:pt x="3002336" y="260661"/>
                </a:moveTo>
                <a:lnTo>
                  <a:pt x="2976753" y="216347"/>
                </a:lnTo>
                <a:lnTo>
                  <a:pt x="3021067" y="190764"/>
                </a:lnTo>
                <a:lnTo>
                  <a:pt x="3046650" y="235077"/>
                </a:lnTo>
                <a:lnTo>
                  <a:pt x="3002336" y="260661"/>
                </a:lnTo>
                <a:close/>
              </a:path>
              <a:path w="7283450" h="1363345">
                <a:moveTo>
                  <a:pt x="2940979" y="159598"/>
                </a:moveTo>
                <a:lnTo>
                  <a:pt x="2912787" y="110771"/>
                </a:lnTo>
                <a:lnTo>
                  <a:pt x="2961614" y="82585"/>
                </a:lnTo>
                <a:lnTo>
                  <a:pt x="2989800" y="131407"/>
                </a:lnTo>
                <a:lnTo>
                  <a:pt x="2940979" y="159598"/>
                </a:lnTo>
                <a:close/>
              </a:path>
              <a:path w="7283450" h="1363345">
                <a:moveTo>
                  <a:pt x="3719765" y="1213813"/>
                </a:moveTo>
                <a:lnTo>
                  <a:pt x="3718108" y="1210943"/>
                </a:lnTo>
                <a:lnTo>
                  <a:pt x="3720983" y="1209286"/>
                </a:lnTo>
                <a:lnTo>
                  <a:pt x="3722640" y="1212156"/>
                </a:lnTo>
                <a:lnTo>
                  <a:pt x="3719765" y="1213813"/>
                </a:lnTo>
                <a:close/>
              </a:path>
              <a:path w="7283450" h="1363345">
                <a:moveTo>
                  <a:pt x="3658407" y="1112750"/>
                </a:moveTo>
                <a:lnTo>
                  <a:pt x="3654142" y="1105362"/>
                </a:lnTo>
                <a:lnTo>
                  <a:pt x="3661526" y="1101102"/>
                </a:lnTo>
                <a:lnTo>
                  <a:pt x="3665790" y="1108485"/>
                </a:lnTo>
                <a:lnTo>
                  <a:pt x="3658407" y="1112750"/>
                </a:lnTo>
                <a:close/>
              </a:path>
              <a:path w="7283450" h="1363345">
                <a:moveTo>
                  <a:pt x="3597135" y="1011362"/>
                </a:moveTo>
                <a:lnTo>
                  <a:pt x="3590502" y="999872"/>
                </a:lnTo>
                <a:lnTo>
                  <a:pt x="3601987" y="993238"/>
                </a:lnTo>
                <a:lnTo>
                  <a:pt x="3608621" y="1004729"/>
                </a:lnTo>
                <a:lnTo>
                  <a:pt x="3597135" y="1011362"/>
                </a:lnTo>
                <a:close/>
              </a:path>
              <a:path w="7283450" h="1363345">
                <a:moveTo>
                  <a:pt x="3535777" y="910299"/>
                </a:moveTo>
                <a:lnTo>
                  <a:pt x="3526536" y="894295"/>
                </a:lnTo>
                <a:lnTo>
                  <a:pt x="3542539" y="885059"/>
                </a:lnTo>
                <a:lnTo>
                  <a:pt x="3551780" y="901058"/>
                </a:lnTo>
                <a:lnTo>
                  <a:pt x="3535777" y="910299"/>
                </a:lnTo>
                <a:close/>
              </a:path>
              <a:path w="7283450" h="1363345">
                <a:moveTo>
                  <a:pt x="3474419" y="809231"/>
                </a:moveTo>
                <a:lnTo>
                  <a:pt x="3462575" y="788719"/>
                </a:lnTo>
                <a:lnTo>
                  <a:pt x="3483092" y="776875"/>
                </a:lnTo>
                <a:lnTo>
                  <a:pt x="3494935" y="797387"/>
                </a:lnTo>
                <a:lnTo>
                  <a:pt x="3474419" y="809231"/>
                </a:lnTo>
                <a:close/>
              </a:path>
              <a:path w="7283450" h="1363345">
                <a:moveTo>
                  <a:pt x="3413061" y="708167"/>
                </a:moveTo>
                <a:lnTo>
                  <a:pt x="3398610" y="683138"/>
                </a:lnTo>
                <a:lnTo>
                  <a:pt x="3423634" y="668687"/>
                </a:lnTo>
                <a:lnTo>
                  <a:pt x="3438085" y="693721"/>
                </a:lnTo>
                <a:lnTo>
                  <a:pt x="3413061" y="708167"/>
                </a:lnTo>
                <a:close/>
              </a:path>
              <a:path w="7283450" h="1363345">
                <a:moveTo>
                  <a:pt x="3351698" y="607099"/>
                </a:moveTo>
                <a:lnTo>
                  <a:pt x="3334644" y="577562"/>
                </a:lnTo>
                <a:lnTo>
                  <a:pt x="3364186" y="560508"/>
                </a:lnTo>
                <a:lnTo>
                  <a:pt x="3381240" y="590045"/>
                </a:lnTo>
                <a:lnTo>
                  <a:pt x="3351698" y="607099"/>
                </a:lnTo>
                <a:close/>
              </a:path>
              <a:path w="7283450" h="1363345">
                <a:moveTo>
                  <a:pt x="3290430" y="505716"/>
                </a:moveTo>
                <a:lnTo>
                  <a:pt x="3271003" y="472071"/>
                </a:lnTo>
                <a:lnTo>
                  <a:pt x="3304647" y="452644"/>
                </a:lnTo>
                <a:lnTo>
                  <a:pt x="3324075" y="486289"/>
                </a:lnTo>
                <a:lnTo>
                  <a:pt x="3290430" y="505716"/>
                </a:lnTo>
                <a:close/>
              </a:path>
              <a:path w="7283450" h="1363345">
                <a:moveTo>
                  <a:pt x="3229072" y="404648"/>
                </a:moveTo>
                <a:lnTo>
                  <a:pt x="3207042" y="366490"/>
                </a:lnTo>
                <a:lnTo>
                  <a:pt x="3245200" y="344460"/>
                </a:lnTo>
                <a:lnTo>
                  <a:pt x="3267230" y="382618"/>
                </a:lnTo>
                <a:lnTo>
                  <a:pt x="3229072" y="404648"/>
                </a:lnTo>
                <a:close/>
              </a:path>
              <a:path w="7283450" h="1363345">
                <a:moveTo>
                  <a:pt x="3167800" y="303260"/>
                </a:moveTo>
                <a:lnTo>
                  <a:pt x="3143401" y="261000"/>
                </a:lnTo>
                <a:lnTo>
                  <a:pt x="3185661" y="236601"/>
                </a:lnTo>
                <a:lnTo>
                  <a:pt x="3210060" y="278861"/>
                </a:lnTo>
                <a:lnTo>
                  <a:pt x="3167800" y="303260"/>
                </a:lnTo>
                <a:close/>
              </a:path>
              <a:path w="7283450" h="1363345">
                <a:moveTo>
                  <a:pt x="3106442" y="202197"/>
                </a:moveTo>
                <a:lnTo>
                  <a:pt x="3079435" y="155424"/>
                </a:lnTo>
                <a:lnTo>
                  <a:pt x="3126209" y="128422"/>
                </a:lnTo>
                <a:lnTo>
                  <a:pt x="3153215" y="175195"/>
                </a:lnTo>
                <a:lnTo>
                  <a:pt x="3106442" y="202197"/>
                </a:lnTo>
                <a:close/>
              </a:path>
              <a:path w="7283450" h="1363345">
                <a:moveTo>
                  <a:pt x="3045079" y="101133"/>
                </a:moveTo>
                <a:lnTo>
                  <a:pt x="3015470" y="49847"/>
                </a:lnTo>
                <a:lnTo>
                  <a:pt x="3066760" y="20233"/>
                </a:lnTo>
                <a:lnTo>
                  <a:pt x="3096370" y="71524"/>
                </a:lnTo>
                <a:lnTo>
                  <a:pt x="3045079" y="101133"/>
                </a:lnTo>
                <a:close/>
              </a:path>
              <a:path w="7283450" h="1363345">
                <a:moveTo>
                  <a:pt x="3823871" y="1155354"/>
                </a:moveTo>
                <a:lnTo>
                  <a:pt x="3820790" y="1150015"/>
                </a:lnTo>
                <a:lnTo>
                  <a:pt x="3826125" y="1146939"/>
                </a:lnTo>
                <a:lnTo>
                  <a:pt x="3829205" y="1152274"/>
                </a:lnTo>
                <a:lnTo>
                  <a:pt x="3823871" y="1155354"/>
                </a:lnTo>
                <a:close/>
              </a:path>
              <a:path w="7283450" h="1363345">
                <a:moveTo>
                  <a:pt x="3762512" y="1054286"/>
                </a:moveTo>
                <a:lnTo>
                  <a:pt x="3756829" y="1044443"/>
                </a:lnTo>
                <a:lnTo>
                  <a:pt x="3766677" y="1038755"/>
                </a:lnTo>
                <a:lnTo>
                  <a:pt x="3772360" y="1048598"/>
                </a:lnTo>
                <a:lnTo>
                  <a:pt x="3762512" y="1054286"/>
                </a:lnTo>
                <a:close/>
              </a:path>
              <a:path w="7283450" h="1363345">
                <a:moveTo>
                  <a:pt x="3701240" y="952898"/>
                </a:moveTo>
                <a:lnTo>
                  <a:pt x="3693189" y="938948"/>
                </a:lnTo>
                <a:lnTo>
                  <a:pt x="3707138" y="930896"/>
                </a:lnTo>
                <a:lnTo>
                  <a:pt x="3715190" y="944846"/>
                </a:lnTo>
                <a:lnTo>
                  <a:pt x="3701240" y="952898"/>
                </a:lnTo>
                <a:close/>
              </a:path>
              <a:path w="7283450" h="1363345">
                <a:moveTo>
                  <a:pt x="3639882" y="851835"/>
                </a:moveTo>
                <a:lnTo>
                  <a:pt x="3629218" y="833367"/>
                </a:lnTo>
                <a:lnTo>
                  <a:pt x="3647681" y="822708"/>
                </a:lnTo>
                <a:lnTo>
                  <a:pt x="3658345" y="841175"/>
                </a:lnTo>
                <a:lnTo>
                  <a:pt x="3639882" y="851835"/>
                </a:lnTo>
                <a:close/>
              </a:path>
              <a:path w="7283450" h="1363345">
                <a:moveTo>
                  <a:pt x="3578524" y="750767"/>
                </a:moveTo>
                <a:lnTo>
                  <a:pt x="3565257" y="727791"/>
                </a:lnTo>
                <a:lnTo>
                  <a:pt x="3588233" y="714529"/>
                </a:lnTo>
                <a:lnTo>
                  <a:pt x="3601500" y="737500"/>
                </a:lnTo>
                <a:lnTo>
                  <a:pt x="3578524" y="750767"/>
                </a:lnTo>
                <a:close/>
              </a:path>
              <a:path w="7283450" h="1363345">
                <a:moveTo>
                  <a:pt x="3517161" y="649703"/>
                </a:moveTo>
                <a:lnTo>
                  <a:pt x="3501291" y="622214"/>
                </a:lnTo>
                <a:lnTo>
                  <a:pt x="3528785" y="606345"/>
                </a:lnTo>
                <a:lnTo>
                  <a:pt x="3544655" y="633829"/>
                </a:lnTo>
                <a:lnTo>
                  <a:pt x="3517161" y="649703"/>
                </a:lnTo>
                <a:close/>
              </a:path>
              <a:path w="7283450" h="1363345">
                <a:moveTo>
                  <a:pt x="3455889" y="548315"/>
                </a:moveTo>
                <a:lnTo>
                  <a:pt x="3437651" y="516724"/>
                </a:lnTo>
                <a:lnTo>
                  <a:pt x="3469247" y="498481"/>
                </a:lnTo>
                <a:lnTo>
                  <a:pt x="3487485" y="530072"/>
                </a:lnTo>
                <a:lnTo>
                  <a:pt x="3455889" y="548315"/>
                </a:lnTo>
                <a:close/>
              </a:path>
              <a:path w="7283450" h="1363345">
                <a:moveTo>
                  <a:pt x="3394531" y="447252"/>
                </a:moveTo>
                <a:lnTo>
                  <a:pt x="3373685" y="411143"/>
                </a:lnTo>
                <a:lnTo>
                  <a:pt x="3409789" y="390297"/>
                </a:lnTo>
                <a:lnTo>
                  <a:pt x="3430635" y="426406"/>
                </a:lnTo>
                <a:lnTo>
                  <a:pt x="3394531" y="447252"/>
                </a:lnTo>
                <a:close/>
              </a:path>
              <a:path w="7283450" h="1363345">
                <a:moveTo>
                  <a:pt x="3333259" y="345864"/>
                </a:moveTo>
                <a:lnTo>
                  <a:pt x="3310044" y="305657"/>
                </a:lnTo>
                <a:lnTo>
                  <a:pt x="3350256" y="282443"/>
                </a:lnTo>
                <a:lnTo>
                  <a:pt x="3373470" y="322649"/>
                </a:lnTo>
                <a:lnTo>
                  <a:pt x="3333259" y="345864"/>
                </a:lnTo>
                <a:close/>
              </a:path>
              <a:path w="7283450" h="1363345">
                <a:moveTo>
                  <a:pt x="3271901" y="244796"/>
                </a:moveTo>
                <a:lnTo>
                  <a:pt x="3246083" y="200072"/>
                </a:lnTo>
                <a:lnTo>
                  <a:pt x="3290803" y="174254"/>
                </a:lnTo>
                <a:lnTo>
                  <a:pt x="3316625" y="218974"/>
                </a:lnTo>
                <a:lnTo>
                  <a:pt x="3271901" y="244796"/>
                </a:lnTo>
                <a:close/>
              </a:path>
              <a:path w="7283450" h="1363345">
                <a:moveTo>
                  <a:pt x="3210633" y="143408"/>
                </a:moveTo>
                <a:lnTo>
                  <a:pt x="3182442" y="94586"/>
                </a:lnTo>
                <a:lnTo>
                  <a:pt x="3231269" y="66395"/>
                </a:lnTo>
                <a:lnTo>
                  <a:pt x="3259455" y="115222"/>
                </a:lnTo>
                <a:lnTo>
                  <a:pt x="3210633" y="143408"/>
                </a:lnTo>
                <a:close/>
              </a:path>
              <a:path w="7283450" h="1363345">
                <a:moveTo>
                  <a:pt x="3989330" y="1197953"/>
                </a:moveTo>
                <a:lnTo>
                  <a:pt x="3987438" y="1194672"/>
                </a:lnTo>
                <a:lnTo>
                  <a:pt x="3990719" y="1192776"/>
                </a:lnTo>
                <a:lnTo>
                  <a:pt x="3992615" y="1196057"/>
                </a:lnTo>
                <a:lnTo>
                  <a:pt x="3989330" y="1197953"/>
                </a:lnTo>
                <a:close/>
              </a:path>
              <a:path w="7283450" h="1363345">
                <a:moveTo>
                  <a:pt x="3928062" y="1096565"/>
                </a:moveTo>
                <a:lnTo>
                  <a:pt x="3923797" y="1089182"/>
                </a:lnTo>
                <a:lnTo>
                  <a:pt x="3931181" y="1084917"/>
                </a:lnTo>
                <a:lnTo>
                  <a:pt x="3935445" y="1092300"/>
                </a:lnTo>
                <a:lnTo>
                  <a:pt x="3928062" y="1096565"/>
                </a:lnTo>
                <a:close/>
              </a:path>
              <a:path w="7283450" h="1363345">
                <a:moveTo>
                  <a:pt x="3866704" y="995497"/>
                </a:moveTo>
                <a:lnTo>
                  <a:pt x="3859837" y="983601"/>
                </a:lnTo>
                <a:lnTo>
                  <a:pt x="3871733" y="976733"/>
                </a:lnTo>
                <a:lnTo>
                  <a:pt x="3878600" y="988625"/>
                </a:lnTo>
                <a:lnTo>
                  <a:pt x="3866704" y="995497"/>
                </a:lnTo>
                <a:close/>
              </a:path>
              <a:path w="7283450" h="1363345">
                <a:moveTo>
                  <a:pt x="3805341" y="894434"/>
                </a:moveTo>
                <a:lnTo>
                  <a:pt x="3795866" y="878025"/>
                </a:lnTo>
                <a:lnTo>
                  <a:pt x="3812280" y="868550"/>
                </a:lnTo>
                <a:lnTo>
                  <a:pt x="3821755" y="884959"/>
                </a:lnTo>
                <a:lnTo>
                  <a:pt x="3805341" y="894434"/>
                </a:lnTo>
                <a:close/>
              </a:path>
              <a:path w="7283450" h="1363345">
                <a:moveTo>
                  <a:pt x="3743987" y="793366"/>
                </a:moveTo>
                <a:lnTo>
                  <a:pt x="3731905" y="772443"/>
                </a:lnTo>
                <a:lnTo>
                  <a:pt x="3752832" y="760366"/>
                </a:lnTo>
                <a:lnTo>
                  <a:pt x="3764910" y="781288"/>
                </a:lnTo>
                <a:lnTo>
                  <a:pt x="3743987" y="793366"/>
                </a:lnTo>
                <a:close/>
              </a:path>
              <a:path w="7283450" h="1363345">
                <a:moveTo>
                  <a:pt x="3682629" y="692303"/>
                </a:moveTo>
                <a:lnTo>
                  <a:pt x="3667939" y="666867"/>
                </a:lnTo>
                <a:lnTo>
                  <a:pt x="3693375" y="652182"/>
                </a:lnTo>
                <a:lnTo>
                  <a:pt x="3708065" y="677617"/>
                </a:lnTo>
                <a:lnTo>
                  <a:pt x="3682629" y="692303"/>
                </a:lnTo>
                <a:close/>
              </a:path>
              <a:path w="7283450" h="1363345">
                <a:moveTo>
                  <a:pt x="3621352" y="590914"/>
                </a:moveTo>
                <a:lnTo>
                  <a:pt x="3604298" y="561377"/>
                </a:lnTo>
                <a:lnTo>
                  <a:pt x="3633841" y="544323"/>
                </a:lnTo>
                <a:lnTo>
                  <a:pt x="3650895" y="573860"/>
                </a:lnTo>
                <a:lnTo>
                  <a:pt x="3621352" y="590914"/>
                </a:lnTo>
                <a:close/>
              </a:path>
              <a:path w="7283450" h="1363345">
                <a:moveTo>
                  <a:pt x="3559994" y="489851"/>
                </a:moveTo>
                <a:lnTo>
                  <a:pt x="3540333" y="455796"/>
                </a:lnTo>
                <a:lnTo>
                  <a:pt x="3574388" y="436134"/>
                </a:lnTo>
                <a:lnTo>
                  <a:pt x="3594050" y="470190"/>
                </a:lnTo>
                <a:lnTo>
                  <a:pt x="3559994" y="489851"/>
                </a:lnTo>
                <a:close/>
              </a:path>
              <a:path w="7283450" h="1363345">
                <a:moveTo>
                  <a:pt x="3498641" y="388788"/>
                </a:moveTo>
                <a:lnTo>
                  <a:pt x="3476372" y="350219"/>
                </a:lnTo>
                <a:lnTo>
                  <a:pt x="3514940" y="327950"/>
                </a:lnTo>
                <a:lnTo>
                  <a:pt x="3537205" y="366519"/>
                </a:lnTo>
                <a:lnTo>
                  <a:pt x="3498641" y="388788"/>
                </a:lnTo>
                <a:close/>
              </a:path>
              <a:path w="7283450" h="1363345">
                <a:moveTo>
                  <a:pt x="3437369" y="287395"/>
                </a:moveTo>
                <a:lnTo>
                  <a:pt x="3412731" y="244729"/>
                </a:lnTo>
                <a:lnTo>
                  <a:pt x="3455402" y="220091"/>
                </a:lnTo>
                <a:lnTo>
                  <a:pt x="3480035" y="262762"/>
                </a:lnTo>
                <a:lnTo>
                  <a:pt x="3437369" y="287395"/>
                </a:lnTo>
                <a:close/>
              </a:path>
              <a:path w="7283450" h="1363345">
                <a:moveTo>
                  <a:pt x="3376006" y="186332"/>
                </a:moveTo>
                <a:lnTo>
                  <a:pt x="3348765" y="139153"/>
                </a:lnTo>
                <a:lnTo>
                  <a:pt x="3395949" y="111912"/>
                </a:lnTo>
                <a:lnTo>
                  <a:pt x="3423189" y="159091"/>
                </a:lnTo>
                <a:lnTo>
                  <a:pt x="3376006" y="186332"/>
                </a:lnTo>
                <a:close/>
              </a:path>
              <a:path w="7283450" h="1363345">
                <a:moveTo>
                  <a:pt x="3314734" y="84944"/>
                </a:moveTo>
                <a:lnTo>
                  <a:pt x="3285124" y="33658"/>
                </a:lnTo>
                <a:lnTo>
                  <a:pt x="3336411" y="4048"/>
                </a:lnTo>
                <a:lnTo>
                  <a:pt x="3366020" y="55335"/>
                </a:lnTo>
                <a:lnTo>
                  <a:pt x="3314734" y="84944"/>
                </a:lnTo>
                <a:close/>
              </a:path>
              <a:path w="7283450" h="1363345">
                <a:moveTo>
                  <a:pt x="4156025" y="1239841"/>
                </a:moveTo>
                <a:lnTo>
                  <a:pt x="4154382" y="1239841"/>
                </a:lnTo>
                <a:lnTo>
                  <a:pt x="4154081" y="1239320"/>
                </a:lnTo>
                <a:lnTo>
                  <a:pt x="4155724" y="1239320"/>
                </a:lnTo>
                <a:lnTo>
                  <a:pt x="4156025" y="1239841"/>
                </a:lnTo>
                <a:close/>
              </a:path>
              <a:path w="7283450" h="1363345">
                <a:moveTo>
                  <a:pt x="4093521" y="1139164"/>
                </a:moveTo>
                <a:lnTo>
                  <a:pt x="4090445" y="1133835"/>
                </a:lnTo>
                <a:lnTo>
                  <a:pt x="4095779" y="1130754"/>
                </a:lnTo>
                <a:lnTo>
                  <a:pt x="4098855" y="1136084"/>
                </a:lnTo>
                <a:lnTo>
                  <a:pt x="4093521" y="1139164"/>
                </a:lnTo>
                <a:close/>
              </a:path>
              <a:path w="7283450" h="1363345">
                <a:moveTo>
                  <a:pt x="4032168" y="1038101"/>
                </a:moveTo>
                <a:lnTo>
                  <a:pt x="4026480" y="1028254"/>
                </a:lnTo>
                <a:lnTo>
                  <a:pt x="4036323" y="1022571"/>
                </a:lnTo>
                <a:lnTo>
                  <a:pt x="4042010" y="1032418"/>
                </a:lnTo>
                <a:lnTo>
                  <a:pt x="4032168" y="1038101"/>
                </a:lnTo>
                <a:close/>
              </a:path>
              <a:path w="7283450" h="1363345">
                <a:moveTo>
                  <a:pt x="3970891" y="936713"/>
                </a:moveTo>
                <a:lnTo>
                  <a:pt x="3962839" y="922763"/>
                </a:lnTo>
                <a:lnTo>
                  <a:pt x="3976789" y="914711"/>
                </a:lnTo>
                <a:lnTo>
                  <a:pt x="3984841" y="928656"/>
                </a:lnTo>
                <a:lnTo>
                  <a:pt x="3970891" y="936713"/>
                </a:lnTo>
                <a:close/>
              </a:path>
              <a:path w="7283450" h="1363345">
                <a:moveTo>
                  <a:pt x="3909446" y="835975"/>
                </a:moveTo>
                <a:lnTo>
                  <a:pt x="3898553" y="817101"/>
                </a:lnTo>
                <a:lnTo>
                  <a:pt x="3917427" y="806203"/>
                </a:lnTo>
                <a:lnTo>
                  <a:pt x="3928325" y="825076"/>
                </a:lnTo>
                <a:lnTo>
                  <a:pt x="3909446" y="835975"/>
                </a:lnTo>
                <a:close/>
              </a:path>
              <a:path w="7283450" h="1363345">
                <a:moveTo>
                  <a:pt x="3848093" y="734906"/>
                </a:moveTo>
                <a:lnTo>
                  <a:pt x="3834587" y="711520"/>
                </a:lnTo>
                <a:lnTo>
                  <a:pt x="3857974" y="698019"/>
                </a:lnTo>
                <a:lnTo>
                  <a:pt x="3871475" y="721406"/>
                </a:lnTo>
                <a:lnTo>
                  <a:pt x="3848093" y="734906"/>
                </a:lnTo>
                <a:close/>
              </a:path>
              <a:path w="7283450" h="1363345">
                <a:moveTo>
                  <a:pt x="3786821" y="633518"/>
                </a:moveTo>
                <a:lnTo>
                  <a:pt x="3770946" y="606025"/>
                </a:lnTo>
                <a:lnTo>
                  <a:pt x="3798435" y="590155"/>
                </a:lnTo>
                <a:lnTo>
                  <a:pt x="3814305" y="617649"/>
                </a:lnTo>
                <a:lnTo>
                  <a:pt x="3786821" y="633518"/>
                </a:lnTo>
                <a:close/>
              </a:path>
              <a:path w="7283450" h="1363345">
                <a:moveTo>
                  <a:pt x="3725458" y="532455"/>
                </a:moveTo>
                <a:lnTo>
                  <a:pt x="3706981" y="500448"/>
                </a:lnTo>
                <a:lnTo>
                  <a:pt x="3738987" y="481971"/>
                </a:lnTo>
                <a:lnTo>
                  <a:pt x="3757465" y="513978"/>
                </a:lnTo>
                <a:lnTo>
                  <a:pt x="3725458" y="532455"/>
                </a:lnTo>
                <a:close/>
              </a:path>
              <a:path w="7283450" h="1363345">
                <a:moveTo>
                  <a:pt x="3664186" y="431062"/>
                </a:moveTo>
                <a:lnTo>
                  <a:pt x="3643340" y="394958"/>
                </a:lnTo>
                <a:lnTo>
                  <a:pt x="3679449" y="374112"/>
                </a:lnTo>
                <a:lnTo>
                  <a:pt x="3700295" y="410216"/>
                </a:lnTo>
                <a:lnTo>
                  <a:pt x="3664186" y="431062"/>
                </a:lnTo>
                <a:close/>
              </a:path>
              <a:path w="7283450" h="1363345">
                <a:moveTo>
                  <a:pt x="3602828" y="329999"/>
                </a:moveTo>
                <a:lnTo>
                  <a:pt x="3579374" y="289382"/>
                </a:lnTo>
                <a:lnTo>
                  <a:pt x="3619996" y="265933"/>
                </a:lnTo>
                <a:lnTo>
                  <a:pt x="3643445" y="306550"/>
                </a:lnTo>
                <a:lnTo>
                  <a:pt x="3602828" y="329999"/>
                </a:lnTo>
                <a:close/>
              </a:path>
              <a:path w="7283450" h="1363345">
                <a:moveTo>
                  <a:pt x="3541470" y="228936"/>
                </a:moveTo>
                <a:lnTo>
                  <a:pt x="3515413" y="183801"/>
                </a:lnTo>
                <a:lnTo>
                  <a:pt x="3560544" y="157745"/>
                </a:lnTo>
                <a:lnTo>
                  <a:pt x="3586600" y="202880"/>
                </a:lnTo>
                <a:lnTo>
                  <a:pt x="3541470" y="228936"/>
                </a:lnTo>
                <a:close/>
              </a:path>
              <a:path w="7283450" h="1363345">
                <a:moveTo>
                  <a:pt x="3480197" y="127548"/>
                </a:moveTo>
                <a:lnTo>
                  <a:pt x="3451772" y="78310"/>
                </a:lnTo>
                <a:lnTo>
                  <a:pt x="3501005" y="49885"/>
                </a:lnTo>
                <a:lnTo>
                  <a:pt x="3529430" y="99123"/>
                </a:lnTo>
                <a:lnTo>
                  <a:pt x="3480197" y="127548"/>
                </a:lnTo>
                <a:close/>
              </a:path>
              <a:path w="7283450" h="1363345">
                <a:moveTo>
                  <a:pt x="4258898" y="1182093"/>
                </a:moveTo>
                <a:lnTo>
                  <a:pt x="4256768" y="1178401"/>
                </a:lnTo>
                <a:lnTo>
                  <a:pt x="4260460" y="1176267"/>
                </a:lnTo>
                <a:lnTo>
                  <a:pt x="4262590" y="1179958"/>
                </a:lnTo>
                <a:lnTo>
                  <a:pt x="4258898" y="1182093"/>
                </a:lnTo>
                <a:close/>
              </a:path>
              <a:path w="7283450" h="1363345">
                <a:moveTo>
                  <a:pt x="4197626" y="1080705"/>
                </a:moveTo>
                <a:lnTo>
                  <a:pt x="4193128" y="1072906"/>
                </a:lnTo>
                <a:lnTo>
                  <a:pt x="4200922" y="1068407"/>
                </a:lnTo>
                <a:lnTo>
                  <a:pt x="4205425" y="1076201"/>
                </a:lnTo>
                <a:lnTo>
                  <a:pt x="4197626" y="1080705"/>
                </a:lnTo>
                <a:close/>
              </a:path>
              <a:path w="7283450" h="1363345">
                <a:moveTo>
                  <a:pt x="4136273" y="979637"/>
                </a:moveTo>
                <a:lnTo>
                  <a:pt x="4129167" y="967330"/>
                </a:lnTo>
                <a:lnTo>
                  <a:pt x="4141474" y="960224"/>
                </a:lnTo>
                <a:lnTo>
                  <a:pt x="4148580" y="972531"/>
                </a:lnTo>
                <a:lnTo>
                  <a:pt x="4136273" y="979637"/>
                </a:lnTo>
                <a:close/>
              </a:path>
              <a:path w="7283450" h="1363345">
                <a:moveTo>
                  <a:pt x="4075001" y="878249"/>
                </a:moveTo>
                <a:lnTo>
                  <a:pt x="4065526" y="861835"/>
                </a:lnTo>
                <a:lnTo>
                  <a:pt x="4081936" y="852360"/>
                </a:lnTo>
                <a:lnTo>
                  <a:pt x="4091410" y="868774"/>
                </a:lnTo>
                <a:lnTo>
                  <a:pt x="4075001" y="878249"/>
                </a:lnTo>
                <a:close/>
              </a:path>
              <a:path w="7283450" h="1363345">
                <a:moveTo>
                  <a:pt x="4013552" y="777510"/>
                </a:moveTo>
                <a:lnTo>
                  <a:pt x="4001231" y="756172"/>
                </a:lnTo>
                <a:lnTo>
                  <a:pt x="4022569" y="743856"/>
                </a:lnTo>
                <a:lnTo>
                  <a:pt x="4034890" y="765194"/>
                </a:lnTo>
                <a:lnTo>
                  <a:pt x="4013552" y="777510"/>
                </a:lnTo>
                <a:close/>
              </a:path>
              <a:path w="7283450" h="1363345">
                <a:moveTo>
                  <a:pt x="3952280" y="676122"/>
                </a:moveTo>
                <a:lnTo>
                  <a:pt x="3937590" y="650682"/>
                </a:lnTo>
                <a:lnTo>
                  <a:pt x="3963030" y="635992"/>
                </a:lnTo>
                <a:lnTo>
                  <a:pt x="3977720" y="661432"/>
                </a:lnTo>
                <a:lnTo>
                  <a:pt x="3952280" y="676122"/>
                </a:lnTo>
                <a:close/>
              </a:path>
              <a:path w="7283450" h="1363345">
                <a:moveTo>
                  <a:pt x="3890922" y="575054"/>
                </a:moveTo>
                <a:lnTo>
                  <a:pt x="3873629" y="545106"/>
                </a:lnTo>
                <a:lnTo>
                  <a:pt x="3903582" y="527813"/>
                </a:lnTo>
                <a:lnTo>
                  <a:pt x="3920875" y="557761"/>
                </a:lnTo>
                <a:lnTo>
                  <a:pt x="3890922" y="575054"/>
                </a:lnTo>
                <a:close/>
              </a:path>
              <a:path w="7283450" h="1363345">
                <a:moveTo>
                  <a:pt x="3829650" y="473666"/>
                </a:moveTo>
                <a:lnTo>
                  <a:pt x="3809988" y="439611"/>
                </a:lnTo>
                <a:lnTo>
                  <a:pt x="3844044" y="419949"/>
                </a:lnTo>
                <a:lnTo>
                  <a:pt x="3863705" y="454005"/>
                </a:lnTo>
                <a:lnTo>
                  <a:pt x="3829650" y="473666"/>
                </a:lnTo>
                <a:close/>
              </a:path>
              <a:path w="7283450" h="1363345">
                <a:moveTo>
                  <a:pt x="3768292" y="372603"/>
                </a:moveTo>
                <a:lnTo>
                  <a:pt x="3746023" y="334034"/>
                </a:lnTo>
                <a:lnTo>
                  <a:pt x="3784591" y="311770"/>
                </a:lnTo>
                <a:lnTo>
                  <a:pt x="3806860" y="350339"/>
                </a:lnTo>
                <a:lnTo>
                  <a:pt x="3768292" y="372603"/>
                </a:lnTo>
                <a:close/>
              </a:path>
              <a:path w="7283450" h="1363345">
                <a:moveTo>
                  <a:pt x="3707020" y="271215"/>
                </a:moveTo>
                <a:lnTo>
                  <a:pt x="3682382" y="228544"/>
                </a:lnTo>
                <a:lnTo>
                  <a:pt x="3725053" y="203906"/>
                </a:lnTo>
                <a:lnTo>
                  <a:pt x="3749691" y="246577"/>
                </a:lnTo>
                <a:lnTo>
                  <a:pt x="3707020" y="271215"/>
                </a:lnTo>
                <a:close/>
              </a:path>
              <a:path w="7283450" h="1363345">
                <a:moveTo>
                  <a:pt x="3645662" y="170147"/>
                </a:moveTo>
                <a:lnTo>
                  <a:pt x="3618421" y="122963"/>
                </a:lnTo>
                <a:lnTo>
                  <a:pt x="3665605" y="95722"/>
                </a:lnTo>
                <a:lnTo>
                  <a:pt x="3692845" y="142906"/>
                </a:lnTo>
                <a:lnTo>
                  <a:pt x="3645662" y="170147"/>
                </a:lnTo>
                <a:close/>
              </a:path>
              <a:path w="7283450" h="1363345">
                <a:moveTo>
                  <a:pt x="4424363" y="1224692"/>
                </a:moveTo>
                <a:lnTo>
                  <a:pt x="4423417" y="1223054"/>
                </a:lnTo>
                <a:lnTo>
                  <a:pt x="4425060" y="1222104"/>
                </a:lnTo>
                <a:lnTo>
                  <a:pt x="4426006" y="1223742"/>
                </a:lnTo>
                <a:lnTo>
                  <a:pt x="4424363" y="1224692"/>
                </a:lnTo>
                <a:close/>
              </a:path>
              <a:path w="7283450" h="1363345">
                <a:moveTo>
                  <a:pt x="4363091" y="1123304"/>
                </a:moveTo>
                <a:lnTo>
                  <a:pt x="4359776" y="1117559"/>
                </a:lnTo>
                <a:lnTo>
                  <a:pt x="4365521" y="1114244"/>
                </a:lnTo>
                <a:lnTo>
                  <a:pt x="4368836" y="1119990"/>
                </a:lnTo>
                <a:lnTo>
                  <a:pt x="4363091" y="1123304"/>
                </a:lnTo>
                <a:close/>
              </a:path>
              <a:path w="7283450" h="1363345">
                <a:moveTo>
                  <a:pt x="4301732" y="1022241"/>
                </a:moveTo>
                <a:lnTo>
                  <a:pt x="4295806" y="1011983"/>
                </a:lnTo>
                <a:lnTo>
                  <a:pt x="4306069" y="1006056"/>
                </a:lnTo>
                <a:lnTo>
                  <a:pt x="4311991" y="1016319"/>
                </a:lnTo>
                <a:lnTo>
                  <a:pt x="4301732" y="1022241"/>
                </a:lnTo>
                <a:close/>
              </a:path>
              <a:path w="7283450" h="1363345">
                <a:moveTo>
                  <a:pt x="4240460" y="920853"/>
                </a:moveTo>
                <a:lnTo>
                  <a:pt x="4232169" y="906492"/>
                </a:lnTo>
                <a:lnTo>
                  <a:pt x="4246530" y="898202"/>
                </a:lnTo>
                <a:lnTo>
                  <a:pt x="4254821" y="912557"/>
                </a:lnTo>
                <a:lnTo>
                  <a:pt x="4240460" y="920853"/>
                </a:lnTo>
                <a:close/>
              </a:path>
              <a:path w="7283450" h="1363345">
                <a:moveTo>
                  <a:pt x="4179102" y="819785"/>
                </a:moveTo>
                <a:lnTo>
                  <a:pt x="4168204" y="800911"/>
                </a:lnTo>
                <a:lnTo>
                  <a:pt x="4187077" y="790013"/>
                </a:lnTo>
                <a:lnTo>
                  <a:pt x="4197975" y="808891"/>
                </a:lnTo>
                <a:lnTo>
                  <a:pt x="4179102" y="819785"/>
                </a:lnTo>
                <a:close/>
              </a:path>
              <a:path w="7283450" h="1363345">
                <a:moveTo>
                  <a:pt x="4117743" y="718721"/>
                </a:moveTo>
                <a:lnTo>
                  <a:pt x="4104238" y="695335"/>
                </a:lnTo>
                <a:lnTo>
                  <a:pt x="4127629" y="681834"/>
                </a:lnTo>
                <a:lnTo>
                  <a:pt x="4141130" y="705221"/>
                </a:lnTo>
                <a:lnTo>
                  <a:pt x="4117743" y="718721"/>
                </a:lnTo>
                <a:close/>
              </a:path>
              <a:path w="7283450" h="1363345">
                <a:moveTo>
                  <a:pt x="4056385" y="617653"/>
                </a:moveTo>
                <a:lnTo>
                  <a:pt x="4040276" y="589759"/>
                </a:lnTo>
                <a:lnTo>
                  <a:pt x="4068176" y="573650"/>
                </a:lnTo>
                <a:lnTo>
                  <a:pt x="4084280" y="601550"/>
                </a:lnTo>
                <a:lnTo>
                  <a:pt x="4056385" y="617653"/>
                </a:lnTo>
                <a:close/>
              </a:path>
              <a:path w="7283450" h="1363345">
                <a:moveTo>
                  <a:pt x="3995027" y="516590"/>
                </a:moveTo>
                <a:lnTo>
                  <a:pt x="3976311" y="484177"/>
                </a:lnTo>
                <a:lnTo>
                  <a:pt x="4008723" y="465461"/>
                </a:lnTo>
                <a:lnTo>
                  <a:pt x="4027439" y="497879"/>
                </a:lnTo>
                <a:lnTo>
                  <a:pt x="3995027" y="516590"/>
                </a:lnTo>
                <a:close/>
              </a:path>
              <a:path w="7283450" h="1363345">
                <a:moveTo>
                  <a:pt x="3933755" y="415202"/>
                </a:moveTo>
                <a:lnTo>
                  <a:pt x="3912670" y="378687"/>
                </a:lnTo>
                <a:lnTo>
                  <a:pt x="3949185" y="357602"/>
                </a:lnTo>
                <a:lnTo>
                  <a:pt x="3970270" y="394117"/>
                </a:lnTo>
                <a:lnTo>
                  <a:pt x="3933755" y="415202"/>
                </a:lnTo>
                <a:close/>
              </a:path>
              <a:path w="7283450" h="1363345">
                <a:moveTo>
                  <a:pt x="3872392" y="314139"/>
                </a:moveTo>
                <a:lnTo>
                  <a:pt x="3848704" y="273111"/>
                </a:lnTo>
                <a:lnTo>
                  <a:pt x="3889737" y="249419"/>
                </a:lnTo>
                <a:lnTo>
                  <a:pt x="3913424" y="290447"/>
                </a:lnTo>
                <a:lnTo>
                  <a:pt x="3872392" y="314139"/>
                </a:lnTo>
                <a:close/>
              </a:path>
              <a:path w="7283450" h="1363345">
                <a:moveTo>
                  <a:pt x="3811124" y="212751"/>
                </a:moveTo>
                <a:lnTo>
                  <a:pt x="3785063" y="167616"/>
                </a:lnTo>
                <a:lnTo>
                  <a:pt x="3830198" y="141559"/>
                </a:lnTo>
                <a:lnTo>
                  <a:pt x="3856259" y="186695"/>
                </a:lnTo>
                <a:lnTo>
                  <a:pt x="3811124" y="212751"/>
                </a:lnTo>
                <a:close/>
              </a:path>
              <a:path w="7283450" h="1363345">
                <a:moveTo>
                  <a:pt x="3749766" y="111683"/>
                </a:moveTo>
                <a:lnTo>
                  <a:pt x="3721102" y="62039"/>
                </a:lnTo>
                <a:lnTo>
                  <a:pt x="3770746" y="33380"/>
                </a:lnTo>
                <a:lnTo>
                  <a:pt x="3799410" y="83019"/>
                </a:lnTo>
                <a:lnTo>
                  <a:pt x="3749766" y="111683"/>
                </a:lnTo>
                <a:close/>
              </a:path>
              <a:path w="7283450" h="1363345">
                <a:moveTo>
                  <a:pt x="4528553" y="1165903"/>
                </a:moveTo>
                <a:lnTo>
                  <a:pt x="4526423" y="1162212"/>
                </a:lnTo>
                <a:lnTo>
                  <a:pt x="4530115" y="1160082"/>
                </a:lnTo>
                <a:lnTo>
                  <a:pt x="4532245" y="1163768"/>
                </a:lnTo>
                <a:lnTo>
                  <a:pt x="4528553" y="1165903"/>
                </a:lnTo>
                <a:close/>
              </a:path>
              <a:path w="7283450" h="1363345">
                <a:moveTo>
                  <a:pt x="4467190" y="1064840"/>
                </a:moveTo>
                <a:lnTo>
                  <a:pt x="4462453" y="1056635"/>
                </a:lnTo>
                <a:lnTo>
                  <a:pt x="4470662" y="1051898"/>
                </a:lnTo>
                <a:lnTo>
                  <a:pt x="4475400" y="1060102"/>
                </a:lnTo>
                <a:lnTo>
                  <a:pt x="4467190" y="1064840"/>
                </a:lnTo>
                <a:close/>
              </a:path>
              <a:path w="7283450" h="1363345">
                <a:moveTo>
                  <a:pt x="4405923" y="963452"/>
                </a:moveTo>
                <a:lnTo>
                  <a:pt x="4398812" y="951140"/>
                </a:lnTo>
                <a:lnTo>
                  <a:pt x="4411124" y="944034"/>
                </a:lnTo>
                <a:lnTo>
                  <a:pt x="4418230" y="956346"/>
                </a:lnTo>
                <a:lnTo>
                  <a:pt x="4405923" y="963452"/>
                </a:lnTo>
                <a:close/>
              </a:path>
              <a:path w="7283450" h="1363345">
                <a:moveTo>
                  <a:pt x="4344565" y="862384"/>
                </a:moveTo>
                <a:lnTo>
                  <a:pt x="4334851" y="845564"/>
                </a:lnTo>
                <a:lnTo>
                  <a:pt x="4351676" y="835850"/>
                </a:lnTo>
                <a:lnTo>
                  <a:pt x="4361385" y="852675"/>
                </a:lnTo>
                <a:lnTo>
                  <a:pt x="4344565" y="862384"/>
                </a:lnTo>
                <a:close/>
              </a:path>
              <a:path w="7283450" h="1363345">
                <a:moveTo>
                  <a:pt x="4283206" y="761320"/>
                </a:moveTo>
                <a:lnTo>
                  <a:pt x="4270889" y="739987"/>
                </a:lnTo>
                <a:lnTo>
                  <a:pt x="4292222" y="727671"/>
                </a:lnTo>
                <a:lnTo>
                  <a:pt x="4304539" y="749004"/>
                </a:lnTo>
                <a:lnTo>
                  <a:pt x="4283206" y="761320"/>
                </a:lnTo>
                <a:close/>
              </a:path>
              <a:path w="7283450" h="1363345">
                <a:moveTo>
                  <a:pt x="4221843" y="660257"/>
                </a:moveTo>
                <a:lnTo>
                  <a:pt x="4206919" y="634406"/>
                </a:lnTo>
                <a:lnTo>
                  <a:pt x="4232770" y="619482"/>
                </a:lnTo>
                <a:lnTo>
                  <a:pt x="4247694" y="645333"/>
                </a:lnTo>
                <a:lnTo>
                  <a:pt x="4221843" y="660257"/>
                </a:lnTo>
                <a:close/>
              </a:path>
              <a:path w="7283450" h="1363345">
                <a:moveTo>
                  <a:pt x="4160571" y="558869"/>
                </a:moveTo>
                <a:lnTo>
                  <a:pt x="4143283" y="528921"/>
                </a:lnTo>
                <a:lnTo>
                  <a:pt x="4173231" y="511628"/>
                </a:lnTo>
                <a:lnTo>
                  <a:pt x="4190524" y="541576"/>
                </a:lnTo>
                <a:lnTo>
                  <a:pt x="4160571" y="558869"/>
                </a:lnTo>
                <a:close/>
              </a:path>
              <a:path w="7283450" h="1363345">
                <a:moveTo>
                  <a:pt x="4099218" y="457801"/>
                </a:moveTo>
                <a:lnTo>
                  <a:pt x="4079317" y="423340"/>
                </a:lnTo>
                <a:lnTo>
                  <a:pt x="4113783" y="403439"/>
                </a:lnTo>
                <a:lnTo>
                  <a:pt x="4133679" y="437906"/>
                </a:lnTo>
                <a:lnTo>
                  <a:pt x="4099218" y="457801"/>
                </a:lnTo>
                <a:close/>
              </a:path>
              <a:path w="7283450" h="1363345">
                <a:moveTo>
                  <a:pt x="4037855" y="356738"/>
                </a:moveTo>
                <a:lnTo>
                  <a:pt x="4015351" y="317763"/>
                </a:lnTo>
                <a:lnTo>
                  <a:pt x="4054331" y="295260"/>
                </a:lnTo>
                <a:lnTo>
                  <a:pt x="4076834" y="334235"/>
                </a:lnTo>
                <a:lnTo>
                  <a:pt x="4037855" y="356738"/>
                </a:lnTo>
                <a:close/>
              </a:path>
              <a:path w="7283450" h="1363345">
                <a:moveTo>
                  <a:pt x="3976583" y="255350"/>
                </a:moveTo>
                <a:lnTo>
                  <a:pt x="3951711" y="212268"/>
                </a:lnTo>
                <a:lnTo>
                  <a:pt x="3994792" y="187396"/>
                </a:lnTo>
                <a:lnTo>
                  <a:pt x="4019664" y="230478"/>
                </a:lnTo>
                <a:lnTo>
                  <a:pt x="3976583" y="255350"/>
                </a:lnTo>
                <a:close/>
              </a:path>
              <a:path w="7283450" h="1363345">
                <a:moveTo>
                  <a:pt x="3915224" y="154287"/>
                </a:moveTo>
                <a:lnTo>
                  <a:pt x="3887745" y="106697"/>
                </a:lnTo>
                <a:lnTo>
                  <a:pt x="3935344" y="79217"/>
                </a:lnTo>
                <a:lnTo>
                  <a:pt x="3962819" y="126807"/>
                </a:lnTo>
                <a:lnTo>
                  <a:pt x="3915224" y="154287"/>
                </a:lnTo>
                <a:close/>
              </a:path>
              <a:path w="7283450" h="1363345">
                <a:moveTo>
                  <a:pt x="4694016" y="1208502"/>
                </a:moveTo>
                <a:lnTo>
                  <a:pt x="4693066" y="1206864"/>
                </a:lnTo>
                <a:lnTo>
                  <a:pt x="4694703" y="1205919"/>
                </a:lnTo>
                <a:lnTo>
                  <a:pt x="4695654" y="1207557"/>
                </a:lnTo>
                <a:lnTo>
                  <a:pt x="4694016" y="1208502"/>
                </a:lnTo>
                <a:close/>
              </a:path>
              <a:path w="7283450" h="1363345">
                <a:moveTo>
                  <a:pt x="4632658" y="1107439"/>
                </a:moveTo>
                <a:lnTo>
                  <a:pt x="4629104" y="1101288"/>
                </a:lnTo>
                <a:lnTo>
                  <a:pt x="4635255" y="1097735"/>
                </a:lnTo>
                <a:lnTo>
                  <a:pt x="4638809" y="1103886"/>
                </a:lnTo>
                <a:lnTo>
                  <a:pt x="4632658" y="1107439"/>
                </a:lnTo>
                <a:close/>
              </a:path>
              <a:path w="7283450" h="1363345">
                <a:moveTo>
                  <a:pt x="4571386" y="1006051"/>
                </a:moveTo>
                <a:lnTo>
                  <a:pt x="4565464" y="995793"/>
                </a:lnTo>
                <a:lnTo>
                  <a:pt x="4575717" y="989871"/>
                </a:lnTo>
                <a:lnTo>
                  <a:pt x="4581639" y="1000129"/>
                </a:lnTo>
                <a:lnTo>
                  <a:pt x="4571386" y="1006051"/>
                </a:lnTo>
                <a:close/>
              </a:path>
              <a:path w="7283450" h="1363345">
                <a:moveTo>
                  <a:pt x="4510023" y="904988"/>
                </a:moveTo>
                <a:lnTo>
                  <a:pt x="4501498" y="890221"/>
                </a:lnTo>
                <a:lnTo>
                  <a:pt x="4516269" y="881692"/>
                </a:lnTo>
                <a:lnTo>
                  <a:pt x="4524799" y="896458"/>
                </a:lnTo>
                <a:lnTo>
                  <a:pt x="4510023" y="904988"/>
                </a:lnTo>
                <a:close/>
              </a:path>
              <a:path w="7283450" h="1363345">
                <a:moveTo>
                  <a:pt x="4448669" y="803924"/>
                </a:moveTo>
                <a:lnTo>
                  <a:pt x="4437532" y="784635"/>
                </a:lnTo>
                <a:lnTo>
                  <a:pt x="4456816" y="773503"/>
                </a:lnTo>
                <a:lnTo>
                  <a:pt x="4467948" y="792792"/>
                </a:lnTo>
                <a:lnTo>
                  <a:pt x="4448669" y="803924"/>
                </a:lnTo>
                <a:close/>
              </a:path>
              <a:path w="7283450" h="1363345">
                <a:moveTo>
                  <a:pt x="4387306" y="702861"/>
                </a:moveTo>
                <a:lnTo>
                  <a:pt x="4373567" y="679064"/>
                </a:lnTo>
                <a:lnTo>
                  <a:pt x="4397364" y="665324"/>
                </a:lnTo>
                <a:lnTo>
                  <a:pt x="4411104" y="689121"/>
                </a:lnTo>
                <a:lnTo>
                  <a:pt x="4387306" y="702861"/>
                </a:lnTo>
                <a:close/>
              </a:path>
              <a:path w="7283450" h="1363345">
                <a:moveTo>
                  <a:pt x="4326034" y="601468"/>
                </a:moveTo>
                <a:lnTo>
                  <a:pt x="4309926" y="573569"/>
                </a:lnTo>
                <a:lnTo>
                  <a:pt x="4337825" y="557460"/>
                </a:lnTo>
                <a:lnTo>
                  <a:pt x="4353934" y="585360"/>
                </a:lnTo>
                <a:lnTo>
                  <a:pt x="4326034" y="601468"/>
                </a:lnTo>
                <a:close/>
              </a:path>
              <a:path w="7283450" h="1363345">
                <a:moveTo>
                  <a:pt x="4264676" y="500405"/>
                </a:moveTo>
                <a:lnTo>
                  <a:pt x="4245960" y="467992"/>
                </a:lnTo>
                <a:lnTo>
                  <a:pt x="4278377" y="449276"/>
                </a:lnTo>
                <a:lnTo>
                  <a:pt x="4297093" y="481689"/>
                </a:lnTo>
                <a:lnTo>
                  <a:pt x="4264676" y="500405"/>
                </a:lnTo>
                <a:close/>
              </a:path>
              <a:path w="7283450" h="1363345">
                <a:moveTo>
                  <a:pt x="4203404" y="399017"/>
                </a:moveTo>
                <a:lnTo>
                  <a:pt x="4182319" y="362502"/>
                </a:lnTo>
                <a:lnTo>
                  <a:pt x="4218839" y="341417"/>
                </a:lnTo>
                <a:lnTo>
                  <a:pt x="4239923" y="377932"/>
                </a:lnTo>
                <a:lnTo>
                  <a:pt x="4203404" y="399017"/>
                </a:lnTo>
                <a:close/>
              </a:path>
              <a:path w="7283450" h="1363345">
                <a:moveTo>
                  <a:pt x="4142045" y="297954"/>
                </a:moveTo>
                <a:lnTo>
                  <a:pt x="4118358" y="256926"/>
                </a:lnTo>
                <a:lnTo>
                  <a:pt x="4159386" y="233238"/>
                </a:lnTo>
                <a:lnTo>
                  <a:pt x="4183074" y="274266"/>
                </a:lnTo>
                <a:lnTo>
                  <a:pt x="4142045" y="297954"/>
                </a:lnTo>
                <a:close/>
              </a:path>
              <a:path w="7283450" h="1363345">
                <a:moveTo>
                  <a:pt x="4080687" y="196890"/>
                </a:moveTo>
                <a:lnTo>
                  <a:pt x="4054392" y="151345"/>
                </a:lnTo>
                <a:lnTo>
                  <a:pt x="4099938" y="125050"/>
                </a:lnTo>
                <a:lnTo>
                  <a:pt x="4126233" y="170595"/>
                </a:lnTo>
                <a:lnTo>
                  <a:pt x="4080687" y="196890"/>
                </a:lnTo>
                <a:close/>
              </a:path>
              <a:path w="7283450" h="1363345">
                <a:moveTo>
                  <a:pt x="4019415" y="95498"/>
                </a:moveTo>
                <a:lnTo>
                  <a:pt x="3990756" y="45854"/>
                </a:lnTo>
                <a:lnTo>
                  <a:pt x="4040400" y="17191"/>
                </a:lnTo>
                <a:lnTo>
                  <a:pt x="4069063" y="66834"/>
                </a:lnTo>
                <a:lnTo>
                  <a:pt x="4019415" y="95498"/>
                </a:lnTo>
                <a:close/>
              </a:path>
              <a:path w="7283450" h="1363345">
                <a:moveTo>
                  <a:pt x="4798121" y="1150043"/>
                </a:moveTo>
                <a:lnTo>
                  <a:pt x="4795752" y="1145940"/>
                </a:lnTo>
                <a:lnTo>
                  <a:pt x="4799854" y="1143572"/>
                </a:lnTo>
                <a:lnTo>
                  <a:pt x="4802223" y="1147674"/>
                </a:lnTo>
                <a:lnTo>
                  <a:pt x="4798121" y="1150043"/>
                </a:lnTo>
                <a:close/>
              </a:path>
              <a:path w="7283450" h="1363345">
                <a:moveTo>
                  <a:pt x="4736849" y="1048655"/>
                </a:moveTo>
                <a:lnTo>
                  <a:pt x="4732111" y="1040450"/>
                </a:lnTo>
                <a:lnTo>
                  <a:pt x="4740316" y="1035713"/>
                </a:lnTo>
                <a:lnTo>
                  <a:pt x="4745053" y="1043917"/>
                </a:lnTo>
                <a:lnTo>
                  <a:pt x="4736849" y="1048655"/>
                </a:lnTo>
                <a:close/>
              </a:path>
              <a:path w="7283450" h="1363345">
                <a:moveTo>
                  <a:pt x="4675486" y="947592"/>
                </a:moveTo>
                <a:lnTo>
                  <a:pt x="4668145" y="934874"/>
                </a:lnTo>
                <a:lnTo>
                  <a:pt x="4680863" y="927529"/>
                </a:lnTo>
                <a:lnTo>
                  <a:pt x="4688203" y="940247"/>
                </a:lnTo>
                <a:lnTo>
                  <a:pt x="4675486" y="947592"/>
                </a:lnTo>
                <a:close/>
              </a:path>
              <a:path w="7283450" h="1363345">
                <a:moveTo>
                  <a:pt x="4614132" y="846524"/>
                </a:moveTo>
                <a:lnTo>
                  <a:pt x="4604180" y="829288"/>
                </a:lnTo>
                <a:lnTo>
                  <a:pt x="4621411" y="819340"/>
                </a:lnTo>
                <a:lnTo>
                  <a:pt x="4631363" y="836576"/>
                </a:lnTo>
                <a:lnTo>
                  <a:pt x="4614132" y="846524"/>
                </a:lnTo>
                <a:close/>
              </a:path>
              <a:path w="7283450" h="1363345">
                <a:moveTo>
                  <a:pt x="4552769" y="745460"/>
                </a:moveTo>
                <a:lnTo>
                  <a:pt x="4540214" y="723716"/>
                </a:lnTo>
                <a:lnTo>
                  <a:pt x="4561962" y="711161"/>
                </a:lnTo>
                <a:lnTo>
                  <a:pt x="4574518" y="732905"/>
                </a:lnTo>
                <a:lnTo>
                  <a:pt x="4552769" y="745460"/>
                </a:lnTo>
                <a:close/>
              </a:path>
              <a:path w="7283450" h="1363345">
                <a:moveTo>
                  <a:pt x="4491411" y="644392"/>
                </a:moveTo>
                <a:lnTo>
                  <a:pt x="4476248" y="618135"/>
                </a:lnTo>
                <a:lnTo>
                  <a:pt x="4502510" y="602973"/>
                </a:lnTo>
                <a:lnTo>
                  <a:pt x="4517668" y="629234"/>
                </a:lnTo>
                <a:lnTo>
                  <a:pt x="4491411" y="644392"/>
                </a:lnTo>
                <a:close/>
              </a:path>
              <a:path w="7283450" h="1363345">
                <a:moveTo>
                  <a:pt x="4430139" y="543009"/>
                </a:moveTo>
                <a:lnTo>
                  <a:pt x="4412612" y="512645"/>
                </a:lnTo>
                <a:lnTo>
                  <a:pt x="4442971" y="495118"/>
                </a:lnTo>
                <a:lnTo>
                  <a:pt x="4460503" y="525477"/>
                </a:lnTo>
                <a:lnTo>
                  <a:pt x="4430139" y="543009"/>
                </a:lnTo>
                <a:close/>
              </a:path>
              <a:path w="7283450" h="1363345">
                <a:moveTo>
                  <a:pt x="4368786" y="441941"/>
                </a:moveTo>
                <a:lnTo>
                  <a:pt x="4348647" y="407064"/>
                </a:lnTo>
                <a:lnTo>
                  <a:pt x="4383518" y="386930"/>
                </a:lnTo>
                <a:lnTo>
                  <a:pt x="4403657" y="421807"/>
                </a:lnTo>
                <a:lnTo>
                  <a:pt x="4368786" y="441941"/>
                </a:lnTo>
                <a:close/>
              </a:path>
              <a:path w="7283450" h="1363345">
                <a:moveTo>
                  <a:pt x="4307513" y="340553"/>
                </a:moveTo>
                <a:lnTo>
                  <a:pt x="4285010" y="301578"/>
                </a:lnTo>
                <a:lnTo>
                  <a:pt x="4323985" y="279075"/>
                </a:lnTo>
                <a:lnTo>
                  <a:pt x="4346488" y="318050"/>
                </a:lnTo>
                <a:lnTo>
                  <a:pt x="4307513" y="340553"/>
                </a:lnTo>
                <a:close/>
              </a:path>
              <a:path w="7283450" h="1363345">
                <a:moveTo>
                  <a:pt x="4246150" y="239490"/>
                </a:moveTo>
                <a:lnTo>
                  <a:pt x="4221040" y="195997"/>
                </a:lnTo>
                <a:lnTo>
                  <a:pt x="4264532" y="170887"/>
                </a:lnTo>
                <a:lnTo>
                  <a:pt x="4289643" y="214379"/>
                </a:lnTo>
                <a:lnTo>
                  <a:pt x="4246150" y="239490"/>
                </a:lnTo>
                <a:close/>
              </a:path>
              <a:path w="7283450" h="1363345">
                <a:moveTo>
                  <a:pt x="4184878" y="138102"/>
                </a:moveTo>
                <a:lnTo>
                  <a:pt x="4157399" y="90507"/>
                </a:lnTo>
                <a:lnTo>
                  <a:pt x="4204994" y="63028"/>
                </a:lnTo>
                <a:lnTo>
                  <a:pt x="4232473" y="110622"/>
                </a:lnTo>
                <a:lnTo>
                  <a:pt x="4184878" y="138102"/>
                </a:lnTo>
                <a:close/>
              </a:path>
              <a:path w="7283450" h="1363345">
                <a:moveTo>
                  <a:pt x="4963584" y="1192647"/>
                </a:moveTo>
                <a:lnTo>
                  <a:pt x="4962400" y="1190593"/>
                </a:lnTo>
                <a:lnTo>
                  <a:pt x="4964449" y="1189409"/>
                </a:lnTo>
                <a:lnTo>
                  <a:pt x="4965633" y="1191462"/>
                </a:lnTo>
                <a:lnTo>
                  <a:pt x="4963584" y="1192647"/>
                </a:lnTo>
                <a:close/>
              </a:path>
              <a:path w="7283450" h="1363345">
                <a:moveTo>
                  <a:pt x="4902312" y="1091254"/>
                </a:moveTo>
                <a:lnTo>
                  <a:pt x="4898759" y="1085103"/>
                </a:lnTo>
                <a:lnTo>
                  <a:pt x="4904910" y="1081550"/>
                </a:lnTo>
                <a:lnTo>
                  <a:pt x="4908463" y="1087701"/>
                </a:lnTo>
                <a:lnTo>
                  <a:pt x="4902312" y="1091254"/>
                </a:lnTo>
                <a:close/>
              </a:path>
              <a:path w="7283450" h="1363345">
                <a:moveTo>
                  <a:pt x="4840949" y="990191"/>
                </a:moveTo>
                <a:lnTo>
                  <a:pt x="4834789" y="979522"/>
                </a:lnTo>
                <a:lnTo>
                  <a:pt x="4845457" y="973361"/>
                </a:lnTo>
                <a:lnTo>
                  <a:pt x="4851618" y="984035"/>
                </a:lnTo>
                <a:lnTo>
                  <a:pt x="4840949" y="990191"/>
                </a:lnTo>
                <a:close/>
              </a:path>
              <a:path w="7283450" h="1363345">
                <a:moveTo>
                  <a:pt x="4779678" y="888803"/>
                </a:moveTo>
                <a:lnTo>
                  <a:pt x="4771153" y="874031"/>
                </a:lnTo>
                <a:lnTo>
                  <a:pt x="4785919" y="865507"/>
                </a:lnTo>
                <a:lnTo>
                  <a:pt x="4794449" y="880273"/>
                </a:lnTo>
                <a:lnTo>
                  <a:pt x="4779678" y="888803"/>
                </a:lnTo>
                <a:close/>
              </a:path>
              <a:path w="7283450" h="1363345">
                <a:moveTo>
                  <a:pt x="4718233" y="788059"/>
                </a:moveTo>
                <a:lnTo>
                  <a:pt x="4706867" y="768369"/>
                </a:lnTo>
                <a:lnTo>
                  <a:pt x="4726557" y="756998"/>
                </a:lnTo>
                <a:lnTo>
                  <a:pt x="4737924" y="776688"/>
                </a:lnTo>
                <a:lnTo>
                  <a:pt x="4718233" y="788059"/>
                </a:lnTo>
                <a:close/>
              </a:path>
              <a:path w="7283450" h="1363345">
                <a:moveTo>
                  <a:pt x="4656875" y="686996"/>
                </a:moveTo>
                <a:lnTo>
                  <a:pt x="4642897" y="662788"/>
                </a:lnTo>
                <a:lnTo>
                  <a:pt x="4667105" y="648814"/>
                </a:lnTo>
                <a:lnTo>
                  <a:pt x="4681083" y="673018"/>
                </a:lnTo>
                <a:lnTo>
                  <a:pt x="4656875" y="686996"/>
                </a:lnTo>
                <a:close/>
              </a:path>
              <a:path w="7283450" h="1363345">
                <a:moveTo>
                  <a:pt x="4595603" y="585608"/>
                </a:moveTo>
                <a:lnTo>
                  <a:pt x="4579255" y="557298"/>
                </a:lnTo>
                <a:lnTo>
                  <a:pt x="4607566" y="540951"/>
                </a:lnTo>
                <a:lnTo>
                  <a:pt x="4623913" y="569261"/>
                </a:lnTo>
                <a:lnTo>
                  <a:pt x="4595603" y="585608"/>
                </a:lnTo>
                <a:close/>
              </a:path>
              <a:path w="7283450" h="1363345">
                <a:moveTo>
                  <a:pt x="4534240" y="484545"/>
                </a:moveTo>
                <a:lnTo>
                  <a:pt x="4515290" y="451721"/>
                </a:lnTo>
                <a:lnTo>
                  <a:pt x="4548118" y="432767"/>
                </a:lnTo>
                <a:lnTo>
                  <a:pt x="4567068" y="465590"/>
                </a:lnTo>
                <a:lnTo>
                  <a:pt x="4534240" y="484545"/>
                </a:lnTo>
                <a:close/>
              </a:path>
              <a:path w="7283450" h="1363345">
                <a:moveTo>
                  <a:pt x="4472972" y="383157"/>
                </a:moveTo>
                <a:lnTo>
                  <a:pt x="4451649" y="346226"/>
                </a:lnTo>
                <a:lnTo>
                  <a:pt x="4488579" y="324908"/>
                </a:lnTo>
                <a:lnTo>
                  <a:pt x="4509903" y="361838"/>
                </a:lnTo>
                <a:lnTo>
                  <a:pt x="4472972" y="383157"/>
                </a:lnTo>
                <a:close/>
              </a:path>
              <a:path w="7283450" h="1363345">
                <a:moveTo>
                  <a:pt x="4411614" y="282089"/>
                </a:moveTo>
                <a:lnTo>
                  <a:pt x="4387688" y="240650"/>
                </a:lnTo>
                <a:lnTo>
                  <a:pt x="4429126" y="216729"/>
                </a:lnTo>
                <a:lnTo>
                  <a:pt x="4453052" y="258162"/>
                </a:lnTo>
                <a:lnTo>
                  <a:pt x="4411614" y="282089"/>
                </a:lnTo>
                <a:close/>
              </a:path>
              <a:path w="7283450" h="1363345">
                <a:moveTo>
                  <a:pt x="4350342" y="180701"/>
                </a:moveTo>
                <a:lnTo>
                  <a:pt x="4324047" y="135160"/>
                </a:lnTo>
                <a:lnTo>
                  <a:pt x="4369588" y="108865"/>
                </a:lnTo>
                <a:lnTo>
                  <a:pt x="4395883" y="154411"/>
                </a:lnTo>
                <a:lnTo>
                  <a:pt x="4350342" y="180701"/>
                </a:lnTo>
                <a:close/>
              </a:path>
              <a:path w="7283450" h="1363345">
                <a:moveTo>
                  <a:pt x="4288984" y="79637"/>
                </a:moveTo>
                <a:lnTo>
                  <a:pt x="4260081" y="29583"/>
                </a:lnTo>
                <a:lnTo>
                  <a:pt x="4310140" y="681"/>
                </a:lnTo>
                <a:lnTo>
                  <a:pt x="4339038" y="50740"/>
                </a:lnTo>
                <a:lnTo>
                  <a:pt x="4288984" y="79637"/>
                </a:lnTo>
                <a:close/>
              </a:path>
              <a:path w="7283450" h="1363345">
                <a:moveTo>
                  <a:pt x="5067770" y="1133858"/>
                </a:moveTo>
                <a:lnTo>
                  <a:pt x="5065401" y="1129756"/>
                </a:lnTo>
                <a:lnTo>
                  <a:pt x="5069504" y="1127387"/>
                </a:lnTo>
                <a:lnTo>
                  <a:pt x="5071872" y="1131489"/>
                </a:lnTo>
                <a:lnTo>
                  <a:pt x="5067770" y="1133858"/>
                </a:lnTo>
                <a:close/>
              </a:path>
              <a:path w="7283450" h="1363345">
                <a:moveTo>
                  <a:pt x="5006412" y="1032790"/>
                </a:moveTo>
                <a:lnTo>
                  <a:pt x="5001440" y="1024175"/>
                </a:lnTo>
                <a:lnTo>
                  <a:pt x="5010051" y="1019203"/>
                </a:lnTo>
                <a:lnTo>
                  <a:pt x="5015027" y="1027814"/>
                </a:lnTo>
                <a:lnTo>
                  <a:pt x="5006412" y="1032790"/>
                </a:lnTo>
                <a:close/>
              </a:path>
              <a:path w="7283450" h="1363345">
                <a:moveTo>
                  <a:pt x="4945140" y="931407"/>
                </a:moveTo>
                <a:lnTo>
                  <a:pt x="4937795" y="918684"/>
                </a:lnTo>
                <a:lnTo>
                  <a:pt x="4950517" y="911339"/>
                </a:lnTo>
                <a:lnTo>
                  <a:pt x="4957862" y="924062"/>
                </a:lnTo>
                <a:lnTo>
                  <a:pt x="4945140" y="931407"/>
                </a:lnTo>
                <a:close/>
              </a:path>
              <a:path w="7283450" h="1363345">
                <a:moveTo>
                  <a:pt x="4883781" y="830343"/>
                </a:moveTo>
                <a:lnTo>
                  <a:pt x="4873834" y="813108"/>
                </a:lnTo>
                <a:lnTo>
                  <a:pt x="4891064" y="803155"/>
                </a:lnTo>
                <a:lnTo>
                  <a:pt x="4901017" y="820391"/>
                </a:lnTo>
                <a:lnTo>
                  <a:pt x="4883781" y="830343"/>
                </a:lnTo>
                <a:close/>
              </a:path>
              <a:path w="7283450" h="1363345">
                <a:moveTo>
                  <a:pt x="4822418" y="729275"/>
                </a:moveTo>
                <a:lnTo>
                  <a:pt x="4809868" y="707532"/>
                </a:lnTo>
                <a:lnTo>
                  <a:pt x="4831612" y="694976"/>
                </a:lnTo>
                <a:lnTo>
                  <a:pt x="4844167" y="716720"/>
                </a:lnTo>
                <a:lnTo>
                  <a:pt x="4822418" y="729275"/>
                </a:lnTo>
                <a:close/>
              </a:path>
              <a:path w="7283450" h="1363345">
                <a:moveTo>
                  <a:pt x="4761065" y="628207"/>
                </a:moveTo>
                <a:lnTo>
                  <a:pt x="4745902" y="601951"/>
                </a:lnTo>
                <a:lnTo>
                  <a:pt x="4772164" y="586788"/>
                </a:lnTo>
                <a:lnTo>
                  <a:pt x="4787322" y="613049"/>
                </a:lnTo>
                <a:lnTo>
                  <a:pt x="4761065" y="628207"/>
                </a:lnTo>
                <a:close/>
              </a:path>
              <a:path w="7283450" h="1363345">
                <a:moveTo>
                  <a:pt x="4699702" y="527144"/>
                </a:moveTo>
                <a:lnTo>
                  <a:pt x="4681936" y="496374"/>
                </a:lnTo>
                <a:lnTo>
                  <a:pt x="4712711" y="478609"/>
                </a:lnTo>
                <a:lnTo>
                  <a:pt x="4730477" y="509378"/>
                </a:lnTo>
                <a:lnTo>
                  <a:pt x="4699702" y="527144"/>
                </a:lnTo>
                <a:close/>
              </a:path>
              <a:path w="7283450" h="1363345">
                <a:moveTo>
                  <a:pt x="4638430" y="425756"/>
                </a:moveTo>
                <a:lnTo>
                  <a:pt x="4618296" y="390884"/>
                </a:lnTo>
                <a:lnTo>
                  <a:pt x="4653173" y="370750"/>
                </a:lnTo>
                <a:lnTo>
                  <a:pt x="4673307" y="405622"/>
                </a:lnTo>
                <a:lnTo>
                  <a:pt x="4638430" y="425756"/>
                </a:lnTo>
                <a:close/>
              </a:path>
              <a:path w="7283450" h="1363345">
                <a:moveTo>
                  <a:pt x="4577077" y="324688"/>
                </a:moveTo>
                <a:lnTo>
                  <a:pt x="4554335" y="285303"/>
                </a:lnTo>
                <a:lnTo>
                  <a:pt x="4593725" y="262566"/>
                </a:lnTo>
                <a:lnTo>
                  <a:pt x="4616462" y="301951"/>
                </a:lnTo>
                <a:lnTo>
                  <a:pt x="4577077" y="324688"/>
                </a:lnTo>
                <a:close/>
              </a:path>
              <a:path w="7283450" h="1363345">
                <a:moveTo>
                  <a:pt x="4515805" y="223300"/>
                </a:moveTo>
                <a:lnTo>
                  <a:pt x="4490694" y="179813"/>
                </a:lnTo>
                <a:lnTo>
                  <a:pt x="4534186" y="154702"/>
                </a:lnTo>
                <a:lnTo>
                  <a:pt x="4559292" y="198194"/>
                </a:lnTo>
                <a:lnTo>
                  <a:pt x="4515805" y="223300"/>
                </a:lnTo>
                <a:close/>
              </a:path>
              <a:path w="7283450" h="1363345">
                <a:moveTo>
                  <a:pt x="4454446" y="122237"/>
                </a:moveTo>
                <a:lnTo>
                  <a:pt x="4426733" y="74236"/>
                </a:lnTo>
                <a:lnTo>
                  <a:pt x="4474733" y="46523"/>
                </a:lnTo>
                <a:lnTo>
                  <a:pt x="4502447" y="94523"/>
                </a:lnTo>
                <a:lnTo>
                  <a:pt x="4454446" y="122237"/>
                </a:lnTo>
                <a:close/>
              </a:path>
              <a:path w="7283450" h="1363345">
                <a:moveTo>
                  <a:pt x="5233233" y="1176457"/>
                </a:moveTo>
                <a:lnTo>
                  <a:pt x="5232049" y="1174408"/>
                </a:lnTo>
                <a:lnTo>
                  <a:pt x="5234097" y="1173224"/>
                </a:lnTo>
                <a:lnTo>
                  <a:pt x="5235282" y="1175273"/>
                </a:lnTo>
                <a:lnTo>
                  <a:pt x="5233233" y="1176457"/>
                </a:lnTo>
                <a:close/>
              </a:path>
              <a:path w="7283450" h="1363345">
                <a:moveTo>
                  <a:pt x="5171871" y="1075394"/>
                </a:moveTo>
                <a:lnTo>
                  <a:pt x="5168083" y="1068832"/>
                </a:lnTo>
                <a:lnTo>
                  <a:pt x="5174650" y="1065040"/>
                </a:lnTo>
                <a:lnTo>
                  <a:pt x="5178442" y="1071602"/>
                </a:lnTo>
                <a:lnTo>
                  <a:pt x="5171871" y="1075394"/>
                </a:lnTo>
                <a:close/>
              </a:path>
              <a:path w="7283450" h="1363345">
                <a:moveTo>
                  <a:pt x="5110517" y="974331"/>
                </a:moveTo>
                <a:lnTo>
                  <a:pt x="5104122" y="963251"/>
                </a:lnTo>
                <a:lnTo>
                  <a:pt x="5115197" y="956856"/>
                </a:lnTo>
                <a:lnTo>
                  <a:pt x="5121592" y="967936"/>
                </a:lnTo>
                <a:lnTo>
                  <a:pt x="5110517" y="974331"/>
                </a:lnTo>
                <a:close/>
              </a:path>
              <a:path w="7283450" h="1363345">
                <a:moveTo>
                  <a:pt x="5049245" y="872938"/>
                </a:moveTo>
                <a:lnTo>
                  <a:pt x="5040482" y="857761"/>
                </a:lnTo>
                <a:lnTo>
                  <a:pt x="5055659" y="848997"/>
                </a:lnTo>
                <a:lnTo>
                  <a:pt x="5064422" y="864174"/>
                </a:lnTo>
                <a:lnTo>
                  <a:pt x="5049245" y="872938"/>
                </a:lnTo>
                <a:close/>
              </a:path>
              <a:path w="7283450" h="1363345">
                <a:moveTo>
                  <a:pt x="4987801" y="772199"/>
                </a:moveTo>
                <a:lnTo>
                  <a:pt x="4976191" y="752094"/>
                </a:lnTo>
                <a:lnTo>
                  <a:pt x="4996297" y="740489"/>
                </a:lnTo>
                <a:lnTo>
                  <a:pt x="5007906" y="760594"/>
                </a:lnTo>
                <a:lnTo>
                  <a:pt x="4987801" y="772199"/>
                </a:lnTo>
                <a:close/>
              </a:path>
              <a:path w="7283450" h="1363345">
                <a:moveTo>
                  <a:pt x="4926529" y="670811"/>
                </a:moveTo>
                <a:lnTo>
                  <a:pt x="4912550" y="646603"/>
                </a:lnTo>
                <a:lnTo>
                  <a:pt x="4936758" y="632625"/>
                </a:lnTo>
                <a:lnTo>
                  <a:pt x="4950737" y="656833"/>
                </a:lnTo>
                <a:lnTo>
                  <a:pt x="4926529" y="670811"/>
                </a:lnTo>
                <a:close/>
              </a:path>
              <a:path w="7283450" h="1363345">
                <a:moveTo>
                  <a:pt x="4865170" y="569748"/>
                </a:moveTo>
                <a:lnTo>
                  <a:pt x="4848589" y="541027"/>
                </a:lnTo>
                <a:lnTo>
                  <a:pt x="4877305" y="524446"/>
                </a:lnTo>
                <a:lnTo>
                  <a:pt x="4893886" y="553167"/>
                </a:lnTo>
                <a:lnTo>
                  <a:pt x="4865170" y="569748"/>
                </a:lnTo>
                <a:close/>
              </a:path>
              <a:path w="7283450" h="1363345">
                <a:moveTo>
                  <a:pt x="4803898" y="468355"/>
                </a:moveTo>
                <a:lnTo>
                  <a:pt x="4784948" y="435537"/>
                </a:lnTo>
                <a:lnTo>
                  <a:pt x="4817767" y="416587"/>
                </a:lnTo>
                <a:lnTo>
                  <a:pt x="4836717" y="449405"/>
                </a:lnTo>
                <a:lnTo>
                  <a:pt x="4803898" y="468355"/>
                </a:lnTo>
                <a:close/>
              </a:path>
              <a:path w="7283450" h="1363345">
                <a:moveTo>
                  <a:pt x="4742535" y="367292"/>
                </a:moveTo>
                <a:lnTo>
                  <a:pt x="4720978" y="329956"/>
                </a:lnTo>
                <a:lnTo>
                  <a:pt x="4758319" y="308398"/>
                </a:lnTo>
                <a:lnTo>
                  <a:pt x="4779876" y="345735"/>
                </a:lnTo>
                <a:lnTo>
                  <a:pt x="4742535" y="367292"/>
                </a:lnTo>
                <a:close/>
              </a:path>
              <a:path w="7283450" h="1363345">
                <a:moveTo>
                  <a:pt x="4681263" y="265904"/>
                </a:moveTo>
                <a:lnTo>
                  <a:pt x="4657342" y="224465"/>
                </a:lnTo>
                <a:lnTo>
                  <a:pt x="4698780" y="200539"/>
                </a:lnTo>
                <a:lnTo>
                  <a:pt x="4722706" y="241978"/>
                </a:lnTo>
                <a:lnTo>
                  <a:pt x="4681263" y="265904"/>
                </a:lnTo>
                <a:close/>
              </a:path>
              <a:path w="7283450" h="1363345">
                <a:moveTo>
                  <a:pt x="4619910" y="164841"/>
                </a:moveTo>
                <a:lnTo>
                  <a:pt x="4593376" y="118884"/>
                </a:lnTo>
                <a:lnTo>
                  <a:pt x="4639328" y="92355"/>
                </a:lnTo>
                <a:lnTo>
                  <a:pt x="4665857" y="138312"/>
                </a:lnTo>
                <a:lnTo>
                  <a:pt x="4619910" y="164841"/>
                </a:lnTo>
                <a:close/>
              </a:path>
              <a:path w="7283450" h="1363345">
                <a:moveTo>
                  <a:pt x="5337334" y="1117998"/>
                </a:moveTo>
                <a:lnTo>
                  <a:pt x="5334731" y="1113485"/>
                </a:lnTo>
                <a:lnTo>
                  <a:pt x="5339244" y="1110877"/>
                </a:lnTo>
                <a:lnTo>
                  <a:pt x="5341847" y="1115390"/>
                </a:lnTo>
                <a:lnTo>
                  <a:pt x="5337334" y="1117998"/>
                </a:lnTo>
                <a:close/>
              </a:path>
              <a:path w="7283450" h="1363345">
                <a:moveTo>
                  <a:pt x="5276062" y="1016605"/>
                </a:moveTo>
                <a:lnTo>
                  <a:pt x="5271090" y="1007990"/>
                </a:lnTo>
                <a:lnTo>
                  <a:pt x="5279706" y="1003018"/>
                </a:lnTo>
                <a:lnTo>
                  <a:pt x="5284677" y="1011634"/>
                </a:lnTo>
                <a:lnTo>
                  <a:pt x="5276062" y="1016605"/>
                </a:lnTo>
                <a:close/>
              </a:path>
              <a:path w="7283450" h="1363345">
                <a:moveTo>
                  <a:pt x="5214709" y="915542"/>
                </a:moveTo>
                <a:lnTo>
                  <a:pt x="5207130" y="902413"/>
                </a:lnTo>
                <a:lnTo>
                  <a:pt x="5220258" y="894834"/>
                </a:lnTo>
                <a:lnTo>
                  <a:pt x="5227837" y="907963"/>
                </a:lnTo>
                <a:lnTo>
                  <a:pt x="5214709" y="915542"/>
                </a:lnTo>
                <a:close/>
              </a:path>
              <a:path w="7283450" h="1363345">
                <a:moveTo>
                  <a:pt x="5153350" y="814479"/>
                </a:moveTo>
                <a:lnTo>
                  <a:pt x="5143164" y="796832"/>
                </a:lnTo>
                <a:lnTo>
                  <a:pt x="5160805" y="786646"/>
                </a:lnTo>
                <a:lnTo>
                  <a:pt x="5170992" y="804292"/>
                </a:lnTo>
                <a:lnTo>
                  <a:pt x="5153350" y="814479"/>
                </a:lnTo>
                <a:close/>
              </a:path>
              <a:path w="7283450" h="1363345">
                <a:moveTo>
                  <a:pt x="5091987" y="713415"/>
                </a:moveTo>
                <a:lnTo>
                  <a:pt x="5079198" y="691261"/>
                </a:lnTo>
                <a:lnTo>
                  <a:pt x="5101352" y="678467"/>
                </a:lnTo>
                <a:lnTo>
                  <a:pt x="5114142" y="700621"/>
                </a:lnTo>
                <a:lnTo>
                  <a:pt x="5091987" y="713415"/>
                </a:lnTo>
                <a:close/>
              </a:path>
              <a:path w="7283450" h="1363345">
                <a:moveTo>
                  <a:pt x="5030634" y="612347"/>
                </a:moveTo>
                <a:lnTo>
                  <a:pt x="5015232" y="585675"/>
                </a:lnTo>
                <a:lnTo>
                  <a:pt x="5041900" y="570278"/>
                </a:lnTo>
                <a:lnTo>
                  <a:pt x="5057301" y="596950"/>
                </a:lnTo>
                <a:lnTo>
                  <a:pt x="5030634" y="612347"/>
                </a:lnTo>
                <a:close/>
              </a:path>
              <a:path w="7283450" h="1363345">
                <a:moveTo>
                  <a:pt x="4969362" y="510959"/>
                </a:moveTo>
                <a:lnTo>
                  <a:pt x="4951596" y="480189"/>
                </a:lnTo>
                <a:lnTo>
                  <a:pt x="4982366" y="462424"/>
                </a:lnTo>
                <a:lnTo>
                  <a:pt x="5000132" y="493194"/>
                </a:lnTo>
                <a:lnTo>
                  <a:pt x="4969362" y="510959"/>
                </a:lnTo>
                <a:close/>
              </a:path>
              <a:path w="7283450" h="1363345">
                <a:moveTo>
                  <a:pt x="4907999" y="409896"/>
                </a:moveTo>
                <a:lnTo>
                  <a:pt x="4887626" y="374608"/>
                </a:lnTo>
                <a:lnTo>
                  <a:pt x="4922913" y="354235"/>
                </a:lnTo>
                <a:lnTo>
                  <a:pt x="4943286" y="389523"/>
                </a:lnTo>
                <a:lnTo>
                  <a:pt x="4907999" y="409896"/>
                </a:lnTo>
                <a:close/>
              </a:path>
              <a:path w="7283450" h="1363345">
                <a:moveTo>
                  <a:pt x="4846727" y="308508"/>
                </a:moveTo>
                <a:lnTo>
                  <a:pt x="4823985" y="269118"/>
                </a:lnTo>
                <a:lnTo>
                  <a:pt x="4863375" y="246376"/>
                </a:lnTo>
                <a:lnTo>
                  <a:pt x="4886117" y="285766"/>
                </a:lnTo>
                <a:lnTo>
                  <a:pt x="4846727" y="308508"/>
                </a:lnTo>
                <a:close/>
              </a:path>
              <a:path w="7283450" h="1363345">
                <a:moveTo>
                  <a:pt x="4785368" y="207445"/>
                </a:moveTo>
                <a:lnTo>
                  <a:pt x="4760019" y="163542"/>
                </a:lnTo>
                <a:lnTo>
                  <a:pt x="4803922" y="138192"/>
                </a:lnTo>
                <a:lnTo>
                  <a:pt x="4829271" y="182095"/>
                </a:lnTo>
                <a:lnTo>
                  <a:pt x="4785368" y="207445"/>
                </a:lnTo>
                <a:close/>
              </a:path>
              <a:path w="7283450" h="1363345">
                <a:moveTo>
                  <a:pt x="4724010" y="106377"/>
                </a:moveTo>
                <a:lnTo>
                  <a:pt x="4696058" y="57965"/>
                </a:lnTo>
                <a:lnTo>
                  <a:pt x="4744474" y="30013"/>
                </a:lnTo>
                <a:lnTo>
                  <a:pt x="4772426" y="78424"/>
                </a:lnTo>
                <a:lnTo>
                  <a:pt x="4724010" y="106377"/>
                </a:lnTo>
                <a:close/>
              </a:path>
              <a:path w="7283450" h="1363345">
                <a:moveTo>
                  <a:pt x="5502802" y="1160597"/>
                </a:moveTo>
                <a:lnTo>
                  <a:pt x="5501379" y="1158138"/>
                </a:lnTo>
                <a:lnTo>
                  <a:pt x="5503838" y="1156715"/>
                </a:lnTo>
                <a:lnTo>
                  <a:pt x="5505262" y="1159179"/>
                </a:lnTo>
                <a:lnTo>
                  <a:pt x="5502802" y="1160597"/>
                </a:lnTo>
                <a:close/>
              </a:path>
              <a:path w="7283450" h="1363345">
                <a:moveTo>
                  <a:pt x="5441526" y="1059209"/>
                </a:moveTo>
                <a:lnTo>
                  <a:pt x="5437738" y="1052647"/>
                </a:lnTo>
                <a:lnTo>
                  <a:pt x="5444300" y="1048855"/>
                </a:lnTo>
                <a:lnTo>
                  <a:pt x="5448092" y="1055417"/>
                </a:lnTo>
                <a:lnTo>
                  <a:pt x="5441526" y="1059209"/>
                </a:lnTo>
                <a:close/>
              </a:path>
              <a:path w="7283450" h="1363345">
                <a:moveTo>
                  <a:pt x="5380167" y="958146"/>
                </a:moveTo>
                <a:lnTo>
                  <a:pt x="5373772" y="947066"/>
                </a:lnTo>
                <a:lnTo>
                  <a:pt x="5384852" y="940667"/>
                </a:lnTo>
                <a:lnTo>
                  <a:pt x="5391247" y="951746"/>
                </a:lnTo>
                <a:lnTo>
                  <a:pt x="5380167" y="958146"/>
                </a:lnTo>
                <a:close/>
              </a:path>
              <a:path w="7283450" h="1363345">
                <a:moveTo>
                  <a:pt x="5318814" y="857078"/>
                </a:moveTo>
                <a:lnTo>
                  <a:pt x="5309812" y="841490"/>
                </a:lnTo>
                <a:lnTo>
                  <a:pt x="5325399" y="832488"/>
                </a:lnTo>
                <a:lnTo>
                  <a:pt x="5334401" y="848080"/>
                </a:lnTo>
                <a:lnTo>
                  <a:pt x="5318814" y="857078"/>
                </a:lnTo>
                <a:close/>
              </a:path>
              <a:path w="7283450" h="1363345">
                <a:moveTo>
                  <a:pt x="5257451" y="756014"/>
                </a:moveTo>
                <a:lnTo>
                  <a:pt x="5245846" y="735914"/>
                </a:lnTo>
                <a:lnTo>
                  <a:pt x="5265951" y="724304"/>
                </a:lnTo>
                <a:lnTo>
                  <a:pt x="5277556" y="744409"/>
                </a:lnTo>
                <a:lnTo>
                  <a:pt x="5257451" y="756014"/>
                </a:lnTo>
                <a:close/>
              </a:path>
              <a:path w="7283450" h="1363345">
                <a:moveTo>
                  <a:pt x="5196092" y="654946"/>
                </a:moveTo>
                <a:lnTo>
                  <a:pt x="5181880" y="630328"/>
                </a:lnTo>
                <a:lnTo>
                  <a:pt x="5206499" y="616115"/>
                </a:lnTo>
                <a:lnTo>
                  <a:pt x="5220711" y="640734"/>
                </a:lnTo>
                <a:lnTo>
                  <a:pt x="5196092" y="654946"/>
                </a:lnTo>
                <a:close/>
              </a:path>
              <a:path w="7283450" h="1363345">
                <a:moveTo>
                  <a:pt x="5134820" y="553563"/>
                </a:moveTo>
                <a:lnTo>
                  <a:pt x="5118234" y="524842"/>
                </a:lnTo>
                <a:lnTo>
                  <a:pt x="5146960" y="508256"/>
                </a:lnTo>
                <a:lnTo>
                  <a:pt x="5163541" y="536982"/>
                </a:lnTo>
                <a:lnTo>
                  <a:pt x="5134820" y="553563"/>
                </a:lnTo>
                <a:close/>
              </a:path>
              <a:path w="7283450" h="1363345">
                <a:moveTo>
                  <a:pt x="5073462" y="452495"/>
                </a:moveTo>
                <a:lnTo>
                  <a:pt x="5054273" y="419261"/>
                </a:lnTo>
                <a:lnTo>
                  <a:pt x="5087507" y="400077"/>
                </a:lnTo>
                <a:lnTo>
                  <a:pt x="5106691" y="433306"/>
                </a:lnTo>
                <a:lnTo>
                  <a:pt x="5073462" y="452495"/>
                </a:lnTo>
                <a:close/>
              </a:path>
              <a:path w="7283450" h="1363345">
                <a:moveTo>
                  <a:pt x="5012190" y="351107"/>
                </a:moveTo>
                <a:lnTo>
                  <a:pt x="4990632" y="313771"/>
                </a:lnTo>
                <a:lnTo>
                  <a:pt x="5027969" y="292213"/>
                </a:lnTo>
                <a:lnTo>
                  <a:pt x="5049526" y="329554"/>
                </a:lnTo>
                <a:lnTo>
                  <a:pt x="5012190" y="351107"/>
                </a:lnTo>
                <a:close/>
              </a:path>
              <a:path w="7283450" h="1363345">
                <a:moveTo>
                  <a:pt x="4950831" y="250044"/>
                </a:moveTo>
                <a:lnTo>
                  <a:pt x="4926671" y="208194"/>
                </a:lnTo>
                <a:lnTo>
                  <a:pt x="4968521" y="184034"/>
                </a:lnTo>
                <a:lnTo>
                  <a:pt x="4992681" y="225884"/>
                </a:lnTo>
                <a:lnTo>
                  <a:pt x="4950831" y="250044"/>
                </a:lnTo>
                <a:close/>
              </a:path>
              <a:path w="7283450" h="1363345">
                <a:moveTo>
                  <a:pt x="4889560" y="148656"/>
                </a:moveTo>
                <a:lnTo>
                  <a:pt x="4863026" y="102704"/>
                </a:lnTo>
                <a:lnTo>
                  <a:pt x="4908983" y="76170"/>
                </a:lnTo>
                <a:lnTo>
                  <a:pt x="4935511" y="122127"/>
                </a:lnTo>
                <a:lnTo>
                  <a:pt x="4889560" y="148656"/>
                </a:lnTo>
                <a:close/>
              </a:path>
              <a:path w="7283450" h="1363345">
                <a:moveTo>
                  <a:pt x="5606902" y="1102133"/>
                </a:moveTo>
                <a:lnTo>
                  <a:pt x="5604061" y="1097209"/>
                </a:lnTo>
                <a:lnTo>
                  <a:pt x="5608984" y="1094368"/>
                </a:lnTo>
                <a:lnTo>
                  <a:pt x="5611826" y="1099287"/>
                </a:lnTo>
                <a:lnTo>
                  <a:pt x="5606902" y="1102133"/>
                </a:lnTo>
                <a:close/>
              </a:path>
              <a:path w="7283450" h="1363345">
                <a:moveTo>
                  <a:pt x="5545630" y="1000745"/>
                </a:moveTo>
                <a:lnTo>
                  <a:pt x="5540420" y="991719"/>
                </a:lnTo>
                <a:lnTo>
                  <a:pt x="5549446" y="986504"/>
                </a:lnTo>
                <a:lnTo>
                  <a:pt x="5554661" y="995535"/>
                </a:lnTo>
                <a:lnTo>
                  <a:pt x="5545630" y="1000745"/>
                </a:lnTo>
                <a:close/>
              </a:path>
              <a:path w="7283450" h="1363345">
                <a:moveTo>
                  <a:pt x="5484272" y="899677"/>
                </a:moveTo>
                <a:lnTo>
                  <a:pt x="5476459" y="886143"/>
                </a:lnTo>
                <a:lnTo>
                  <a:pt x="5489993" y="878325"/>
                </a:lnTo>
                <a:lnTo>
                  <a:pt x="5497811" y="891864"/>
                </a:lnTo>
                <a:lnTo>
                  <a:pt x="5484272" y="899677"/>
                </a:lnTo>
                <a:close/>
              </a:path>
              <a:path w="7283450" h="1363345">
                <a:moveTo>
                  <a:pt x="5422914" y="798614"/>
                </a:moveTo>
                <a:lnTo>
                  <a:pt x="5412488" y="780561"/>
                </a:lnTo>
                <a:lnTo>
                  <a:pt x="5430545" y="770136"/>
                </a:lnTo>
                <a:lnTo>
                  <a:pt x="5440966" y="788193"/>
                </a:lnTo>
                <a:lnTo>
                  <a:pt x="5422914" y="798614"/>
                </a:lnTo>
                <a:close/>
              </a:path>
              <a:path w="7283450" h="1363345">
                <a:moveTo>
                  <a:pt x="5361555" y="697550"/>
                </a:moveTo>
                <a:lnTo>
                  <a:pt x="5348527" y="674985"/>
                </a:lnTo>
                <a:lnTo>
                  <a:pt x="5371092" y="661957"/>
                </a:lnTo>
                <a:lnTo>
                  <a:pt x="5384120" y="684522"/>
                </a:lnTo>
                <a:lnTo>
                  <a:pt x="5361555" y="697550"/>
                </a:lnTo>
                <a:close/>
              </a:path>
              <a:path w="7283450" h="1363345">
                <a:moveTo>
                  <a:pt x="5300283" y="596162"/>
                </a:moveTo>
                <a:lnTo>
                  <a:pt x="5284886" y="569495"/>
                </a:lnTo>
                <a:lnTo>
                  <a:pt x="5311554" y="554098"/>
                </a:lnTo>
                <a:lnTo>
                  <a:pt x="5326951" y="580765"/>
                </a:lnTo>
                <a:lnTo>
                  <a:pt x="5300283" y="596162"/>
                </a:lnTo>
                <a:close/>
              </a:path>
              <a:path w="7283450" h="1363345">
                <a:moveTo>
                  <a:pt x="5238925" y="495094"/>
                </a:moveTo>
                <a:lnTo>
                  <a:pt x="5220925" y="463914"/>
                </a:lnTo>
                <a:lnTo>
                  <a:pt x="5252101" y="445914"/>
                </a:lnTo>
                <a:lnTo>
                  <a:pt x="5270105" y="477095"/>
                </a:lnTo>
                <a:lnTo>
                  <a:pt x="5238925" y="495094"/>
                </a:lnTo>
                <a:close/>
              </a:path>
              <a:path w="7283450" h="1363345">
                <a:moveTo>
                  <a:pt x="5177653" y="393706"/>
                </a:moveTo>
                <a:lnTo>
                  <a:pt x="5157280" y="358423"/>
                </a:lnTo>
                <a:lnTo>
                  <a:pt x="5192567" y="338050"/>
                </a:lnTo>
                <a:lnTo>
                  <a:pt x="5212935" y="373338"/>
                </a:lnTo>
                <a:lnTo>
                  <a:pt x="5177653" y="393706"/>
                </a:lnTo>
                <a:close/>
              </a:path>
              <a:path w="7283450" h="1363345">
                <a:moveTo>
                  <a:pt x="5116294" y="292643"/>
                </a:moveTo>
                <a:lnTo>
                  <a:pt x="5093318" y="252847"/>
                </a:lnTo>
                <a:lnTo>
                  <a:pt x="5133114" y="229871"/>
                </a:lnTo>
                <a:lnTo>
                  <a:pt x="5156090" y="269667"/>
                </a:lnTo>
                <a:lnTo>
                  <a:pt x="5116294" y="292643"/>
                </a:lnTo>
                <a:close/>
              </a:path>
              <a:path w="7283450" h="1363345">
                <a:moveTo>
                  <a:pt x="5055022" y="191260"/>
                </a:moveTo>
                <a:lnTo>
                  <a:pt x="5029677" y="147357"/>
                </a:lnTo>
                <a:lnTo>
                  <a:pt x="5073576" y="122007"/>
                </a:lnTo>
                <a:lnTo>
                  <a:pt x="5098925" y="165910"/>
                </a:lnTo>
                <a:lnTo>
                  <a:pt x="5055022" y="191260"/>
                </a:lnTo>
                <a:close/>
              </a:path>
              <a:path w="7283450" h="1363345">
                <a:moveTo>
                  <a:pt x="4993659" y="90192"/>
                </a:moveTo>
                <a:lnTo>
                  <a:pt x="4965707" y="41776"/>
                </a:lnTo>
                <a:lnTo>
                  <a:pt x="5014123" y="13824"/>
                </a:lnTo>
                <a:lnTo>
                  <a:pt x="5042075" y="62240"/>
                </a:lnTo>
                <a:lnTo>
                  <a:pt x="4993659" y="90192"/>
                </a:lnTo>
                <a:close/>
              </a:path>
              <a:path w="7283450" h="1363345">
                <a:moveTo>
                  <a:pt x="5772451" y="1144407"/>
                </a:moveTo>
                <a:lnTo>
                  <a:pt x="5771033" y="1141948"/>
                </a:lnTo>
                <a:lnTo>
                  <a:pt x="5773493" y="1140525"/>
                </a:lnTo>
                <a:lnTo>
                  <a:pt x="5774911" y="1142989"/>
                </a:lnTo>
                <a:lnTo>
                  <a:pt x="5772451" y="1144407"/>
                </a:lnTo>
                <a:close/>
              </a:path>
              <a:path w="7283450" h="1363345">
                <a:moveTo>
                  <a:pt x="5711093" y="1043344"/>
                </a:moveTo>
                <a:lnTo>
                  <a:pt x="5707067" y="1036372"/>
                </a:lnTo>
                <a:lnTo>
                  <a:pt x="5714039" y="1032346"/>
                </a:lnTo>
                <a:lnTo>
                  <a:pt x="5718065" y="1039318"/>
                </a:lnTo>
                <a:lnTo>
                  <a:pt x="5711093" y="1043344"/>
                </a:lnTo>
                <a:close/>
              </a:path>
              <a:path w="7283450" h="1363345">
                <a:moveTo>
                  <a:pt x="5649734" y="942281"/>
                </a:moveTo>
                <a:lnTo>
                  <a:pt x="5643101" y="930795"/>
                </a:lnTo>
                <a:lnTo>
                  <a:pt x="5654591" y="924162"/>
                </a:lnTo>
                <a:lnTo>
                  <a:pt x="5661220" y="935647"/>
                </a:lnTo>
                <a:lnTo>
                  <a:pt x="5649734" y="942281"/>
                </a:lnTo>
                <a:close/>
              </a:path>
              <a:path w="7283450" h="1363345">
                <a:moveTo>
                  <a:pt x="5588458" y="840893"/>
                </a:moveTo>
                <a:lnTo>
                  <a:pt x="5579460" y="825305"/>
                </a:lnTo>
                <a:lnTo>
                  <a:pt x="5595053" y="816303"/>
                </a:lnTo>
                <a:lnTo>
                  <a:pt x="5604050" y="831891"/>
                </a:lnTo>
                <a:lnTo>
                  <a:pt x="5588458" y="840893"/>
                </a:lnTo>
                <a:close/>
              </a:path>
              <a:path w="7283450" h="1363345">
                <a:moveTo>
                  <a:pt x="5527018" y="740154"/>
                </a:moveTo>
                <a:lnTo>
                  <a:pt x="5515175" y="719638"/>
                </a:lnTo>
                <a:lnTo>
                  <a:pt x="5535686" y="707794"/>
                </a:lnTo>
                <a:lnTo>
                  <a:pt x="5547530" y="728310"/>
                </a:lnTo>
                <a:lnTo>
                  <a:pt x="5527018" y="740154"/>
                </a:lnTo>
                <a:close/>
              </a:path>
              <a:path w="7283450" h="1363345">
                <a:moveTo>
                  <a:pt x="5465746" y="638761"/>
                </a:moveTo>
                <a:lnTo>
                  <a:pt x="5451534" y="614147"/>
                </a:lnTo>
                <a:lnTo>
                  <a:pt x="5476148" y="599935"/>
                </a:lnTo>
                <a:lnTo>
                  <a:pt x="5490360" y="624549"/>
                </a:lnTo>
                <a:lnTo>
                  <a:pt x="5465746" y="638761"/>
                </a:lnTo>
                <a:close/>
              </a:path>
              <a:path w="7283450" h="1363345">
                <a:moveTo>
                  <a:pt x="5404383" y="537698"/>
                </a:moveTo>
                <a:lnTo>
                  <a:pt x="5387568" y="508571"/>
                </a:lnTo>
                <a:lnTo>
                  <a:pt x="5416700" y="491751"/>
                </a:lnTo>
                <a:lnTo>
                  <a:pt x="5433519" y="520878"/>
                </a:lnTo>
                <a:lnTo>
                  <a:pt x="5404383" y="537698"/>
                </a:lnTo>
                <a:close/>
              </a:path>
              <a:path w="7283450" h="1363345">
                <a:moveTo>
                  <a:pt x="5343030" y="436635"/>
                </a:moveTo>
                <a:lnTo>
                  <a:pt x="5323602" y="402990"/>
                </a:lnTo>
                <a:lnTo>
                  <a:pt x="5357247" y="383567"/>
                </a:lnTo>
                <a:lnTo>
                  <a:pt x="5376670" y="417212"/>
                </a:lnTo>
                <a:lnTo>
                  <a:pt x="5343030" y="436635"/>
                </a:lnTo>
                <a:close/>
              </a:path>
              <a:path w="7283450" h="1363345">
                <a:moveTo>
                  <a:pt x="5281758" y="335247"/>
                </a:moveTo>
                <a:lnTo>
                  <a:pt x="5259962" y="297495"/>
                </a:lnTo>
                <a:lnTo>
                  <a:pt x="5297709" y="275703"/>
                </a:lnTo>
                <a:lnTo>
                  <a:pt x="5319500" y="313455"/>
                </a:lnTo>
                <a:lnTo>
                  <a:pt x="5281758" y="335247"/>
                </a:lnTo>
                <a:close/>
              </a:path>
              <a:path w="7283450" h="1363345">
                <a:moveTo>
                  <a:pt x="5220395" y="234184"/>
                </a:moveTo>
                <a:lnTo>
                  <a:pt x="5195996" y="191923"/>
                </a:lnTo>
                <a:lnTo>
                  <a:pt x="5238256" y="167524"/>
                </a:lnTo>
                <a:lnTo>
                  <a:pt x="5262655" y="209785"/>
                </a:lnTo>
                <a:lnTo>
                  <a:pt x="5220395" y="234184"/>
                </a:lnTo>
                <a:close/>
              </a:path>
              <a:path w="7283450" h="1363345">
                <a:moveTo>
                  <a:pt x="5159123" y="132791"/>
                </a:moveTo>
                <a:lnTo>
                  <a:pt x="5132355" y="86428"/>
                </a:lnTo>
                <a:lnTo>
                  <a:pt x="5178717" y="59661"/>
                </a:lnTo>
                <a:lnTo>
                  <a:pt x="5205485" y="106023"/>
                </a:lnTo>
                <a:lnTo>
                  <a:pt x="5159123" y="132791"/>
                </a:lnTo>
                <a:close/>
              </a:path>
              <a:path w="7283450" h="1363345">
                <a:moveTo>
                  <a:pt x="5876556" y="1085948"/>
                </a:moveTo>
                <a:lnTo>
                  <a:pt x="5873715" y="1081024"/>
                </a:lnTo>
                <a:lnTo>
                  <a:pt x="5878638" y="1078183"/>
                </a:lnTo>
                <a:lnTo>
                  <a:pt x="5881480" y="1083107"/>
                </a:lnTo>
                <a:lnTo>
                  <a:pt x="5876556" y="1085948"/>
                </a:lnTo>
                <a:close/>
              </a:path>
              <a:path w="7283450" h="1363345">
                <a:moveTo>
                  <a:pt x="5815284" y="984555"/>
                </a:moveTo>
                <a:lnTo>
                  <a:pt x="5810074" y="975534"/>
                </a:lnTo>
                <a:lnTo>
                  <a:pt x="5819100" y="970324"/>
                </a:lnTo>
                <a:lnTo>
                  <a:pt x="5824310" y="979345"/>
                </a:lnTo>
                <a:lnTo>
                  <a:pt x="5815284" y="984555"/>
                </a:lnTo>
                <a:close/>
              </a:path>
              <a:path w="7283450" h="1363345">
                <a:moveTo>
                  <a:pt x="5753926" y="883492"/>
                </a:moveTo>
                <a:lnTo>
                  <a:pt x="5746108" y="869953"/>
                </a:lnTo>
                <a:lnTo>
                  <a:pt x="5759647" y="862135"/>
                </a:lnTo>
                <a:lnTo>
                  <a:pt x="5767465" y="875674"/>
                </a:lnTo>
                <a:lnTo>
                  <a:pt x="5753926" y="883492"/>
                </a:lnTo>
                <a:close/>
              </a:path>
              <a:path w="7283450" h="1363345">
                <a:moveTo>
                  <a:pt x="5692563" y="782429"/>
                </a:moveTo>
                <a:lnTo>
                  <a:pt x="5682142" y="764377"/>
                </a:lnTo>
                <a:lnTo>
                  <a:pt x="5700194" y="753956"/>
                </a:lnTo>
                <a:lnTo>
                  <a:pt x="5710615" y="772008"/>
                </a:lnTo>
                <a:lnTo>
                  <a:pt x="5692563" y="782429"/>
                </a:lnTo>
                <a:close/>
              </a:path>
              <a:path w="7283450" h="1363345">
                <a:moveTo>
                  <a:pt x="5631209" y="681365"/>
                </a:moveTo>
                <a:lnTo>
                  <a:pt x="5618181" y="658800"/>
                </a:lnTo>
                <a:lnTo>
                  <a:pt x="5640746" y="645772"/>
                </a:lnTo>
                <a:lnTo>
                  <a:pt x="5653775" y="668337"/>
                </a:lnTo>
                <a:lnTo>
                  <a:pt x="5631209" y="681365"/>
                </a:lnTo>
                <a:close/>
              </a:path>
              <a:path w="7283450" h="1363345">
                <a:moveTo>
                  <a:pt x="5569846" y="580302"/>
                </a:moveTo>
                <a:lnTo>
                  <a:pt x="5554211" y="553219"/>
                </a:lnTo>
                <a:lnTo>
                  <a:pt x="5581294" y="537584"/>
                </a:lnTo>
                <a:lnTo>
                  <a:pt x="5596929" y="564667"/>
                </a:lnTo>
                <a:lnTo>
                  <a:pt x="5569846" y="580302"/>
                </a:lnTo>
                <a:close/>
              </a:path>
              <a:path w="7283450" h="1363345">
                <a:moveTo>
                  <a:pt x="5508574" y="478914"/>
                </a:moveTo>
                <a:lnTo>
                  <a:pt x="5490575" y="447734"/>
                </a:lnTo>
                <a:lnTo>
                  <a:pt x="5521760" y="429729"/>
                </a:lnTo>
                <a:lnTo>
                  <a:pt x="5539760" y="460910"/>
                </a:lnTo>
                <a:lnTo>
                  <a:pt x="5508574" y="478914"/>
                </a:lnTo>
                <a:close/>
              </a:path>
              <a:path w="7283450" h="1363345">
                <a:moveTo>
                  <a:pt x="5447221" y="377846"/>
                </a:moveTo>
                <a:lnTo>
                  <a:pt x="5426609" y="342153"/>
                </a:lnTo>
                <a:lnTo>
                  <a:pt x="5462303" y="321545"/>
                </a:lnTo>
                <a:lnTo>
                  <a:pt x="5482915" y="357239"/>
                </a:lnTo>
                <a:lnTo>
                  <a:pt x="5447221" y="377846"/>
                </a:lnTo>
                <a:close/>
              </a:path>
              <a:path w="7283450" h="1363345">
                <a:moveTo>
                  <a:pt x="5385863" y="276783"/>
                </a:moveTo>
                <a:lnTo>
                  <a:pt x="5362648" y="236576"/>
                </a:lnTo>
                <a:lnTo>
                  <a:pt x="5402855" y="213362"/>
                </a:lnTo>
                <a:lnTo>
                  <a:pt x="5426070" y="253568"/>
                </a:lnTo>
                <a:lnTo>
                  <a:pt x="5385863" y="276783"/>
                </a:lnTo>
                <a:close/>
              </a:path>
              <a:path w="7283450" h="1363345">
                <a:moveTo>
                  <a:pt x="5324586" y="175395"/>
                </a:moveTo>
                <a:lnTo>
                  <a:pt x="5299002" y="131081"/>
                </a:lnTo>
                <a:lnTo>
                  <a:pt x="5343316" y="105498"/>
                </a:lnTo>
                <a:lnTo>
                  <a:pt x="5368900" y="149811"/>
                </a:lnTo>
                <a:lnTo>
                  <a:pt x="5324586" y="175395"/>
                </a:lnTo>
                <a:close/>
              </a:path>
              <a:path w="7283450" h="1363345">
                <a:moveTo>
                  <a:pt x="6042015" y="1128552"/>
                </a:moveTo>
                <a:lnTo>
                  <a:pt x="6040358" y="1125677"/>
                </a:lnTo>
                <a:lnTo>
                  <a:pt x="6043233" y="1124015"/>
                </a:lnTo>
                <a:lnTo>
                  <a:pt x="6044890" y="1126890"/>
                </a:lnTo>
                <a:lnTo>
                  <a:pt x="6042015" y="1128552"/>
                </a:lnTo>
                <a:close/>
              </a:path>
              <a:path w="7283450" h="1363345">
                <a:moveTo>
                  <a:pt x="5980662" y="1027484"/>
                </a:moveTo>
                <a:lnTo>
                  <a:pt x="5976397" y="1020101"/>
                </a:lnTo>
                <a:lnTo>
                  <a:pt x="5983780" y="1015836"/>
                </a:lnTo>
                <a:lnTo>
                  <a:pt x="5988045" y="1023224"/>
                </a:lnTo>
                <a:lnTo>
                  <a:pt x="5980662" y="1027484"/>
                </a:lnTo>
                <a:close/>
              </a:path>
              <a:path w="7283450" h="1363345">
                <a:moveTo>
                  <a:pt x="5919390" y="926096"/>
                </a:moveTo>
                <a:lnTo>
                  <a:pt x="5912756" y="914606"/>
                </a:lnTo>
                <a:lnTo>
                  <a:pt x="5924246" y="907972"/>
                </a:lnTo>
                <a:lnTo>
                  <a:pt x="5930880" y="919463"/>
                </a:lnTo>
                <a:lnTo>
                  <a:pt x="5919390" y="926096"/>
                </a:lnTo>
                <a:close/>
              </a:path>
              <a:path w="7283450" h="1363345">
                <a:moveTo>
                  <a:pt x="5858027" y="825033"/>
                </a:moveTo>
                <a:lnTo>
                  <a:pt x="5848790" y="809029"/>
                </a:lnTo>
                <a:lnTo>
                  <a:pt x="5864794" y="799793"/>
                </a:lnTo>
                <a:lnTo>
                  <a:pt x="5874030" y="815797"/>
                </a:lnTo>
                <a:lnTo>
                  <a:pt x="5858027" y="825033"/>
                </a:lnTo>
                <a:close/>
              </a:path>
              <a:path w="7283450" h="1363345">
                <a:moveTo>
                  <a:pt x="5796673" y="723969"/>
                </a:moveTo>
                <a:lnTo>
                  <a:pt x="5784830" y="703453"/>
                </a:lnTo>
                <a:lnTo>
                  <a:pt x="5805341" y="691609"/>
                </a:lnTo>
                <a:lnTo>
                  <a:pt x="5817185" y="712126"/>
                </a:lnTo>
                <a:lnTo>
                  <a:pt x="5796673" y="723969"/>
                </a:lnTo>
                <a:close/>
              </a:path>
              <a:path w="7283450" h="1363345">
                <a:moveTo>
                  <a:pt x="5735315" y="622906"/>
                </a:moveTo>
                <a:lnTo>
                  <a:pt x="5720864" y="597872"/>
                </a:lnTo>
                <a:lnTo>
                  <a:pt x="5745889" y="583425"/>
                </a:lnTo>
                <a:lnTo>
                  <a:pt x="5760340" y="608455"/>
                </a:lnTo>
                <a:lnTo>
                  <a:pt x="5735315" y="622906"/>
                </a:lnTo>
                <a:close/>
              </a:path>
              <a:path w="7283450" h="1363345">
                <a:moveTo>
                  <a:pt x="5674038" y="521513"/>
                </a:moveTo>
                <a:lnTo>
                  <a:pt x="5657218" y="492382"/>
                </a:lnTo>
                <a:lnTo>
                  <a:pt x="5686350" y="475562"/>
                </a:lnTo>
                <a:lnTo>
                  <a:pt x="5703170" y="504698"/>
                </a:lnTo>
                <a:lnTo>
                  <a:pt x="5674038" y="521513"/>
                </a:lnTo>
                <a:close/>
              </a:path>
              <a:path w="7283450" h="1363345">
                <a:moveTo>
                  <a:pt x="5612680" y="420450"/>
                </a:moveTo>
                <a:lnTo>
                  <a:pt x="5593257" y="386805"/>
                </a:lnTo>
                <a:lnTo>
                  <a:pt x="5626902" y="367383"/>
                </a:lnTo>
                <a:lnTo>
                  <a:pt x="5646325" y="401027"/>
                </a:lnTo>
                <a:lnTo>
                  <a:pt x="5612680" y="420450"/>
                </a:lnTo>
                <a:close/>
              </a:path>
              <a:path w="7283450" h="1363345">
                <a:moveTo>
                  <a:pt x="5551408" y="319062"/>
                </a:moveTo>
                <a:lnTo>
                  <a:pt x="5529616" y="281315"/>
                </a:lnTo>
                <a:lnTo>
                  <a:pt x="5567363" y="259519"/>
                </a:lnTo>
                <a:lnTo>
                  <a:pt x="5589155" y="297266"/>
                </a:lnTo>
                <a:lnTo>
                  <a:pt x="5551408" y="319062"/>
                </a:lnTo>
                <a:close/>
              </a:path>
              <a:path w="7283450" h="1363345">
                <a:moveTo>
                  <a:pt x="5490055" y="217994"/>
                </a:moveTo>
                <a:lnTo>
                  <a:pt x="5465656" y="175734"/>
                </a:lnTo>
                <a:lnTo>
                  <a:pt x="5507916" y="151335"/>
                </a:lnTo>
                <a:lnTo>
                  <a:pt x="5532315" y="193595"/>
                </a:lnTo>
                <a:lnTo>
                  <a:pt x="5490055" y="217994"/>
                </a:lnTo>
                <a:close/>
              </a:path>
              <a:path w="7283450" h="1363345">
                <a:moveTo>
                  <a:pt x="5428692" y="116931"/>
                </a:moveTo>
                <a:lnTo>
                  <a:pt x="5401685" y="70158"/>
                </a:lnTo>
                <a:lnTo>
                  <a:pt x="5448458" y="43151"/>
                </a:lnTo>
                <a:lnTo>
                  <a:pt x="5475465" y="89929"/>
                </a:lnTo>
                <a:lnTo>
                  <a:pt x="5428692" y="116931"/>
                </a:lnTo>
                <a:close/>
              </a:path>
              <a:path w="7283450" h="1363345">
                <a:moveTo>
                  <a:pt x="6146120" y="1070083"/>
                </a:moveTo>
                <a:lnTo>
                  <a:pt x="6143045" y="1064754"/>
                </a:lnTo>
                <a:lnTo>
                  <a:pt x="6148374" y="1061673"/>
                </a:lnTo>
                <a:lnTo>
                  <a:pt x="6151455" y="1067008"/>
                </a:lnTo>
                <a:lnTo>
                  <a:pt x="6146120" y="1070083"/>
                </a:lnTo>
                <a:close/>
              </a:path>
              <a:path w="7283450" h="1363345">
                <a:moveTo>
                  <a:pt x="6084853" y="968700"/>
                </a:moveTo>
                <a:lnTo>
                  <a:pt x="6079404" y="959258"/>
                </a:lnTo>
                <a:lnTo>
                  <a:pt x="6088836" y="953814"/>
                </a:lnTo>
                <a:lnTo>
                  <a:pt x="6094285" y="963251"/>
                </a:lnTo>
                <a:lnTo>
                  <a:pt x="6084853" y="968700"/>
                </a:lnTo>
                <a:close/>
              </a:path>
              <a:path w="7283450" h="1363345">
                <a:moveTo>
                  <a:pt x="6023490" y="867637"/>
                </a:moveTo>
                <a:lnTo>
                  <a:pt x="6015438" y="853687"/>
                </a:lnTo>
                <a:lnTo>
                  <a:pt x="6029388" y="845630"/>
                </a:lnTo>
                <a:lnTo>
                  <a:pt x="6037444" y="859580"/>
                </a:lnTo>
                <a:lnTo>
                  <a:pt x="6023490" y="867637"/>
                </a:lnTo>
                <a:close/>
              </a:path>
              <a:path w="7283450" h="1363345">
                <a:moveTo>
                  <a:pt x="5962132" y="766569"/>
                </a:moveTo>
                <a:lnTo>
                  <a:pt x="5951472" y="748106"/>
                </a:lnTo>
                <a:lnTo>
                  <a:pt x="5969935" y="737447"/>
                </a:lnTo>
                <a:lnTo>
                  <a:pt x="5980594" y="755909"/>
                </a:lnTo>
                <a:lnTo>
                  <a:pt x="5962132" y="766569"/>
                </a:lnTo>
                <a:close/>
              </a:path>
              <a:path w="7283450" h="1363345">
                <a:moveTo>
                  <a:pt x="5900773" y="665501"/>
                </a:moveTo>
                <a:lnTo>
                  <a:pt x="5887511" y="642525"/>
                </a:lnTo>
                <a:lnTo>
                  <a:pt x="5910482" y="629263"/>
                </a:lnTo>
                <a:lnTo>
                  <a:pt x="5923749" y="652239"/>
                </a:lnTo>
                <a:lnTo>
                  <a:pt x="5900773" y="665501"/>
                </a:lnTo>
                <a:close/>
              </a:path>
              <a:path w="7283450" h="1363345">
                <a:moveTo>
                  <a:pt x="5839415" y="564437"/>
                </a:moveTo>
                <a:lnTo>
                  <a:pt x="5823545" y="536953"/>
                </a:lnTo>
                <a:lnTo>
                  <a:pt x="5851034" y="521079"/>
                </a:lnTo>
                <a:lnTo>
                  <a:pt x="5866904" y="548568"/>
                </a:lnTo>
                <a:lnTo>
                  <a:pt x="5839415" y="564437"/>
                </a:lnTo>
                <a:close/>
              </a:path>
              <a:path w="7283450" h="1363345">
                <a:moveTo>
                  <a:pt x="5778143" y="463049"/>
                </a:moveTo>
                <a:lnTo>
                  <a:pt x="5759904" y="431458"/>
                </a:lnTo>
                <a:lnTo>
                  <a:pt x="5791496" y="413220"/>
                </a:lnTo>
                <a:lnTo>
                  <a:pt x="5809734" y="444806"/>
                </a:lnTo>
                <a:lnTo>
                  <a:pt x="5778143" y="463049"/>
                </a:lnTo>
                <a:close/>
              </a:path>
              <a:path w="7283450" h="1363345">
                <a:moveTo>
                  <a:pt x="5716784" y="361981"/>
                </a:moveTo>
                <a:lnTo>
                  <a:pt x="5695938" y="325877"/>
                </a:lnTo>
                <a:lnTo>
                  <a:pt x="5732042" y="305036"/>
                </a:lnTo>
                <a:lnTo>
                  <a:pt x="5752889" y="341140"/>
                </a:lnTo>
                <a:lnTo>
                  <a:pt x="5716784" y="361981"/>
                </a:lnTo>
                <a:close/>
              </a:path>
              <a:path w="7283450" h="1363345">
                <a:moveTo>
                  <a:pt x="5655508" y="260598"/>
                </a:moveTo>
                <a:lnTo>
                  <a:pt x="5632298" y="220392"/>
                </a:lnTo>
                <a:lnTo>
                  <a:pt x="5672505" y="197177"/>
                </a:lnTo>
                <a:lnTo>
                  <a:pt x="5695720" y="237383"/>
                </a:lnTo>
                <a:lnTo>
                  <a:pt x="5655508" y="260598"/>
                </a:lnTo>
                <a:close/>
              </a:path>
              <a:path w="7283450" h="1363345">
                <a:moveTo>
                  <a:pt x="5594154" y="159530"/>
                </a:moveTo>
                <a:lnTo>
                  <a:pt x="5568332" y="114810"/>
                </a:lnTo>
                <a:lnTo>
                  <a:pt x="5613057" y="88988"/>
                </a:lnTo>
                <a:lnTo>
                  <a:pt x="5638874" y="133713"/>
                </a:lnTo>
                <a:lnTo>
                  <a:pt x="5594154" y="159530"/>
                </a:lnTo>
                <a:close/>
              </a:path>
              <a:path w="7283450" h="1363345">
                <a:moveTo>
                  <a:pt x="6311583" y="1112687"/>
                </a:moveTo>
                <a:lnTo>
                  <a:pt x="6309687" y="1109406"/>
                </a:lnTo>
                <a:lnTo>
                  <a:pt x="6312973" y="1107510"/>
                </a:lnTo>
                <a:lnTo>
                  <a:pt x="6314864" y="1110791"/>
                </a:lnTo>
                <a:lnTo>
                  <a:pt x="6311583" y="1112687"/>
                </a:lnTo>
                <a:close/>
              </a:path>
              <a:path w="7283450" h="1363345">
                <a:moveTo>
                  <a:pt x="6250311" y="1011299"/>
                </a:moveTo>
                <a:lnTo>
                  <a:pt x="6246047" y="1003916"/>
                </a:lnTo>
                <a:lnTo>
                  <a:pt x="6253435" y="999651"/>
                </a:lnTo>
                <a:lnTo>
                  <a:pt x="6257694" y="1007035"/>
                </a:lnTo>
                <a:lnTo>
                  <a:pt x="6250311" y="1011299"/>
                </a:lnTo>
                <a:close/>
              </a:path>
              <a:path w="7283450" h="1363345">
                <a:moveTo>
                  <a:pt x="6188953" y="910231"/>
                </a:moveTo>
                <a:lnTo>
                  <a:pt x="6182085" y="898335"/>
                </a:lnTo>
                <a:lnTo>
                  <a:pt x="6193982" y="891463"/>
                </a:lnTo>
                <a:lnTo>
                  <a:pt x="6200854" y="903364"/>
                </a:lnTo>
                <a:lnTo>
                  <a:pt x="6188953" y="910231"/>
                </a:lnTo>
                <a:close/>
              </a:path>
              <a:path w="7283450" h="1363345">
                <a:moveTo>
                  <a:pt x="6127595" y="809168"/>
                </a:moveTo>
                <a:lnTo>
                  <a:pt x="6118120" y="792759"/>
                </a:lnTo>
                <a:lnTo>
                  <a:pt x="6134529" y="783284"/>
                </a:lnTo>
                <a:lnTo>
                  <a:pt x="6144004" y="799693"/>
                </a:lnTo>
                <a:lnTo>
                  <a:pt x="6127595" y="809168"/>
                </a:lnTo>
                <a:close/>
              </a:path>
              <a:path w="7283450" h="1363345">
                <a:moveTo>
                  <a:pt x="6066236" y="708105"/>
                </a:moveTo>
                <a:lnTo>
                  <a:pt x="6054158" y="687182"/>
                </a:lnTo>
                <a:lnTo>
                  <a:pt x="6075081" y="675100"/>
                </a:lnTo>
                <a:lnTo>
                  <a:pt x="6087158" y="696022"/>
                </a:lnTo>
                <a:lnTo>
                  <a:pt x="6066236" y="708105"/>
                </a:lnTo>
                <a:close/>
              </a:path>
              <a:path w="7283450" h="1363345">
                <a:moveTo>
                  <a:pt x="6004964" y="606717"/>
                </a:moveTo>
                <a:lnTo>
                  <a:pt x="5990518" y="581687"/>
                </a:lnTo>
                <a:lnTo>
                  <a:pt x="6015542" y="567241"/>
                </a:lnTo>
                <a:lnTo>
                  <a:pt x="6029994" y="592265"/>
                </a:lnTo>
                <a:lnTo>
                  <a:pt x="6004964" y="606717"/>
                </a:lnTo>
                <a:close/>
              </a:path>
              <a:path w="7283450" h="1363345">
                <a:moveTo>
                  <a:pt x="5943606" y="505653"/>
                </a:moveTo>
                <a:lnTo>
                  <a:pt x="5926552" y="476111"/>
                </a:lnTo>
                <a:lnTo>
                  <a:pt x="5956094" y="459057"/>
                </a:lnTo>
                <a:lnTo>
                  <a:pt x="5973148" y="488595"/>
                </a:lnTo>
                <a:lnTo>
                  <a:pt x="5943606" y="505653"/>
                </a:lnTo>
                <a:close/>
              </a:path>
              <a:path w="7283450" h="1363345">
                <a:moveTo>
                  <a:pt x="5882247" y="404590"/>
                </a:moveTo>
                <a:lnTo>
                  <a:pt x="5862586" y="370535"/>
                </a:lnTo>
                <a:lnTo>
                  <a:pt x="5896636" y="350873"/>
                </a:lnTo>
                <a:lnTo>
                  <a:pt x="5916298" y="384929"/>
                </a:lnTo>
                <a:lnTo>
                  <a:pt x="5882247" y="404590"/>
                </a:lnTo>
                <a:close/>
              </a:path>
              <a:path w="7283450" h="1363345">
                <a:moveTo>
                  <a:pt x="5820971" y="303197"/>
                </a:moveTo>
                <a:lnTo>
                  <a:pt x="5798940" y="265039"/>
                </a:lnTo>
                <a:lnTo>
                  <a:pt x="5837098" y="243009"/>
                </a:lnTo>
                <a:lnTo>
                  <a:pt x="5859129" y="281167"/>
                </a:lnTo>
                <a:lnTo>
                  <a:pt x="5820971" y="303197"/>
                </a:lnTo>
                <a:close/>
              </a:path>
              <a:path w="7283450" h="1363345">
                <a:moveTo>
                  <a:pt x="5759617" y="202134"/>
                </a:moveTo>
                <a:lnTo>
                  <a:pt x="5734980" y="159463"/>
                </a:lnTo>
                <a:lnTo>
                  <a:pt x="5777650" y="134825"/>
                </a:lnTo>
                <a:lnTo>
                  <a:pt x="5802288" y="177496"/>
                </a:lnTo>
                <a:lnTo>
                  <a:pt x="5759617" y="202134"/>
                </a:lnTo>
                <a:close/>
              </a:path>
              <a:path w="7283450" h="1363345">
                <a:moveTo>
                  <a:pt x="5698345" y="100741"/>
                </a:moveTo>
                <a:lnTo>
                  <a:pt x="5671339" y="53973"/>
                </a:lnTo>
                <a:lnTo>
                  <a:pt x="5718112" y="26966"/>
                </a:lnTo>
                <a:lnTo>
                  <a:pt x="5745119" y="73739"/>
                </a:lnTo>
                <a:lnTo>
                  <a:pt x="5698345" y="100741"/>
                </a:lnTo>
                <a:close/>
              </a:path>
              <a:path w="7283450" h="1363345">
                <a:moveTo>
                  <a:pt x="6478278" y="1154580"/>
                </a:moveTo>
                <a:lnTo>
                  <a:pt x="6476635" y="1154580"/>
                </a:lnTo>
                <a:lnTo>
                  <a:pt x="6476335" y="1154059"/>
                </a:lnTo>
                <a:lnTo>
                  <a:pt x="6477978" y="1154059"/>
                </a:lnTo>
                <a:lnTo>
                  <a:pt x="6478278" y="1154580"/>
                </a:lnTo>
                <a:close/>
              </a:path>
              <a:path w="7283450" h="1363345">
                <a:moveTo>
                  <a:pt x="6415774" y="1053898"/>
                </a:moveTo>
                <a:lnTo>
                  <a:pt x="6412694" y="1048569"/>
                </a:lnTo>
                <a:lnTo>
                  <a:pt x="6418028" y="1045488"/>
                </a:lnTo>
                <a:lnTo>
                  <a:pt x="6421109" y="1050818"/>
                </a:lnTo>
                <a:lnTo>
                  <a:pt x="6415774" y="1053898"/>
                </a:lnTo>
                <a:close/>
              </a:path>
              <a:path w="7283450" h="1363345">
                <a:moveTo>
                  <a:pt x="6354416" y="952835"/>
                </a:moveTo>
                <a:lnTo>
                  <a:pt x="6348733" y="942988"/>
                </a:lnTo>
                <a:lnTo>
                  <a:pt x="6358575" y="937305"/>
                </a:lnTo>
                <a:lnTo>
                  <a:pt x="6364259" y="947152"/>
                </a:lnTo>
                <a:lnTo>
                  <a:pt x="6354416" y="952835"/>
                </a:lnTo>
                <a:close/>
              </a:path>
              <a:path w="7283450" h="1363345">
                <a:moveTo>
                  <a:pt x="6293144" y="851447"/>
                </a:moveTo>
                <a:lnTo>
                  <a:pt x="6285092" y="837493"/>
                </a:lnTo>
                <a:lnTo>
                  <a:pt x="6299037" y="829441"/>
                </a:lnTo>
                <a:lnTo>
                  <a:pt x="6307089" y="843395"/>
                </a:lnTo>
                <a:lnTo>
                  <a:pt x="6293144" y="851447"/>
                </a:lnTo>
                <a:close/>
              </a:path>
              <a:path w="7283450" h="1363345">
                <a:moveTo>
                  <a:pt x="6231700" y="750709"/>
                </a:moveTo>
                <a:lnTo>
                  <a:pt x="6220801" y="731830"/>
                </a:lnTo>
                <a:lnTo>
                  <a:pt x="6239675" y="720932"/>
                </a:lnTo>
                <a:lnTo>
                  <a:pt x="6250573" y="739810"/>
                </a:lnTo>
                <a:lnTo>
                  <a:pt x="6231700" y="750709"/>
                </a:lnTo>
                <a:close/>
              </a:path>
              <a:path w="7283450" h="1363345">
                <a:moveTo>
                  <a:pt x="6170423" y="649321"/>
                </a:moveTo>
                <a:lnTo>
                  <a:pt x="6157161" y="626345"/>
                </a:lnTo>
                <a:lnTo>
                  <a:pt x="6180142" y="613078"/>
                </a:lnTo>
                <a:lnTo>
                  <a:pt x="6193404" y="636054"/>
                </a:lnTo>
                <a:lnTo>
                  <a:pt x="6170423" y="649321"/>
                </a:lnTo>
                <a:close/>
              </a:path>
              <a:path w="7283450" h="1363345">
                <a:moveTo>
                  <a:pt x="6109070" y="548252"/>
                </a:moveTo>
                <a:lnTo>
                  <a:pt x="6093195" y="520764"/>
                </a:lnTo>
                <a:lnTo>
                  <a:pt x="6120684" y="504894"/>
                </a:lnTo>
                <a:lnTo>
                  <a:pt x="6136558" y="532383"/>
                </a:lnTo>
                <a:lnTo>
                  <a:pt x="6109070" y="548252"/>
                </a:lnTo>
                <a:close/>
              </a:path>
              <a:path w="7283450" h="1363345">
                <a:moveTo>
                  <a:pt x="6047798" y="446864"/>
                </a:moveTo>
                <a:lnTo>
                  <a:pt x="6029554" y="415268"/>
                </a:lnTo>
                <a:lnTo>
                  <a:pt x="6061146" y="397030"/>
                </a:lnTo>
                <a:lnTo>
                  <a:pt x="6079389" y="428626"/>
                </a:lnTo>
                <a:lnTo>
                  <a:pt x="6047798" y="446864"/>
                </a:lnTo>
                <a:close/>
              </a:path>
              <a:path w="7283450" h="1363345">
                <a:moveTo>
                  <a:pt x="5986439" y="345801"/>
                </a:moveTo>
                <a:lnTo>
                  <a:pt x="5965593" y="309692"/>
                </a:lnTo>
                <a:lnTo>
                  <a:pt x="6001697" y="288846"/>
                </a:lnTo>
                <a:lnTo>
                  <a:pt x="6022543" y="324955"/>
                </a:lnTo>
                <a:lnTo>
                  <a:pt x="5986439" y="345801"/>
                </a:lnTo>
                <a:close/>
              </a:path>
              <a:path w="7283450" h="1363345">
                <a:moveTo>
                  <a:pt x="5925076" y="244738"/>
                </a:moveTo>
                <a:lnTo>
                  <a:pt x="5901628" y="204121"/>
                </a:lnTo>
                <a:lnTo>
                  <a:pt x="5942249" y="180667"/>
                </a:lnTo>
                <a:lnTo>
                  <a:pt x="5965698" y="221284"/>
                </a:lnTo>
                <a:lnTo>
                  <a:pt x="5925076" y="244738"/>
                </a:lnTo>
                <a:close/>
              </a:path>
              <a:path w="7283450" h="1363345">
                <a:moveTo>
                  <a:pt x="5863804" y="143350"/>
                </a:moveTo>
                <a:lnTo>
                  <a:pt x="5837987" y="98626"/>
                </a:lnTo>
                <a:lnTo>
                  <a:pt x="5882711" y="72803"/>
                </a:lnTo>
                <a:lnTo>
                  <a:pt x="5908529" y="117528"/>
                </a:lnTo>
                <a:lnTo>
                  <a:pt x="5863804" y="143350"/>
                </a:lnTo>
                <a:close/>
              </a:path>
              <a:path w="7283450" h="1363345">
                <a:moveTo>
                  <a:pt x="6581238" y="1096502"/>
                </a:moveTo>
                <a:lnTo>
                  <a:pt x="6579342" y="1093217"/>
                </a:lnTo>
                <a:lnTo>
                  <a:pt x="6582623" y="1091321"/>
                </a:lnTo>
                <a:lnTo>
                  <a:pt x="6584519" y="1094606"/>
                </a:lnTo>
                <a:lnTo>
                  <a:pt x="6581238" y="1096502"/>
                </a:lnTo>
                <a:close/>
              </a:path>
              <a:path w="7283450" h="1363345">
                <a:moveTo>
                  <a:pt x="6519875" y="995439"/>
                </a:moveTo>
                <a:lnTo>
                  <a:pt x="6515376" y="987645"/>
                </a:lnTo>
                <a:lnTo>
                  <a:pt x="6523170" y="983142"/>
                </a:lnTo>
                <a:lnTo>
                  <a:pt x="6527673" y="990936"/>
                </a:lnTo>
                <a:lnTo>
                  <a:pt x="6519875" y="995439"/>
                </a:lnTo>
                <a:close/>
              </a:path>
              <a:path w="7283450" h="1363345">
                <a:moveTo>
                  <a:pt x="6458602" y="894051"/>
                </a:moveTo>
                <a:lnTo>
                  <a:pt x="6451735" y="882150"/>
                </a:lnTo>
                <a:lnTo>
                  <a:pt x="6463631" y="875282"/>
                </a:lnTo>
                <a:lnTo>
                  <a:pt x="6470503" y="887179"/>
                </a:lnTo>
                <a:lnTo>
                  <a:pt x="6458602" y="894051"/>
                </a:lnTo>
                <a:close/>
              </a:path>
              <a:path w="7283450" h="1363345">
                <a:moveTo>
                  <a:pt x="6397249" y="792983"/>
                </a:moveTo>
                <a:lnTo>
                  <a:pt x="6387774" y="776574"/>
                </a:lnTo>
                <a:lnTo>
                  <a:pt x="6404184" y="767099"/>
                </a:lnTo>
                <a:lnTo>
                  <a:pt x="6413659" y="783508"/>
                </a:lnTo>
                <a:lnTo>
                  <a:pt x="6397249" y="792983"/>
                </a:lnTo>
                <a:close/>
              </a:path>
              <a:path w="7283450" h="1363345">
                <a:moveTo>
                  <a:pt x="6335800" y="692244"/>
                </a:moveTo>
                <a:lnTo>
                  <a:pt x="6323484" y="670911"/>
                </a:lnTo>
                <a:lnTo>
                  <a:pt x="6344822" y="658590"/>
                </a:lnTo>
                <a:lnTo>
                  <a:pt x="6357138" y="679923"/>
                </a:lnTo>
                <a:lnTo>
                  <a:pt x="6335800" y="692244"/>
                </a:lnTo>
                <a:close/>
              </a:path>
              <a:path w="7283450" h="1363345">
                <a:moveTo>
                  <a:pt x="6274528" y="590856"/>
                </a:moveTo>
                <a:lnTo>
                  <a:pt x="6259843" y="565416"/>
                </a:lnTo>
                <a:lnTo>
                  <a:pt x="6285283" y="550731"/>
                </a:lnTo>
                <a:lnTo>
                  <a:pt x="6299968" y="576171"/>
                </a:lnTo>
                <a:lnTo>
                  <a:pt x="6274528" y="590856"/>
                </a:lnTo>
                <a:close/>
              </a:path>
              <a:path w="7283450" h="1363345">
                <a:moveTo>
                  <a:pt x="6213170" y="489788"/>
                </a:moveTo>
                <a:lnTo>
                  <a:pt x="6195882" y="459840"/>
                </a:lnTo>
                <a:lnTo>
                  <a:pt x="6225830" y="442547"/>
                </a:lnTo>
                <a:lnTo>
                  <a:pt x="6243123" y="472496"/>
                </a:lnTo>
                <a:lnTo>
                  <a:pt x="6213170" y="489788"/>
                </a:lnTo>
                <a:close/>
              </a:path>
              <a:path w="7283450" h="1363345">
                <a:moveTo>
                  <a:pt x="6151903" y="388400"/>
                </a:moveTo>
                <a:lnTo>
                  <a:pt x="6132241" y="354350"/>
                </a:lnTo>
                <a:lnTo>
                  <a:pt x="6166296" y="334688"/>
                </a:lnTo>
                <a:lnTo>
                  <a:pt x="6185958" y="368739"/>
                </a:lnTo>
                <a:lnTo>
                  <a:pt x="6151903" y="388400"/>
                </a:lnTo>
                <a:close/>
              </a:path>
              <a:path w="7283450" h="1363345">
                <a:moveTo>
                  <a:pt x="6090540" y="287337"/>
                </a:moveTo>
                <a:lnTo>
                  <a:pt x="6068275" y="248773"/>
                </a:lnTo>
                <a:lnTo>
                  <a:pt x="6106844" y="226504"/>
                </a:lnTo>
                <a:lnTo>
                  <a:pt x="6129108" y="265073"/>
                </a:lnTo>
                <a:lnTo>
                  <a:pt x="6090540" y="287337"/>
                </a:lnTo>
                <a:close/>
              </a:path>
              <a:path w="7283450" h="1363345">
                <a:moveTo>
                  <a:pt x="6029267" y="185949"/>
                </a:moveTo>
                <a:lnTo>
                  <a:pt x="6004634" y="143278"/>
                </a:lnTo>
                <a:lnTo>
                  <a:pt x="6047305" y="118645"/>
                </a:lnTo>
                <a:lnTo>
                  <a:pt x="6071938" y="161316"/>
                </a:lnTo>
                <a:lnTo>
                  <a:pt x="6029267" y="185949"/>
                </a:lnTo>
                <a:close/>
              </a:path>
              <a:path w="7283450" h="1363345">
                <a:moveTo>
                  <a:pt x="5967914" y="84886"/>
                </a:moveTo>
                <a:lnTo>
                  <a:pt x="5940669" y="37697"/>
                </a:lnTo>
                <a:lnTo>
                  <a:pt x="5987853" y="10457"/>
                </a:lnTo>
                <a:lnTo>
                  <a:pt x="6015093" y="57645"/>
                </a:lnTo>
                <a:lnTo>
                  <a:pt x="5967914" y="84886"/>
                </a:lnTo>
                <a:close/>
              </a:path>
              <a:path w="7283450" h="1363345">
                <a:moveTo>
                  <a:pt x="6747929" y="1138395"/>
                </a:moveTo>
                <a:lnTo>
                  <a:pt x="6746292" y="1138395"/>
                </a:lnTo>
                <a:lnTo>
                  <a:pt x="6745990" y="1137869"/>
                </a:lnTo>
                <a:lnTo>
                  <a:pt x="6747625" y="1137869"/>
                </a:lnTo>
                <a:lnTo>
                  <a:pt x="6747929" y="1138395"/>
                </a:lnTo>
                <a:close/>
              </a:path>
              <a:path w="7283450" h="1363345">
                <a:moveTo>
                  <a:pt x="6685344" y="1038043"/>
                </a:moveTo>
                <a:lnTo>
                  <a:pt x="6682024" y="1032298"/>
                </a:lnTo>
                <a:lnTo>
                  <a:pt x="6687769" y="1028979"/>
                </a:lnTo>
                <a:lnTo>
                  <a:pt x="6691084" y="1034724"/>
                </a:lnTo>
                <a:lnTo>
                  <a:pt x="6685344" y="1038043"/>
                </a:lnTo>
                <a:close/>
              </a:path>
              <a:path w="7283450" h="1363345">
                <a:moveTo>
                  <a:pt x="6624071" y="936650"/>
                </a:moveTo>
                <a:lnTo>
                  <a:pt x="6618383" y="926803"/>
                </a:lnTo>
                <a:lnTo>
                  <a:pt x="6628231" y="921120"/>
                </a:lnTo>
                <a:lnTo>
                  <a:pt x="6633919" y="930967"/>
                </a:lnTo>
                <a:lnTo>
                  <a:pt x="6624071" y="936650"/>
                </a:lnTo>
                <a:close/>
              </a:path>
              <a:path w="7283450" h="1363345">
                <a:moveTo>
                  <a:pt x="6562708" y="835587"/>
                </a:moveTo>
                <a:lnTo>
                  <a:pt x="6554417" y="821226"/>
                </a:lnTo>
                <a:lnTo>
                  <a:pt x="6568783" y="812936"/>
                </a:lnTo>
                <a:lnTo>
                  <a:pt x="6577073" y="827296"/>
                </a:lnTo>
                <a:lnTo>
                  <a:pt x="6562708" y="835587"/>
                </a:lnTo>
                <a:close/>
              </a:path>
              <a:path w="7283450" h="1363345">
                <a:moveTo>
                  <a:pt x="6501355" y="734524"/>
                </a:moveTo>
                <a:lnTo>
                  <a:pt x="6490456" y="715645"/>
                </a:lnTo>
                <a:lnTo>
                  <a:pt x="6509325" y="704752"/>
                </a:lnTo>
                <a:lnTo>
                  <a:pt x="6520223" y="723625"/>
                </a:lnTo>
                <a:lnTo>
                  <a:pt x="6501355" y="734524"/>
                </a:lnTo>
                <a:close/>
              </a:path>
              <a:path w="7283450" h="1363345">
                <a:moveTo>
                  <a:pt x="6439992" y="633456"/>
                </a:moveTo>
                <a:lnTo>
                  <a:pt x="6426491" y="610069"/>
                </a:lnTo>
                <a:lnTo>
                  <a:pt x="6449878" y="596568"/>
                </a:lnTo>
                <a:lnTo>
                  <a:pt x="6463378" y="619950"/>
                </a:lnTo>
                <a:lnTo>
                  <a:pt x="6439992" y="633456"/>
                </a:lnTo>
                <a:close/>
              </a:path>
              <a:path w="7283450" h="1363345">
                <a:moveTo>
                  <a:pt x="6378633" y="532388"/>
                </a:moveTo>
                <a:lnTo>
                  <a:pt x="6362525" y="504488"/>
                </a:lnTo>
                <a:lnTo>
                  <a:pt x="6390424" y="488384"/>
                </a:lnTo>
                <a:lnTo>
                  <a:pt x="6406533" y="516284"/>
                </a:lnTo>
                <a:lnTo>
                  <a:pt x="6378633" y="532388"/>
                </a:lnTo>
                <a:close/>
              </a:path>
              <a:path w="7283450" h="1363345">
                <a:moveTo>
                  <a:pt x="6317362" y="431000"/>
                </a:moveTo>
                <a:lnTo>
                  <a:pt x="6298889" y="399002"/>
                </a:lnTo>
                <a:lnTo>
                  <a:pt x="6330886" y="380525"/>
                </a:lnTo>
                <a:lnTo>
                  <a:pt x="6349364" y="412527"/>
                </a:lnTo>
                <a:lnTo>
                  <a:pt x="6317362" y="431000"/>
                </a:lnTo>
                <a:close/>
              </a:path>
              <a:path w="7283450" h="1363345">
                <a:moveTo>
                  <a:pt x="6256002" y="329936"/>
                </a:moveTo>
                <a:lnTo>
                  <a:pt x="6234918" y="293421"/>
                </a:lnTo>
                <a:lnTo>
                  <a:pt x="6271438" y="272337"/>
                </a:lnTo>
                <a:lnTo>
                  <a:pt x="6292517" y="308856"/>
                </a:lnTo>
                <a:lnTo>
                  <a:pt x="6256002" y="329936"/>
                </a:lnTo>
                <a:close/>
              </a:path>
              <a:path w="7283450" h="1363345">
                <a:moveTo>
                  <a:pt x="6194731" y="228553"/>
                </a:moveTo>
                <a:lnTo>
                  <a:pt x="6171282" y="187931"/>
                </a:lnTo>
                <a:lnTo>
                  <a:pt x="6211900" y="164482"/>
                </a:lnTo>
                <a:lnTo>
                  <a:pt x="6235353" y="205100"/>
                </a:lnTo>
                <a:lnTo>
                  <a:pt x="6194731" y="228553"/>
                </a:lnTo>
                <a:close/>
              </a:path>
              <a:path w="7283450" h="1363345">
                <a:moveTo>
                  <a:pt x="6133372" y="127485"/>
                </a:moveTo>
                <a:lnTo>
                  <a:pt x="6107316" y="82355"/>
                </a:lnTo>
                <a:lnTo>
                  <a:pt x="6152451" y="56294"/>
                </a:lnTo>
                <a:lnTo>
                  <a:pt x="6178507" y="101424"/>
                </a:lnTo>
                <a:lnTo>
                  <a:pt x="6133372" y="127485"/>
                </a:lnTo>
                <a:close/>
              </a:path>
              <a:path w="7283450" h="1363345">
                <a:moveTo>
                  <a:pt x="6850801" y="1080637"/>
                </a:moveTo>
                <a:lnTo>
                  <a:pt x="6848671" y="1076951"/>
                </a:lnTo>
                <a:lnTo>
                  <a:pt x="6852368" y="1074816"/>
                </a:lnTo>
                <a:lnTo>
                  <a:pt x="6854498" y="1078507"/>
                </a:lnTo>
                <a:lnTo>
                  <a:pt x="6850801" y="1080637"/>
                </a:lnTo>
                <a:close/>
              </a:path>
              <a:path w="7283450" h="1363345">
                <a:moveTo>
                  <a:pt x="6789534" y="979254"/>
                </a:moveTo>
                <a:lnTo>
                  <a:pt x="6785031" y="971455"/>
                </a:lnTo>
                <a:lnTo>
                  <a:pt x="6792829" y="966957"/>
                </a:lnTo>
                <a:lnTo>
                  <a:pt x="6797328" y="974751"/>
                </a:lnTo>
                <a:lnTo>
                  <a:pt x="6789534" y="979254"/>
                </a:lnTo>
                <a:close/>
              </a:path>
              <a:path w="7283450" h="1363345">
                <a:moveTo>
                  <a:pt x="6728171" y="878186"/>
                </a:moveTo>
                <a:lnTo>
                  <a:pt x="6721065" y="865879"/>
                </a:lnTo>
                <a:lnTo>
                  <a:pt x="6733371" y="858773"/>
                </a:lnTo>
                <a:lnTo>
                  <a:pt x="6740478" y="871080"/>
                </a:lnTo>
                <a:lnTo>
                  <a:pt x="6728171" y="878186"/>
                </a:lnTo>
                <a:close/>
              </a:path>
              <a:path w="7283450" h="1363345">
                <a:moveTo>
                  <a:pt x="6666813" y="777118"/>
                </a:moveTo>
                <a:lnTo>
                  <a:pt x="6657103" y="760298"/>
                </a:lnTo>
                <a:lnTo>
                  <a:pt x="6673923" y="750589"/>
                </a:lnTo>
                <a:lnTo>
                  <a:pt x="6683632" y="767409"/>
                </a:lnTo>
                <a:lnTo>
                  <a:pt x="6666813" y="777118"/>
                </a:lnTo>
                <a:close/>
              </a:path>
              <a:path w="7283450" h="1363345">
                <a:moveTo>
                  <a:pt x="6605454" y="676055"/>
                </a:moveTo>
                <a:lnTo>
                  <a:pt x="6593138" y="654722"/>
                </a:lnTo>
                <a:lnTo>
                  <a:pt x="6614475" y="642405"/>
                </a:lnTo>
                <a:lnTo>
                  <a:pt x="6626792" y="663738"/>
                </a:lnTo>
                <a:lnTo>
                  <a:pt x="6605454" y="676055"/>
                </a:lnTo>
                <a:close/>
              </a:path>
              <a:path w="7283450" h="1363345">
                <a:moveTo>
                  <a:pt x="6544096" y="574992"/>
                </a:moveTo>
                <a:lnTo>
                  <a:pt x="6529172" y="549145"/>
                </a:lnTo>
                <a:lnTo>
                  <a:pt x="6555018" y="534221"/>
                </a:lnTo>
                <a:lnTo>
                  <a:pt x="6569942" y="560067"/>
                </a:lnTo>
                <a:lnTo>
                  <a:pt x="6544096" y="574992"/>
                </a:lnTo>
                <a:close/>
              </a:path>
              <a:path w="7283450" h="1363345">
                <a:moveTo>
                  <a:pt x="6482824" y="473603"/>
                </a:moveTo>
                <a:lnTo>
                  <a:pt x="6465531" y="443650"/>
                </a:lnTo>
                <a:lnTo>
                  <a:pt x="6495479" y="426358"/>
                </a:lnTo>
                <a:lnTo>
                  <a:pt x="6512772" y="456311"/>
                </a:lnTo>
                <a:lnTo>
                  <a:pt x="6482824" y="473603"/>
                </a:lnTo>
                <a:close/>
              </a:path>
              <a:path w="7283450" h="1363345">
                <a:moveTo>
                  <a:pt x="6421465" y="372540"/>
                </a:moveTo>
                <a:lnTo>
                  <a:pt x="6401570" y="338074"/>
                </a:lnTo>
                <a:lnTo>
                  <a:pt x="6436031" y="318179"/>
                </a:lnTo>
                <a:lnTo>
                  <a:pt x="6455932" y="352640"/>
                </a:lnTo>
                <a:lnTo>
                  <a:pt x="6421465" y="372540"/>
                </a:lnTo>
                <a:close/>
              </a:path>
              <a:path w="7283450" h="1363345">
                <a:moveTo>
                  <a:pt x="6360193" y="271147"/>
                </a:moveTo>
                <a:lnTo>
                  <a:pt x="6337929" y="232584"/>
                </a:lnTo>
                <a:lnTo>
                  <a:pt x="6376493" y="210315"/>
                </a:lnTo>
                <a:lnTo>
                  <a:pt x="6398762" y="248883"/>
                </a:lnTo>
                <a:lnTo>
                  <a:pt x="6360193" y="271147"/>
                </a:lnTo>
                <a:close/>
              </a:path>
              <a:path w="7283450" h="1363345">
                <a:moveTo>
                  <a:pt x="6298835" y="170084"/>
                </a:moveTo>
                <a:lnTo>
                  <a:pt x="6273963" y="127007"/>
                </a:lnTo>
                <a:lnTo>
                  <a:pt x="6317040" y="102136"/>
                </a:lnTo>
                <a:lnTo>
                  <a:pt x="6341912" y="145212"/>
                </a:lnTo>
                <a:lnTo>
                  <a:pt x="6298835" y="170084"/>
                </a:lnTo>
                <a:close/>
              </a:path>
              <a:path w="7283450" h="1363345">
                <a:moveTo>
                  <a:pt x="7016264" y="1123241"/>
                </a:moveTo>
                <a:lnTo>
                  <a:pt x="7015318" y="1121599"/>
                </a:lnTo>
                <a:lnTo>
                  <a:pt x="7016956" y="1120653"/>
                </a:lnTo>
                <a:lnTo>
                  <a:pt x="7017902" y="1122296"/>
                </a:lnTo>
                <a:lnTo>
                  <a:pt x="7016264" y="1123241"/>
                </a:lnTo>
                <a:close/>
              </a:path>
              <a:path w="7283450" h="1363345">
                <a:moveTo>
                  <a:pt x="6954905" y="1022178"/>
                </a:moveTo>
                <a:lnTo>
                  <a:pt x="6951352" y="1016022"/>
                </a:lnTo>
                <a:lnTo>
                  <a:pt x="6957508" y="1012469"/>
                </a:lnTo>
                <a:lnTo>
                  <a:pt x="6961061" y="1018625"/>
                </a:lnTo>
                <a:lnTo>
                  <a:pt x="6954905" y="1022178"/>
                </a:lnTo>
                <a:close/>
              </a:path>
              <a:path w="7283450" h="1363345">
                <a:moveTo>
                  <a:pt x="6893633" y="920790"/>
                </a:moveTo>
                <a:lnTo>
                  <a:pt x="6887711" y="910532"/>
                </a:lnTo>
                <a:lnTo>
                  <a:pt x="6897970" y="904610"/>
                </a:lnTo>
                <a:lnTo>
                  <a:pt x="6903892" y="914868"/>
                </a:lnTo>
                <a:lnTo>
                  <a:pt x="6893633" y="920790"/>
                </a:lnTo>
                <a:close/>
              </a:path>
              <a:path w="7283450" h="1363345">
                <a:moveTo>
                  <a:pt x="6832275" y="819727"/>
                </a:moveTo>
                <a:lnTo>
                  <a:pt x="6823745" y="804955"/>
                </a:lnTo>
                <a:lnTo>
                  <a:pt x="6838522" y="796426"/>
                </a:lnTo>
                <a:lnTo>
                  <a:pt x="6847046" y="811197"/>
                </a:lnTo>
                <a:lnTo>
                  <a:pt x="6832275" y="819727"/>
                </a:lnTo>
                <a:close/>
              </a:path>
              <a:path w="7283450" h="1363345">
                <a:moveTo>
                  <a:pt x="6770917" y="718659"/>
                </a:moveTo>
                <a:lnTo>
                  <a:pt x="6759785" y="699374"/>
                </a:lnTo>
                <a:lnTo>
                  <a:pt x="6779064" y="688242"/>
                </a:lnTo>
                <a:lnTo>
                  <a:pt x="6790196" y="707527"/>
                </a:lnTo>
                <a:lnTo>
                  <a:pt x="6770917" y="718659"/>
                </a:lnTo>
                <a:close/>
              </a:path>
              <a:path w="7283450" h="1363345">
                <a:moveTo>
                  <a:pt x="6709558" y="617595"/>
                </a:moveTo>
                <a:lnTo>
                  <a:pt x="6695819" y="593798"/>
                </a:lnTo>
                <a:lnTo>
                  <a:pt x="6719616" y="580058"/>
                </a:lnTo>
                <a:lnTo>
                  <a:pt x="6733356" y="603856"/>
                </a:lnTo>
                <a:lnTo>
                  <a:pt x="6709558" y="617595"/>
                </a:lnTo>
                <a:close/>
              </a:path>
              <a:path w="7283450" h="1363345">
                <a:moveTo>
                  <a:pt x="6648286" y="516207"/>
                </a:moveTo>
                <a:lnTo>
                  <a:pt x="6632178" y="488308"/>
                </a:lnTo>
                <a:lnTo>
                  <a:pt x="6660077" y="472199"/>
                </a:lnTo>
                <a:lnTo>
                  <a:pt x="6676186" y="500099"/>
                </a:lnTo>
                <a:lnTo>
                  <a:pt x="6648286" y="516207"/>
                </a:lnTo>
                <a:close/>
              </a:path>
              <a:path w="7283450" h="1363345">
                <a:moveTo>
                  <a:pt x="6586928" y="415139"/>
                </a:moveTo>
                <a:lnTo>
                  <a:pt x="6568217" y="382727"/>
                </a:lnTo>
                <a:lnTo>
                  <a:pt x="6600630" y="364016"/>
                </a:lnTo>
                <a:lnTo>
                  <a:pt x="6619341" y="396428"/>
                </a:lnTo>
                <a:lnTo>
                  <a:pt x="6586928" y="415139"/>
                </a:lnTo>
                <a:close/>
              </a:path>
              <a:path w="7283450" h="1363345">
                <a:moveTo>
                  <a:pt x="6525651" y="313751"/>
                </a:moveTo>
                <a:lnTo>
                  <a:pt x="6504571" y="277236"/>
                </a:lnTo>
                <a:lnTo>
                  <a:pt x="6541091" y="256152"/>
                </a:lnTo>
                <a:lnTo>
                  <a:pt x="6562171" y="292667"/>
                </a:lnTo>
                <a:lnTo>
                  <a:pt x="6525651" y="313751"/>
                </a:lnTo>
                <a:close/>
              </a:path>
              <a:path w="7283450" h="1363345">
                <a:moveTo>
                  <a:pt x="6464298" y="212688"/>
                </a:moveTo>
                <a:lnTo>
                  <a:pt x="6440611" y="171660"/>
                </a:lnTo>
                <a:lnTo>
                  <a:pt x="6481639" y="147973"/>
                </a:lnTo>
                <a:lnTo>
                  <a:pt x="6505326" y="189001"/>
                </a:lnTo>
                <a:lnTo>
                  <a:pt x="6464298" y="212688"/>
                </a:lnTo>
                <a:close/>
              </a:path>
              <a:path w="7283450" h="1363345">
                <a:moveTo>
                  <a:pt x="6403026" y="111300"/>
                </a:moveTo>
                <a:lnTo>
                  <a:pt x="6376970" y="66170"/>
                </a:lnTo>
                <a:lnTo>
                  <a:pt x="6422100" y="40114"/>
                </a:lnTo>
                <a:lnTo>
                  <a:pt x="6448156" y="85244"/>
                </a:lnTo>
                <a:lnTo>
                  <a:pt x="6403026" y="111300"/>
                </a:lnTo>
                <a:close/>
              </a:path>
              <a:path w="7283450" h="1363345">
                <a:moveTo>
                  <a:pt x="7120455" y="1064457"/>
                </a:moveTo>
                <a:lnTo>
                  <a:pt x="7118320" y="1060761"/>
                </a:lnTo>
                <a:lnTo>
                  <a:pt x="7122012" y="1058631"/>
                </a:lnTo>
                <a:lnTo>
                  <a:pt x="7124146" y="1062322"/>
                </a:lnTo>
                <a:lnTo>
                  <a:pt x="7120455" y="1064457"/>
                </a:lnTo>
                <a:close/>
              </a:path>
              <a:path w="7283450" h="1363345">
                <a:moveTo>
                  <a:pt x="7059096" y="963389"/>
                </a:moveTo>
                <a:lnTo>
                  <a:pt x="7054359" y="955184"/>
                </a:lnTo>
                <a:lnTo>
                  <a:pt x="7062563" y="950447"/>
                </a:lnTo>
                <a:lnTo>
                  <a:pt x="7067301" y="958652"/>
                </a:lnTo>
                <a:lnTo>
                  <a:pt x="7059096" y="963389"/>
                </a:lnTo>
                <a:close/>
              </a:path>
              <a:path w="7283450" h="1363345">
                <a:moveTo>
                  <a:pt x="6997738" y="862326"/>
                </a:moveTo>
                <a:lnTo>
                  <a:pt x="6990393" y="849608"/>
                </a:lnTo>
                <a:lnTo>
                  <a:pt x="7003111" y="842268"/>
                </a:lnTo>
                <a:lnTo>
                  <a:pt x="7010456" y="854986"/>
                </a:lnTo>
                <a:lnTo>
                  <a:pt x="6997738" y="862326"/>
                </a:lnTo>
                <a:close/>
              </a:path>
              <a:path w="7283450" h="1363345">
                <a:moveTo>
                  <a:pt x="6936380" y="761263"/>
                </a:moveTo>
                <a:lnTo>
                  <a:pt x="6926432" y="744027"/>
                </a:lnTo>
                <a:lnTo>
                  <a:pt x="6943663" y="734079"/>
                </a:lnTo>
                <a:lnTo>
                  <a:pt x="6953610" y="751315"/>
                </a:lnTo>
                <a:lnTo>
                  <a:pt x="6936380" y="761263"/>
                </a:lnTo>
                <a:close/>
              </a:path>
              <a:path w="7283450" h="1363345">
                <a:moveTo>
                  <a:pt x="6875021" y="660199"/>
                </a:moveTo>
                <a:lnTo>
                  <a:pt x="6862466" y="638451"/>
                </a:lnTo>
                <a:lnTo>
                  <a:pt x="6884210" y="625895"/>
                </a:lnTo>
                <a:lnTo>
                  <a:pt x="6896765" y="647644"/>
                </a:lnTo>
                <a:lnTo>
                  <a:pt x="6875021" y="660199"/>
                </a:lnTo>
                <a:close/>
              </a:path>
              <a:path w="7283450" h="1363345">
                <a:moveTo>
                  <a:pt x="6813749" y="558806"/>
                </a:moveTo>
                <a:lnTo>
                  <a:pt x="6798825" y="532960"/>
                </a:lnTo>
                <a:lnTo>
                  <a:pt x="6824671" y="518036"/>
                </a:lnTo>
                <a:lnTo>
                  <a:pt x="6839595" y="543882"/>
                </a:lnTo>
                <a:lnTo>
                  <a:pt x="6813749" y="558806"/>
                </a:lnTo>
                <a:close/>
              </a:path>
              <a:path w="7283450" h="1363345">
                <a:moveTo>
                  <a:pt x="6752386" y="457743"/>
                </a:moveTo>
                <a:lnTo>
                  <a:pt x="6734859" y="427384"/>
                </a:lnTo>
                <a:lnTo>
                  <a:pt x="6765218" y="409853"/>
                </a:lnTo>
                <a:lnTo>
                  <a:pt x="6782750" y="440216"/>
                </a:lnTo>
                <a:lnTo>
                  <a:pt x="6752386" y="457743"/>
                </a:lnTo>
                <a:close/>
              </a:path>
              <a:path w="7283450" h="1363345">
                <a:moveTo>
                  <a:pt x="6691114" y="356355"/>
                </a:moveTo>
                <a:lnTo>
                  <a:pt x="6671218" y="321889"/>
                </a:lnTo>
                <a:lnTo>
                  <a:pt x="6705680" y="301993"/>
                </a:lnTo>
                <a:lnTo>
                  <a:pt x="6725580" y="336460"/>
                </a:lnTo>
                <a:lnTo>
                  <a:pt x="6691114" y="356355"/>
                </a:lnTo>
                <a:close/>
              </a:path>
              <a:path w="7283450" h="1363345">
                <a:moveTo>
                  <a:pt x="6629761" y="255292"/>
                </a:moveTo>
                <a:lnTo>
                  <a:pt x="6607253" y="216308"/>
                </a:lnTo>
                <a:lnTo>
                  <a:pt x="6646232" y="193805"/>
                </a:lnTo>
                <a:lnTo>
                  <a:pt x="6668735" y="232789"/>
                </a:lnTo>
                <a:lnTo>
                  <a:pt x="6629761" y="255292"/>
                </a:lnTo>
                <a:close/>
              </a:path>
              <a:path w="7283450" h="1363345">
                <a:moveTo>
                  <a:pt x="6568402" y="154229"/>
                </a:moveTo>
                <a:lnTo>
                  <a:pt x="6543292" y="110732"/>
                </a:lnTo>
                <a:lnTo>
                  <a:pt x="6586784" y="85621"/>
                </a:lnTo>
                <a:lnTo>
                  <a:pt x="6611895" y="129118"/>
                </a:lnTo>
                <a:lnTo>
                  <a:pt x="6568402" y="154229"/>
                </a:lnTo>
                <a:close/>
              </a:path>
              <a:path w="7283450" h="1363345">
                <a:moveTo>
                  <a:pt x="7225337" y="1003080"/>
                </a:moveTo>
                <a:lnTo>
                  <a:pt x="7223914" y="1000616"/>
                </a:lnTo>
                <a:lnTo>
                  <a:pt x="7226379" y="999197"/>
                </a:lnTo>
                <a:lnTo>
                  <a:pt x="7227797" y="1001657"/>
                </a:lnTo>
                <a:lnTo>
                  <a:pt x="7225337" y="1003080"/>
                </a:lnTo>
                <a:close/>
              </a:path>
              <a:path w="7283450" h="1363345">
                <a:moveTo>
                  <a:pt x="7163459" y="903956"/>
                </a:moveTo>
                <a:lnTo>
                  <a:pt x="7158010" y="894519"/>
                </a:lnTo>
                <a:lnTo>
                  <a:pt x="7167446" y="889070"/>
                </a:lnTo>
                <a:lnTo>
                  <a:pt x="7172895" y="898511"/>
                </a:lnTo>
                <a:lnTo>
                  <a:pt x="7163459" y="903956"/>
                </a:lnTo>
                <a:close/>
              </a:path>
              <a:path w="7283450" h="1363345">
                <a:moveTo>
                  <a:pt x="7101928" y="803537"/>
                </a:moveTo>
                <a:lnTo>
                  <a:pt x="7093399" y="788771"/>
                </a:lnTo>
                <a:lnTo>
                  <a:pt x="7108170" y="780241"/>
                </a:lnTo>
                <a:lnTo>
                  <a:pt x="7116695" y="795012"/>
                </a:lnTo>
                <a:lnTo>
                  <a:pt x="7101928" y="803537"/>
                </a:lnTo>
                <a:close/>
              </a:path>
              <a:path w="7283450" h="1363345">
                <a:moveTo>
                  <a:pt x="7040480" y="702794"/>
                </a:moveTo>
                <a:lnTo>
                  <a:pt x="7029114" y="683104"/>
                </a:lnTo>
                <a:lnTo>
                  <a:pt x="7048804" y="671737"/>
                </a:lnTo>
                <a:lnTo>
                  <a:pt x="7060175" y="691428"/>
                </a:lnTo>
                <a:lnTo>
                  <a:pt x="7040480" y="702794"/>
                </a:lnTo>
                <a:close/>
              </a:path>
              <a:path w="7283450" h="1363345">
                <a:moveTo>
                  <a:pt x="6979213" y="601410"/>
                </a:moveTo>
                <a:lnTo>
                  <a:pt x="6965473" y="577613"/>
                </a:lnTo>
                <a:lnTo>
                  <a:pt x="6989266" y="563873"/>
                </a:lnTo>
                <a:lnTo>
                  <a:pt x="7003005" y="587671"/>
                </a:lnTo>
                <a:lnTo>
                  <a:pt x="6979213" y="601410"/>
                </a:lnTo>
                <a:close/>
              </a:path>
              <a:path w="7283450" h="1363345">
                <a:moveTo>
                  <a:pt x="6917850" y="500342"/>
                </a:moveTo>
                <a:lnTo>
                  <a:pt x="6901507" y="472032"/>
                </a:lnTo>
                <a:lnTo>
                  <a:pt x="6929818" y="455690"/>
                </a:lnTo>
                <a:lnTo>
                  <a:pt x="6946160" y="484000"/>
                </a:lnTo>
                <a:lnTo>
                  <a:pt x="6917850" y="500342"/>
                </a:lnTo>
                <a:close/>
              </a:path>
              <a:path w="7283450" h="1363345">
                <a:moveTo>
                  <a:pt x="6856582" y="398959"/>
                </a:moveTo>
                <a:lnTo>
                  <a:pt x="6837866" y="366547"/>
                </a:lnTo>
                <a:lnTo>
                  <a:pt x="6870279" y="347831"/>
                </a:lnTo>
                <a:lnTo>
                  <a:pt x="6888995" y="380243"/>
                </a:lnTo>
                <a:lnTo>
                  <a:pt x="6856582" y="398959"/>
                </a:lnTo>
                <a:close/>
              </a:path>
              <a:path w="7283450" h="1363345">
                <a:moveTo>
                  <a:pt x="6795219" y="297891"/>
                </a:moveTo>
                <a:lnTo>
                  <a:pt x="6773901" y="260965"/>
                </a:lnTo>
                <a:lnTo>
                  <a:pt x="6810826" y="239642"/>
                </a:lnTo>
                <a:lnTo>
                  <a:pt x="6832145" y="276568"/>
                </a:lnTo>
                <a:lnTo>
                  <a:pt x="6795219" y="297891"/>
                </a:lnTo>
                <a:close/>
              </a:path>
              <a:path w="7283450" h="1363345">
                <a:moveTo>
                  <a:pt x="6733947" y="196503"/>
                </a:moveTo>
                <a:lnTo>
                  <a:pt x="6710260" y="155470"/>
                </a:lnTo>
                <a:lnTo>
                  <a:pt x="6751288" y="131783"/>
                </a:lnTo>
                <a:lnTo>
                  <a:pt x="6774980" y="172816"/>
                </a:lnTo>
                <a:lnTo>
                  <a:pt x="6733947" y="196503"/>
                </a:lnTo>
                <a:close/>
              </a:path>
              <a:path w="7283450" h="1363345">
                <a:moveTo>
                  <a:pt x="6672594" y="95440"/>
                </a:moveTo>
                <a:lnTo>
                  <a:pt x="6646299" y="49894"/>
                </a:lnTo>
                <a:lnTo>
                  <a:pt x="6691835" y="23604"/>
                </a:lnTo>
                <a:lnTo>
                  <a:pt x="6718130" y="69145"/>
                </a:lnTo>
                <a:lnTo>
                  <a:pt x="6672594" y="95440"/>
                </a:lnTo>
                <a:close/>
              </a:path>
              <a:path w="7283450" h="1363345">
                <a:moveTo>
                  <a:pt x="7207505" y="739576"/>
                </a:moveTo>
                <a:lnTo>
                  <a:pt x="7201583" y="729318"/>
                </a:lnTo>
                <a:lnTo>
                  <a:pt x="7211836" y="723396"/>
                </a:lnTo>
                <a:lnTo>
                  <a:pt x="7217758" y="733654"/>
                </a:lnTo>
                <a:lnTo>
                  <a:pt x="7207505" y="739576"/>
                </a:lnTo>
                <a:close/>
              </a:path>
              <a:path w="7283450" h="1363345">
                <a:moveTo>
                  <a:pt x="7144757" y="643690"/>
                </a:moveTo>
                <a:lnTo>
                  <a:pt x="7132441" y="622352"/>
                </a:lnTo>
                <a:lnTo>
                  <a:pt x="7153778" y="610031"/>
                </a:lnTo>
                <a:lnTo>
                  <a:pt x="7166095" y="631368"/>
                </a:lnTo>
                <a:lnTo>
                  <a:pt x="7144757" y="643690"/>
                </a:lnTo>
                <a:close/>
              </a:path>
              <a:path w="7283450" h="1363345">
                <a:moveTo>
                  <a:pt x="7083313" y="542946"/>
                </a:moveTo>
                <a:lnTo>
                  <a:pt x="7068155" y="516685"/>
                </a:lnTo>
                <a:lnTo>
                  <a:pt x="7094412" y="501527"/>
                </a:lnTo>
                <a:lnTo>
                  <a:pt x="7109575" y="527784"/>
                </a:lnTo>
                <a:lnTo>
                  <a:pt x="7083313" y="542946"/>
                </a:lnTo>
                <a:close/>
              </a:path>
              <a:path w="7283450" h="1363345">
                <a:moveTo>
                  <a:pt x="7022041" y="441554"/>
                </a:moveTo>
                <a:lnTo>
                  <a:pt x="7004514" y="411195"/>
                </a:lnTo>
                <a:lnTo>
                  <a:pt x="7034873" y="393663"/>
                </a:lnTo>
                <a:lnTo>
                  <a:pt x="7052405" y="424027"/>
                </a:lnTo>
                <a:lnTo>
                  <a:pt x="7022041" y="441554"/>
                </a:lnTo>
                <a:close/>
              </a:path>
              <a:path w="7283450" h="1363345">
                <a:moveTo>
                  <a:pt x="6960682" y="340490"/>
                </a:moveTo>
                <a:lnTo>
                  <a:pt x="6940548" y="305618"/>
                </a:lnTo>
                <a:lnTo>
                  <a:pt x="6975420" y="285484"/>
                </a:lnTo>
                <a:lnTo>
                  <a:pt x="6995554" y="320356"/>
                </a:lnTo>
                <a:lnTo>
                  <a:pt x="6960682" y="340490"/>
                </a:lnTo>
                <a:close/>
              </a:path>
              <a:path w="7283450" h="1363345">
                <a:moveTo>
                  <a:pt x="6899410" y="239102"/>
                </a:moveTo>
                <a:lnTo>
                  <a:pt x="6876907" y="200128"/>
                </a:lnTo>
                <a:lnTo>
                  <a:pt x="6915882" y="177625"/>
                </a:lnTo>
                <a:lnTo>
                  <a:pt x="6938385" y="216599"/>
                </a:lnTo>
                <a:lnTo>
                  <a:pt x="6899410" y="239102"/>
                </a:lnTo>
                <a:close/>
              </a:path>
              <a:path w="7283450" h="1363345">
                <a:moveTo>
                  <a:pt x="6838052" y="138039"/>
                </a:moveTo>
                <a:lnTo>
                  <a:pt x="6812946" y="94547"/>
                </a:lnTo>
                <a:lnTo>
                  <a:pt x="6856433" y="69441"/>
                </a:lnTo>
                <a:lnTo>
                  <a:pt x="6881544" y="112928"/>
                </a:lnTo>
                <a:lnTo>
                  <a:pt x="6838052" y="138039"/>
                </a:lnTo>
                <a:close/>
              </a:path>
              <a:path w="7283450" h="1363345">
                <a:moveTo>
                  <a:pt x="7252855" y="570340"/>
                </a:moveTo>
                <a:lnTo>
                  <a:pt x="7250008" y="565416"/>
                </a:lnTo>
                <a:lnTo>
                  <a:pt x="7254932" y="562575"/>
                </a:lnTo>
                <a:lnTo>
                  <a:pt x="7257774" y="567498"/>
                </a:lnTo>
                <a:lnTo>
                  <a:pt x="7252855" y="570340"/>
                </a:lnTo>
                <a:close/>
              </a:path>
              <a:path w="7283450" h="1363345">
                <a:moveTo>
                  <a:pt x="7188808" y="479306"/>
                </a:moveTo>
                <a:lnTo>
                  <a:pt x="7176014" y="457146"/>
                </a:lnTo>
                <a:lnTo>
                  <a:pt x="7198168" y="444357"/>
                </a:lnTo>
                <a:lnTo>
                  <a:pt x="7210962" y="466511"/>
                </a:lnTo>
                <a:lnTo>
                  <a:pt x="7188808" y="479306"/>
                </a:lnTo>
                <a:close/>
              </a:path>
              <a:path w="7283450" h="1363345">
                <a:moveTo>
                  <a:pt x="7126146" y="383094"/>
                </a:moveTo>
                <a:lnTo>
                  <a:pt x="7107196" y="350271"/>
                </a:lnTo>
                <a:lnTo>
                  <a:pt x="7140020" y="331321"/>
                </a:lnTo>
                <a:lnTo>
                  <a:pt x="7158969" y="364144"/>
                </a:lnTo>
                <a:lnTo>
                  <a:pt x="7126146" y="383094"/>
                </a:lnTo>
                <a:close/>
              </a:path>
              <a:path w="7283450" h="1363345">
                <a:moveTo>
                  <a:pt x="7064787" y="282031"/>
                </a:moveTo>
                <a:lnTo>
                  <a:pt x="7043230" y="244690"/>
                </a:lnTo>
                <a:lnTo>
                  <a:pt x="7080566" y="223132"/>
                </a:lnTo>
                <a:lnTo>
                  <a:pt x="7102124" y="260474"/>
                </a:lnTo>
                <a:lnTo>
                  <a:pt x="7064787" y="282031"/>
                </a:lnTo>
                <a:close/>
              </a:path>
              <a:path w="7283450" h="1363345">
                <a:moveTo>
                  <a:pt x="7003516" y="180643"/>
                </a:moveTo>
                <a:lnTo>
                  <a:pt x="6979589" y="139204"/>
                </a:lnTo>
                <a:lnTo>
                  <a:pt x="7021033" y="115278"/>
                </a:lnTo>
                <a:lnTo>
                  <a:pt x="7044954" y="156717"/>
                </a:lnTo>
                <a:lnTo>
                  <a:pt x="7003516" y="180643"/>
                </a:lnTo>
                <a:close/>
              </a:path>
              <a:path w="7283450" h="1363345">
                <a:moveTo>
                  <a:pt x="6942157" y="79575"/>
                </a:moveTo>
                <a:lnTo>
                  <a:pt x="6915628" y="33623"/>
                </a:lnTo>
                <a:lnTo>
                  <a:pt x="6961575" y="7094"/>
                </a:lnTo>
                <a:lnTo>
                  <a:pt x="6988109" y="53046"/>
                </a:lnTo>
                <a:lnTo>
                  <a:pt x="6942157" y="79575"/>
                </a:lnTo>
                <a:close/>
              </a:path>
              <a:path w="7283450" h="1363345">
                <a:moveTo>
                  <a:pt x="7235108" y="306511"/>
                </a:moveTo>
                <a:lnTo>
                  <a:pt x="7228002" y="294200"/>
                </a:lnTo>
                <a:lnTo>
                  <a:pt x="7240308" y="287093"/>
                </a:lnTo>
                <a:lnTo>
                  <a:pt x="7247414" y="299405"/>
                </a:lnTo>
                <a:lnTo>
                  <a:pt x="7235108" y="306511"/>
                </a:lnTo>
                <a:close/>
              </a:path>
              <a:path w="7283450" h="1363345">
                <a:moveTo>
                  <a:pt x="7169929" y="219680"/>
                </a:moveTo>
                <a:lnTo>
                  <a:pt x="7149794" y="184808"/>
                </a:lnTo>
                <a:lnTo>
                  <a:pt x="7184671" y="164673"/>
                </a:lnTo>
                <a:lnTo>
                  <a:pt x="7204806" y="199545"/>
                </a:lnTo>
                <a:lnTo>
                  <a:pt x="7169929" y="219680"/>
                </a:lnTo>
                <a:close/>
              </a:path>
              <a:path w="7283450" h="1363345">
                <a:moveTo>
                  <a:pt x="7107615" y="122179"/>
                </a:moveTo>
                <a:lnTo>
                  <a:pt x="7082271" y="78276"/>
                </a:lnTo>
                <a:lnTo>
                  <a:pt x="7126173" y="52931"/>
                </a:lnTo>
                <a:lnTo>
                  <a:pt x="7151518" y="96834"/>
                </a:lnTo>
                <a:lnTo>
                  <a:pt x="7107615" y="122179"/>
                </a:lnTo>
                <a:close/>
              </a:path>
              <a:path w="7283450" h="1363345">
                <a:moveTo>
                  <a:pt x="7281580" y="133068"/>
                </a:moveTo>
                <a:lnTo>
                  <a:pt x="7280629" y="131430"/>
                </a:lnTo>
                <a:lnTo>
                  <a:pt x="7282272" y="130479"/>
                </a:lnTo>
                <a:lnTo>
                  <a:pt x="7283218" y="132122"/>
                </a:lnTo>
                <a:lnTo>
                  <a:pt x="7281580" y="133068"/>
                </a:lnTo>
                <a:close/>
              </a:path>
              <a:path w="7283450" h="1363345">
                <a:moveTo>
                  <a:pt x="7216663" y="45271"/>
                </a:moveTo>
                <a:lnTo>
                  <a:pt x="7203402" y="22295"/>
                </a:lnTo>
                <a:lnTo>
                  <a:pt x="7226372" y="9028"/>
                </a:lnTo>
                <a:lnTo>
                  <a:pt x="7239640" y="32004"/>
                </a:lnTo>
                <a:lnTo>
                  <a:pt x="7216663" y="45271"/>
                </a:lnTo>
                <a:close/>
              </a:path>
            </a:pathLst>
          </a:custGeom>
          <a:solidFill>
            <a:srgbClr val="1B4E82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919" y="8322559"/>
            <a:ext cx="7283450" cy="1363345"/>
          </a:xfrm>
          <a:custGeom>
            <a:avLst/>
            <a:gdLst/>
            <a:ahLst/>
            <a:cxnLst/>
            <a:rect l="l" t="t" r="r" b="b"/>
            <a:pathLst>
              <a:path w="7283450" h="1363345">
                <a:moveTo>
                  <a:pt x="269468" y="1363174"/>
                </a:moveTo>
                <a:lnTo>
                  <a:pt x="194791" y="1363174"/>
                </a:lnTo>
                <a:lnTo>
                  <a:pt x="192952" y="1362114"/>
                </a:lnTo>
                <a:lnTo>
                  <a:pt x="226353" y="1304262"/>
                </a:lnTo>
                <a:lnTo>
                  <a:pt x="284201" y="1337658"/>
                </a:lnTo>
                <a:lnTo>
                  <a:pt x="269468" y="1363174"/>
                </a:lnTo>
                <a:close/>
              </a:path>
              <a:path w="7283450" h="1363345">
                <a:moveTo>
                  <a:pt x="548469" y="1363174"/>
                </a:moveTo>
                <a:lnTo>
                  <a:pt x="471332" y="1363174"/>
                </a:lnTo>
                <a:lnTo>
                  <a:pt x="496003" y="1320441"/>
                </a:lnTo>
                <a:lnTo>
                  <a:pt x="553856" y="1353842"/>
                </a:lnTo>
                <a:lnTo>
                  <a:pt x="548469" y="1363174"/>
                </a:lnTo>
                <a:close/>
              </a:path>
              <a:path w="7283450" h="1363345">
                <a:moveTo>
                  <a:pt x="686597" y="1363174"/>
                </a:moveTo>
                <a:lnTo>
                  <a:pt x="680403" y="1363174"/>
                </a:lnTo>
                <a:lnTo>
                  <a:pt x="629255" y="1333641"/>
                </a:lnTo>
                <a:lnTo>
                  <a:pt x="661467" y="1277847"/>
                </a:lnTo>
                <a:lnTo>
                  <a:pt x="717266" y="1310059"/>
                </a:lnTo>
                <a:lnTo>
                  <a:pt x="686597" y="1363174"/>
                </a:lnTo>
                <a:close/>
              </a:path>
              <a:path w="7283450" h="1363345">
                <a:moveTo>
                  <a:pt x="811629" y="1363174"/>
                </a:moveTo>
                <a:lnTo>
                  <a:pt x="750333" y="1363174"/>
                </a:lnTo>
                <a:lnTo>
                  <a:pt x="765658" y="1336631"/>
                </a:lnTo>
                <a:lnTo>
                  <a:pt x="811629" y="1363174"/>
                </a:lnTo>
                <a:close/>
              </a:path>
              <a:path w="7283450" h="1363345">
                <a:moveTo>
                  <a:pt x="965875" y="1363174"/>
                </a:moveTo>
                <a:lnTo>
                  <a:pt x="921547" y="1363174"/>
                </a:lnTo>
                <a:lnTo>
                  <a:pt x="898585" y="1349917"/>
                </a:lnTo>
                <a:lnTo>
                  <a:pt x="931036" y="1293702"/>
                </a:lnTo>
                <a:lnTo>
                  <a:pt x="987246" y="1326158"/>
                </a:lnTo>
                <a:lnTo>
                  <a:pt x="965875" y="1363174"/>
                </a:lnTo>
                <a:close/>
              </a:path>
              <a:path w="7283450" h="1363345">
                <a:moveTo>
                  <a:pt x="1050882" y="1363174"/>
                </a:moveTo>
                <a:lnTo>
                  <a:pt x="1030695" y="1363174"/>
                </a:lnTo>
                <a:lnTo>
                  <a:pt x="1035743" y="1354435"/>
                </a:lnTo>
                <a:lnTo>
                  <a:pt x="1050882" y="1363174"/>
                </a:lnTo>
                <a:close/>
              </a:path>
              <a:path w="7283450" h="1363345">
                <a:moveTo>
                  <a:pt x="1245143" y="1363174"/>
                </a:moveTo>
                <a:lnTo>
                  <a:pt x="1169649" y="1363174"/>
                </a:lnTo>
                <a:lnTo>
                  <a:pt x="1200600" y="1309567"/>
                </a:lnTo>
                <a:lnTo>
                  <a:pt x="1257221" y="1342257"/>
                </a:lnTo>
                <a:lnTo>
                  <a:pt x="1245143" y="1363174"/>
                </a:lnTo>
                <a:close/>
              </a:path>
              <a:path w="7283450" h="1363345">
                <a:moveTo>
                  <a:pt x="1524144" y="1363174"/>
                </a:moveTo>
                <a:lnTo>
                  <a:pt x="1448650" y="1363174"/>
                </a:lnTo>
                <a:lnTo>
                  <a:pt x="1470255" y="1325752"/>
                </a:lnTo>
                <a:lnTo>
                  <a:pt x="1526876" y="1358441"/>
                </a:lnTo>
                <a:lnTo>
                  <a:pt x="1524144" y="1363174"/>
                </a:lnTo>
                <a:close/>
              </a:path>
              <a:path w="7283450" h="1363345">
                <a:moveTo>
                  <a:pt x="1662271" y="1363174"/>
                </a:moveTo>
                <a:lnTo>
                  <a:pt x="1648302" y="1363174"/>
                </a:lnTo>
                <a:lnTo>
                  <a:pt x="1604213" y="1337720"/>
                </a:lnTo>
                <a:lnTo>
                  <a:pt x="1635718" y="1283148"/>
                </a:lnTo>
                <a:lnTo>
                  <a:pt x="1690285" y="1314653"/>
                </a:lnTo>
                <a:lnTo>
                  <a:pt x="1662271" y="1363174"/>
                </a:lnTo>
                <a:close/>
              </a:path>
              <a:path w="7283450" h="1363345">
                <a:moveTo>
                  <a:pt x="1776215" y="1363174"/>
                </a:moveTo>
                <a:lnTo>
                  <a:pt x="1727918" y="1363174"/>
                </a:lnTo>
                <a:lnTo>
                  <a:pt x="1739991" y="1342261"/>
                </a:lnTo>
                <a:lnTo>
                  <a:pt x="1776215" y="1363174"/>
                </a:lnTo>
                <a:close/>
              </a:path>
              <a:path w="7283450" h="1363345">
                <a:moveTo>
                  <a:pt x="1941544" y="1363174"/>
                </a:moveTo>
                <a:lnTo>
                  <a:pt x="1889446" y="1363174"/>
                </a:lnTo>
                <a:lnTo>
                  <a:pt x="1873543" y="1353991"/>
                </a:lnTo>
                <a:lnTo>
                  <a:pt x="1905283" y="1299013"/>
                </a:lnTo>
                <a:lnTo>
                  <a:pt x="1960260" y="1330752"/>
                </a:lnTo>
                <a:lnTo>
                  <a:pt x="1941544" y="1363174"/>
                </a:lnTo>
                <a:close/>
              </a:path>
              <a:path w="7283450" h="1363345">
                <a:moveTo>
                  <a:pt x="2014049" y="1363174"/>
                </a:moveTo>
                <a:lnTo>
                  <a:pt x="2009106" y="1363174"/>
                </a:lnTo>
                <a:lnTo>
                  <a:pt x="2010343" y="1361035"/>
                </a:lnTo>
                <a:lnTo>
                  <a:pt x="2014049" y="1363174"/>
                </a:lnTo>
                <a:close/>
              </a:path>
              <a:path w="7283450" h="1363345">
                <a:moveTo>
                  <a:pt x="2220545" y="1363174"/>
                </a:moveTo>
                <a:lnTo>
                  <a:pt x="2147234" y="1363174"/>
                </a:lnTo>
                <a:lnTo>
                  <a:pt x="2174937" y="1315198"/>
                </a:lnTo>
                <a:lnTo>
                  <a:pt x="2229915" y="1346942"/>
                </a:lnTo>
                <a:lnTo>
                  <a:pt x="2220545" y="1363174"/>
                </a:lnTo>
                <a:close/>
              </a:path>
              <a:path w="7283450" h="1363345">
                <a:moveTo>
                  <a:pt x="2499818" y="1363174"/>
                </a:moveTo>
                <a:lnTo>
                  <a:pt x="2425958" y="1363174"/>
                </a:lnTo>
                <a:lnTo>
                  <a:pt x="2444502" y="1331058"/>
                </a:lnTo>
                <a:lnTo>
                  <a:pt x="2499895" y="1363040"/>
                </a:lnTo>
                <a:lnTo>
                  <a:pt x="2499818" y="1363174"/>
                </a:lnTo>
                <a:close/>
              </a:path>
              <a:path w="7283450" h="1363345">
                <a:moveTo>
                  <a:pt x="2637669" y="1363174"/>
                </a:moveTo>
                <a:lnTo>
                  <a:pt x="2616670" y="1363174"/>
                </a:lnTo>
                <a:lnTo>
                  <a:pt x="2579496" y="1341712"/>
                </a:lnTo>
                <a:lnTo>
                  <a:pt x="2610051" y="1288783"/>
                </a:lnTo>
                <a:lnTo>
                  <a:pt x="2662980" y="1319343"/>
                </a:lnTo>
                <a:lnTo>
                  <a:pt x="2637669" y="1363174"/>
                </a:lnTo>
                <a:close/>
              </a:path>
              <a:path w="7283450" h="1363345">
                <a:moveTo>
                  <a:pt x="2740322" y="1363174"/>
                </a:moveTo>
                <a:lnTo>
                  <a:pt x="2705784" y="1363174"/>
                </a:lnTo>
                <a:lnTo>
                  <a:pt x="2714419" y="1348217"/>
                </a:lnTo>
                <a:lnTo>
                  <a:pt x="2740322" y="1363174"/>
                </a:lnTo>
                <a:close/>
              </a:path>
              <a:path w="7283450" h="1363345">
                <a:moveTo>
                  <a:pt x="2916942" y="1363174"/>
                </a:moveTo>
                <a:lnTo>
                  <a:pt x="2857819" y="1363174"/>
                </a:lnTo>
                <a:lnTo>
                  <a:pt x="2848826" y="1357983"/>
                </a:lnTo>
                <a:lnTo>
                  <a:pt x="2879620" y="1304643"/>
                </a:lnTo>
                <a:lnTo>
                  <a:pt x="2932960" y="1335437"/>
                </a:lnTo>
                <a:lnTo>
                  <a:pt x="2916942" y="1363174"/>
                </a:lnTo>
                <a:close/>
              </a:path>
              <a:path w="7283450" h="1363345">
                <a:moveTo>
                  <a:pt x="3196215" y="1363174"/>
                </a:moveTo>
                <a:lnTo>
                  <a:pt x="3124556" y="1363174"/>
                </a:lnTo>
                <a:lnTo>
                  <a:pt x="3149189" y="1320508"/>
                </a:lnTo>
                <a:lnTo>
                  <a:pt x="3202934" y="1351536"/>
                </a:lnTo>
                <a:lnTo>
                  <a:pt x="3196215" y="1363174"/>
                </a:lnTo>
                <a:close/>
              </a:path>
              <a:path w="7283450" h="1363345">
                <a:moveTo>
                  <a:pt x="3464232" y="1363174"/>
                </a:moveTo>
                <a:lnTo>
                  <a:pt x="3403824" y="1363174"/>
                </a:lnTo>
                <a:lnTo>
                  <a:pt x="3418925" y="1337018"/>
                </a:lnTo>
                <a:lnTo>
                  <a:pt x="3464232" y="1363174"/>
                </a:lnTo>
                <a:close/>
              </a:path>
              <a:path w="7283450" h="1363345">
                <a:moveTo>
                  <a:pt x="3613344" y="1363174"/>
                </a:moveTo>
                <a:lnTo>
                  <a:pt x="3584570" y="1363174"/>
                </a:lnTo>
                <a:lnTo>
                  <a:pt x="3554455" y="1345786"/>
                </a:lnTo>
                <a:lnTo>
                  <a:pt x="3584303" y="1294089"/>
                </a:lnTo>
                <a:lnTo>
                  <a:pt x="3636000" y="1323937"/>
                </a:lnTo>
                <a:lnTo>
                  <a:pt x="3613344" y="1363174"/>
                </a:lnTo>
                <a:close/>
              </a:path>
              <a:path w="7283450" h="1363345">
                <a:moveTo>
                  <a:pt x="3704431" y="1363174"/>
                </a:moveTo>
                <a:lnTo>
                  <a:pt x="3683642" y="1363174"/>
                </a:lnTo>
                <a:lnTo>
                  <a:pt x="3688838" y="1354172"/>
                </a:lnTo>
                <a:lnTo>
                  <a:pt x="3704431" y="1363174"/>
                </a:lnTo>
                <a:close/>
              </a:path>
              <a:path w="7283450" h="1363345">
                <a:moveTo>
                  <a:pt x="3892622" y="1363174"/>
                </a:moveTo>
                <a:lnTo>
                  <a:pt x="3825714" y="1363174"/>
                </a:lnTo>
                <a:lnTo>
                  <a:pt x="3823785" y="1362061"/>
                </a:lnTo>
                <a:lnTo>
                  <a:pt x="3853867" y="1309949"/>
                </a:lnTo>
                <a:lnTo>
                  <a:pt x="3905980" y="1340036"/>
                </a:lnTo>
                <a:lnTo>
                  <a:pt x="3892622" y="1363174"/>
                </a:lnTo>
                <a:close/>
              </a:path>
              <a:path w="7283450" h="1363345">
                <a:moveTo>
                  <a:pt x="4171613" y="1363174"/>
                </a:moveTo>
                <a:lnTo>
                  <a:pt x="4102136" y="1363174"/>
                </a:lnTo>
                <a:lnTo>
                  <a:pt x="4123522" y="1326134"/>
                </a:lnTo>
                <a:lnTo>
                  <a:pt x="4175630" y="1356221"/>
                </a:lnTo>
                <a:lnTo>
                  <a:pt x="4171613" y="1363174"/>
                </a:lnTo>
                <a:close/>
              </a:path>
              <a:path w="7283450" h="1363345">
                <a:moveTo>
                  <a:pt x="4429295" y="1363174"/>
                </a:moveTo>
                <a:lnTo>
                  <a:pt x="4381132" y="1363174"/>
                </a:lnTo>
                <a:lnTo>
                  <a:pt x="4393177" y="1342319"/>
                </a:lnTo>
                <a:lnTo>
                  <a:pt x="4429295" y="1363174"/>
                </a:lnTo>
                <a:close/>
              </a:path>
              <a:path w="7283450" h="1363345">
                <a:moveTo>
                  <a:pt x="4589018" y="1363174"/>
                </a:moveTo>
                <a:lnTo>
                  <a:pt x="4552470" y="1363174"/>
                </a:lnTo>
                <a:lnTo>
                  <a:pt x="4529413" y="1349864"/>
                </a:lnTo>
                <a:lnTo>
                  <a:pt x="4558550" y="1299395"/>
                </a:lnTo>
                <a:lnTo>
                  <a:pt x="4609019" y="1328531"/>
                </a:lnTo>
                <a:lnTo>
                  <a:pt x="4589018" y="1363174"/>
                </a:lnTo>
                <a:close/>
              </a:path>
              <a:path w="7283450" h="1363345">
                <a:moveTo>
                  <a:pt x="4668538" y="1363174"/>
                </a:moveTo>
                <a:lnTo>
                  <a:pt x="4661504" y="1363174"/>
                </a:lnTo>
                <a:lnTo>
                  <a:pt x="4663261" y="1360127"/>
                </a:lnTo>
                <a:lnTo>
                  <a:pt x="4668538" y="1363174"/>
                </a:lnTo>
                <a:close/>
              </a:path>
              <a:path w="7283450" h="1363345">
                <a:moveTo>
                  <a:pt x="4868019" y="1363174"/>
                </a:moveTo>
                <a:lnTo>
                  <a:pt x="4800730" y="1363174"/>
                </a:lnTo>
                <a:lnTo>
                  <a:pt x="4828204" y="1315580"/>
                </a:lnTo>
                <a:lnTo>
                  <a:pt x="4878674" y="1344716"/>
                </a:lnTo>
                <a:lnTo>
                  <a:pt x="4868019" y="1363174"/>
                </a:lnTo>
                <a:close/>
              </a:path>
              <a:path w="7283450" h="1363345">
                <a:moveTo>
                  <a:pt x="5147287" y="1363174"/>
                </a:moveTo>
                <a:lnTo>
                  <a:pt x="5079453" y="1363174"/>
                </a:lnTo>
                <a:lnTo>
                  <a:pt x="5097773" y="1331445"/>
                </a:lnTo>
                <a:lnTo>
                  <a:pt x="5148648" y="1360820"/>
                </a:lnTo>
                <a:lnTo>
                  <a:pt x="5147287" y="1363174"/>
                </a:lnTo>
                <a:close/>
              </a:path>
              <a:path w="7283450" h="1363345">
                <a:moveTo>
                  <a:pt x="5285415" y="1363174"/>
                </a:moveTo>
                <a:lnTo>
                  <a:pt x="5279225" y="1363174"/>
                </a:lnTo>
                <a:lnTo>
                  <a:pt x="5235045" y="1337667"/>
                </a:lnTo>
                <a:lnTo>
                  <a:pt x="5263231" y="1288840"/>
                </a:lnTo>
                <a:lnTo>
                  <a:pt x="5312058" y="1317031"/>
                </a:lnTo>
                <a:lnTo>
                  <a:pt x="5285415" y="1363174"/>
                </a:lnTo>
                <a:close/>
              </a:path>
              <a:path w="7283450" h="1363345">
                <a:moveTo>
                  <a:pt x="5393870" y="1363174"/>
                </a:moveTo>
                <a:lnTo>
                  <a:pt x="5358721" y="1363174"/>
                </a:lnTo>
                <a:lnTo>
                  <a:pt x="5367509" y="1347954"/>
                </a:lnTo>
                <a:lnTo>
                  <a:pt x="5393870" y="1363174"/>
                </a:lnTo>
                <a:close/>
              </a:path>
              <a:path w="7283450" h="1363345">
                <a:moveTo>
                  <a:pt x="5564416" y="1363174"/>
                </a:moveTo>
                <a:lnTo>
                  <a:pt x="5520837" y="1363174"/>
                </a:lnTo>
                <a:lnTo>
                  <a:pt x="5504695" y="1353856"/>
                </a:lnTo>
                <a:lnTo>
                  <a:pt x="5532886" y="1305025"/>
                </a:lnTo>
                <a:lnTo>
                  <a:pt x="5581713" y="1333216"/>
                </a:lnTo>
                <a:lnTo>
                  <a:pt x="5564416" y="1363174"/>
                </a:lnTo>
                <a:close/>
              </a:path>
              <a:path w="7283450" h="1363345">
                <a:moveTo>
                  <a:pt x="5843689" y="1363174"/>
                </a:moveTo>
                <a:lnTo>
                  <a:pt x="5778042" y="1363174"/>
                </a:lnTo>
                <a:lnTo>
                  <a:pt x="5802455" y="1320891"/>
                </a:lnTo>
                <a:lnTo>
                  <a:pt x="5851688" y="1349315"/>
                </a:lnTo>
                <a:lnTo>
                  <a:pt x="5843689" y="1363174"/>
                </a:lnTo>
                <a:close/>
              </a:path>
              <a:path w="7283450" h="1363345">
                <a:moveTo>
                  <a:pt x="6117785" y="1363174"/>
                </a:moveTo>
                <a:lnTo>
                  <a:pt x="6056765" y="1363174"/>
                </a:lnTo>
                <a:lnTo>
                  <a:pt x="6072019" y="1336755"/>
                </a:lnTo>
                <a:lnTo>
                  <a:pt x="6117785" y="1363174"/>
                </a:lnTo>
                <a:close/>
              </a:path>
              <a:path w="7283450" h="1363345">
                <a:moveTo>
                  <a:pt x="6260813" y="1363174"/>
                </a:moveTo>
                <a:lnTo>
                  <a:pt x="6247589" y="1363174"/>
                </a:lnTo>
                <a:lnTo>
                  <a:pt x="6210329" y="1341660"/>
                </a:lnTo>
                <a:lnTo>
                  <a:pt x="6237569" y="1294476"/>
                </a:lnTo>
                <a:lnTo>
                  <a:pt x="6284748" y="1321717"/>
                </a:lnTo>
                <a:lnTo>
                  <a:pt x="6260813" y="1363174"/>
                </a:lnTo>
                <a:close/>
              </a:path>
              <a:path w="7283450" h="1363345">
                <a:moveTo>
                  <a:pt x="6357978" y="1363174"/>
                </a:moveTo>
                <a:lnTo>
                  <a:pt x="6336583" y="1363174"/>
                </a:lnTo>
                <a:lnTo>
                  <a:pt x="6341932" y="1353909"/>
                </a:lnTo>
                <a:lnTo>
                  <a:pt x="6357978" y="1363174"/>
                </a:lnTo>
                <a:close/>
              </a:path>
              <a:path w="7283450" h="1363345">
                <a:moveTo>
                  <a:pt x="6540090" y="1363174"/>
                </a:moveTo>
                <a:lnTo>
                  <a:pt x="6488741" y="1363174"/>
                </a:lnTo>
                <a:lnTo>
                  <a:pt x="6479658" y="1357931"/>
                </a:lnTo>
                <a:lnTo>
                  <a:pt x="6507138" y="1310336"/>
                </a:lnTo>
                <a:lnTo>
                  <a:pt x="6554732" y="1337816"/>
                </a:lnTo>
                <a:lnTo>
                  <a:pt x="6540090" y="1363174"/>
                </a:lnTo>
                <a:close/>
              </a:path>
              <a:path w="7283450" h="1363345">
                <a:moveTo>
                  <a:pt x="6819082" y="1363174"/>
                </a:moveTo>
                <a:lnTo>
                  <a:pt x="6755632" y="1363174"/>
                </a:lnTo>
                <a:lnTo>
                  <a:pt x="6776793" y="1326521"/>
                </a:lnTo>
                <a:lnTo>
                  <a:pt x="6824383" y="1353995"/>
                </a:lnTo>
                <a:lnTo>
                  <a:pt x="6819082" y="1363174"/>
                </a:lnTo>
                <a:close/>
              </a:path>
              <a:path w="7283450" h="1363345">
                <a:moveTo>
                  <a:pt x="7081893" y="1363174"/>
                </a:moveTo>
                <a:lnTo>
                  <a:pt x="7034623" y="1363174"/>
                </a:lnTo>
                <a:lnTo>
                  <a:pt x="7046443" y="1342705"/>
                </a:lnTo>
                <a:lnTo>
                  <a:pt x="7081893" y="1363174"/>
                </a:lnTo>
                <a:close/>
              </a:path>
              <a:path w="7283450" h="1363345">
                <a:moveTo>
                  <a:pt x="155343" y="49074"/>
                </a:moveTo>
                <a:lnTo>
                  <a:pt x="151241" y="46706"/>
                </a:lnTo>
                <a:lnTo>
                  <a:pt x="153610" y="42603"/>
                </a:lnTo>
                <a:lnTo>
                  <a:pt x="157712" y="44972"/>
                </a:lnTo>
                <a:lnTo>
                  <a:pt x="155343" y="49074"/>
                </a:lnTo>
                <a:close/>
              </a:path>
              <a:path w="7283450" h="1363345">
                <a:moveTo>
                  <a:pt x="95547" y="155964"/>
                </a:moveTo>
                <a:lnTo>
                  <a:pt x="88569" y="151938"/>
                </a:lnTo>
                <a:lnTo>
                  <a:pt x="92595" y="144966"/>
                </a:lnTo>
                <a:lnTo>
                  <a:pt x="99573" y="148991"/>
                </a:lnTo>
                <a:lnTo>
                  <a:pt x="95547" y="155964"/>
                </a:lnTo>
                <a:close/>
              </a:path>
              <a:path w="7283450" h="1363345">
                <a:moveTo>
                  <a:pt x="34361" y="257672"/>
                </a:moveTo>
                <a:lnTo>
                  <a:pt x="31080" y="255776"/>
                </a:lnTo>
                <a:lnTo>
                  <a:pt x="32971" y="252500"/>
                </a:lnTo>
                <a:lnTo>
                  <a:pt x="36257" y="254396"/>
                </a:lnTo>
                <a:lnTo>
                  <a:pt x="34361" y="257672"/>
                </a:lnTo>
                <a:close/>
              </a:path>
              <a:path w="7283450" h="1363345">
                <a:moveTo>
                  <a:pt x="319942" y="3238"/>
                </a:moveTo>
                <a:lnTo>
                  <a:pt x="317889" y="2053"/>
                </a:lnTo>
                <a:lnTo>
                  <a:pt x="319073" y="0"/>
                </a:lnTo>
                <a:lnTo>
                  <a:pt x="321127" y="1184"/>
                </a:lnTo>
                <a:lnTo>
                  <a:pt x="319942" y="3238"/>
                </a:lnTo>
                <a:close/>
              </a:path>
              <a:path w="7283450" h="1363345">
                <a:moveTo>
                  <a:pt x="260485" y="111421"/>
                </a:moveTo>
                <a:lnTo>
                  <a:pt x="253923" y="107629"/>
                </a:lnTo>
                <a:lnTo>
                  <a:pt x="257715" y="101063"/>
                </a:lnTo>
                <a:lnTo>
                  <a:pt x="264277" y="104855"/>
                </a:lnTo>
                <a:lnTo>
                  <a:pt x="260485" y="111421"/>
                </a:lnTo>
                <a:close/>
              </a:path>
              <a:path w="7283450" h="1363345">
                <a:moveTo>
                  <a:pt x="200951" y="219275"/>
                </a:moveTo>
                <a:lnTo>
                  <a:pt x="190282" y="213120"/>
                </a:lnTo>
                <a:lnTo>
                  <a:pt x="196443" y="202450"/>
                </a:lnTo>
                <a:lnTo>
                  <a:pt x="207107" y="208611"/>
                </a:lnTo>
                <a:lnTo>
                  <a:pt x="200951" y="219275"/>
                </a:lnTo>
                <a:close/>
              </a:path>
              <a:path w="7283450" h="1363345">
                <a:moveTo>
                  <a:pt x="141499" y="327464"/>
                </a:moveTo>
                <a:lnTo>
                  <a:pt x="126317" y="318701"/>
                </a:lnTo>
                <a:lnTo>
                  <a:pt x="135080" y="303514"/>
                </a:lnTo>
                <a:lnTo>
                  <a:pt x="150262" y="312282"/>
                </a:lnTo>
                <a:lnTo>
                  <a:pt x="141499" y="327464"/>
                </a:lnTo>
                <a:close/>
              </a:path>
              <a:path w="7283450" h="1363345">
                <a:moveTo>
                  <a:pt x="80747" y="430792"/>
                </a:moveTo>
                <a:lnTo>
                  <a:pt x="67208" y="422978"/>
                </a:lnTo>
                <a:lnTo>
                  <a:pt x="75026" y="409434"/>
                </a:lnTo>
                <a:lnTo>
                  <a:pt x="88565" y="417253"/>
                </a:lnTo>
                <a:lnTo>
                  <a:pt x="80747" y="430792"/>
                </a:lnTo>
                <a:close/>
              </a:path>
              <a:path w="7283450" h="1363345">
                <a:moveTo>
                  <a:pt x="18090" y="527002"/>
                </a:moveTo>
                <a:lnTo>
                  <a:pt x="15215" y="525345"/>
                </a:lnTo>
                <a:lnTo>
                  <a:pt x="16872" y="522475"/>
                </a:lnTo>
                <a:lnTo>
                  <a:pt x="19747" y="524132"/>
                </a:lnTo>
                <a:lnTo>
                  <a:pt x="18090" y="527002"/>
                </a:lnTo>
                <a:close/>
              </a:path>
              <a:path w="7283450" h="1363345">
                <a:moveTo>
                  <a:pt x="425084" y="65584"/>
                </a:moveTo>
                <a:lnTo>
                  <a:pt x="420571" y="62977"/>
                </a:lnTo>
                <a:lnTo>
                  <a:pt x="423174" y="58464"/>
                </a:lnTo>
                <a:lnTo>
                  <a:pt x="427687" y="61071"/>
                </a:lnTo>
                <a:lnTo>
                  <a:pt x="425084" y="65584"/>
                </a:lnTo>
                <a:close/>
              </a:path>
              <a:path w="7283450" h="1363345">
                <a:moveTo>
                  <a:pt x="365546" y="173443"/>
                </a:moveTo>
                <a:lnTo>
                  <a:pt x="356930" y="168471"/>
                </a:lnTo>
                <a:lnTo>
                  <a:pt x="361906" y="159851"/>
                </a:lnTo>
                <a:lnTo>
                  <a:pt x="370522" y="164823"/>
                </a:lnTo>
                <a:lnTo>
                  <a:pt x="365546" y="173443"/>
                </a:lnTo>
                <a:close/>
              </a:path>
              <a:path w="7283450" h="1363345">
                <a:moveTo>
                  <a:pt x="306098" y="281627"/>
                </a:moveTo>
                <a:lnTo>
                  <a:pt x="292965" y="274048"/>
                </a:lnTo>
                <a:lnTo>
                  <a:pt x="300544" y="260915"/>
                </a:lnTo>
                <a:lnTo>
                  <a:pt x="313677" y="268494"/>
                </a:lnTo>
                <a:lnTo>
                  <a:pt x="306098" y="281627"/>
                </a:lnTo>
                <a:close/>
              </a:path>
              <a:path w="7283450" h="1363345">
                <a:moveTo>
                  <a:pt x="246645" y="389806"/>
                </a:moveTo>
                <a:lnTo>
                  <a:pt x="228999" y="379619"/>
                </a:lnTo>
                <a:lnTo>
                  <a:pt x="239185" y="361983"/>
                </a:lnTo>
                <a:lnTo>
                  <a:pt x="256827" y="372169"/>
                </a:lnTo>
                <a:lnTo>
                  <a:pt x="246645" y="389806"/>
                </a:lnTo>
                <a:close/>
              </a:path>
              <a:path w="7283450" h="1363345">
                <a:moveTo>
                  <a:pt x="187192" y="497995"/>
                </a:moveTo>
                <a:lnTo>
                  <a:pt x="165038" y="485205"/>
                </a:lnTo>
                <a:lnTo>
                  <a:pt x="177827" y="463046"/>
                </a:lnTo>
                <a:lnTo>
                  <a:pt x="199982" y="475841"/>
                </a:lnTo>
                <a:lnTo>
                  <a:pt x="187192" y="497995"/>
                </a:lnTo>
                <a:close/>
              </a:path>
              <a:path w="7283450" h="1363345">
                <a:moveTo>
                  <a:pt x="127568" y="605529"/>
                </a:moveTo>
                <a:lnTo>
                  <a:pt x="101717" y="590605"/>
                </a:lnTo>
                <a:lnTo>
                  <a:pt x="116641" y="564754"/>
                </a:lnTo>
                <a:lnTo>
                  <a:pt x="142492" y="579678"/>
                </a:lnTo>
                <a:lnTo>
                  <a:pt x="127568" y="605529"/>
                </a:lnTo>
                <a:close/>
              </a:path>
              <a:path w="7283450" h="1363345">
                <a:moveTo>
                  <a:pt x="65083" y="702389"/>
                </a:moveTo>
                <a:lnTo>
                  <a:pt x="49079" y="693148"/>
                </a:lnTo>
                <a:lnTo>
                  <a:pt x="58320" y="677145"/>
                </a:lnTo>
                <a:lnTo>
                  <a:pt x="74324" y="686386"/>
                </a:lnTo>
                <a:lnTo>
                  <a:pt x="65083" y="702389"/>
                </a:lnTo>
                <a:close/>
              </a:path>
              <a:path w="7283450" h="1363345">
                <a:moveTo>
                  <a:pt x="1642" y="795687"/>
                </a:moveTo>
                <a:lnTo>
                  <a:pt x="0" y="794737"/>
                </a:lnTo>
                <a:lnTo>
                  <a:pt x="950" y="793098"/>
                </a:lnTo>
                <a:lnTo>
                  <a:pt x="2593" y="794044"/>
                </a:lnTo>
                <a:lnTo>
                  <a:pt x="1642" y="795687"/>
                </a:lnTo>
                <a:close/>
              </a:path>
              <a:path w="7283450" h="1363345">
                <a:moveTo>
                  <a:pt x="589679" y="19747"/>
                </a:moveTo>
                <a:lnTo>
                  <a:pt x="587214" y="18323"/>
                </a:lnTo>
                <a:lnTo>
                  <a:pt x="588637" y="15859"/>
                </a:lnTo>
                <a:lnTo>
                  <a:pt x="591102" y="17282"/>
                </a:lnTo>
                <a:lnTo>
                  <a:pt x="589679" y="19747"/>
                </a:lnTo>
                <a:close/>
              </a:path>
              <a:path w="7283450" h="1363345">
                <a:moveTo>
                  <a:pt x="530140" y="127606"/>
                </a:moveTo>
                <a:lnTo>
                  <a:pt x="523573" y="123814"/>
                </a:lnTo>
                <a:lnTo>
                  <a:pt x="527360" y="117252"/>
                </a:lnTo>
                <a:lnTo>
                  <a:pt x="533932" y="121044"/>
                </a:lnTo>
                <a:lnTo>
                  <a:pt x="530140" y="127606"/>
                </a:lnTo>
                <a:close/>
              </a:path>
              <a:path w="7283450" h="1363345">
                <a:moveTo>
                  <a:pt x="470687" y="235785"/>
                </a:moveTo>
                <a:lnTo>
                  <a:pt x="459612" y="229390"/>
                </a:lnTo>
                <a:lnTo>
                  <a:pt x="466007" y="218315"/>
                </a:lnTo>
                <a:lnTo>
                  <a:pt x="477082" y="224709"/>
                </a:lnTo>
                <a:lnTo>
                  <a:pt x="470687" y="235785"/>
                </a:lnTo>
                <a:close/>
              </a:path>
              <a:path w="7283450" h="1363345">
                <a:moveTo>
                  <a:pt x="411239" y="343973"/>
                </a:moveTo>
                <a:lnTo>
                  <a:pt x="395647" y="334971"/>
                </a:lnTo>
                <a:lnTo>
                  <a:pt x="404649" y="319378"/>
                </a:lnTo>
                <a:lnTo>
                  <a:pt x="420242" y="328380"/>
                </a:lnTo>
                <a:lnTo>
                  <a:pt x="411239" y="343973"/>
                </a:lnTo>
                <a:close/>
              </a:path>
              <a:path w="7283450" h="1363345">
                <a:moveTo>
                  <a:pt x="351787" y="452157"/>
                </a:moveTo>
                <a:lnTo>
                  <a:pt x="331686" y="440547"/>
                </a:lnTo>
                <a:lnTo>
                  <a:pt x="343291" y="420446"/>
                </a:lnTo>
                <a:lnTo>
                  <a:pt x="363396" y="432051"/>
                </a:lnTo>
                <a:lnTo>
                  <a:pt x="351787" y="452157"/>
                </a:lnTo>
                <a:close/>
              </a:path>
              <a:path w="7283450" h="1363345">
                <a:moveTo>
                  <a:pt x="292334" y="560336"/>
                </a:moveTo>
                <a:lnTo>
                  <a:pt x="267720" y="546124"/>
                </a:lnTo>
                <a:lnTo>
                  <a:pt x="281933" y="521510"/>
                </a:lnTo>
                <a:lnTo>
                  <a:pt x="306547" y="535722"/>
                </a:lnTo>
                <a:lnTo>
                  <a:pt x="292334" y="560336"/>
                </a:lnTo>
                <a:close/>
              </a:path>
              <a:path w="7283450" h="1363345">
                <a:moveTo>
                  <a:pt x="232796" y="668200"/>
                </a:moveTo>
                <a:lnTo>
                  <a:pt x="204079" y="651618"/>
                </a:lnTo>
                <a:lnTo>
                  <a:pt x="220660" y="622898"/>
                </a:lnTo>
                <a:lnTo>
                  <a:pt x="249377" y="639479"/>
                </a:lnTo>
                <a:lnTo>
                  <a:pt x="232796" y="668200"/>
                </a:lnTo>
                <a:close/>
              </a:path>
              <a:path w="7283450" h="1363345">
                <a:moveTo>
                  <a:pt x="173348" y="776383"/>
                </a:moveTo>
                <a:lnTo>
                  <a:pt x="140109" y="757195"/>
                </a:lnTo>
                <a:lnTo>
                  <a:pt x="159298" y="723961"/>
                </a:lnTo>
                <a:lnTo>
                  <a:pt x="192536" y="743150"/>
                </a:lnTo>
                <a:lnTo>
                  <a:pt x="173348" y="776383"/>
                </a:lnTo>
                <a:close/>
              </a:path>
              <a:path w="7283450" h="1363345">
                <a:moveTo>
                  <a:pt x="113026" y="881330"/>
                </a:moveTo>
                <a:lnTo>
                  <a:pt x="79386" y="861907"/>
                </a:lnTo>
                <a:lnTo>
                  <a:pt x="98809" y="828262"/>
                </a:lnTo>
                <a:lnTo>
                  <a:pt x="132453" y="847685"/>
                </a:lnTo>
                <a:lnTo>
                  <a:pt x="113026" y="881330"/>
                </a:lnTo>
                <a:close/>
              </a:path>
              <a:path w="7283450" h="1363345">
                <a:moveTo>
                  <a:pt x="48812" y="971715"/>
                </a:moveTo>
                <a:lnTo>
                  <a:pt x="33219" y="962713"/>
                </a:lnTo>
                <a:lnTo>
                  <a:pt x="42221" y="947120"/>
                </a:lnTo>
                <a:lnTo>
                  <a:pt x="57814" y="956122"/>
                </a:lnTo>
                <a:lnTo>
                  <a:pt x="48812" y="971715"/>
                </a:lnTo>
                <a:close/>
              </a:path>
              <a:path w="7283450" h="1363345">
                <a:moveTo>
                  <a:pt x="694820" y="82093"/>
                </a:moveTo>
                <a:lnTo>
                  <a:pt x="689901" y="79252"/>
                </a:lnTo>
                <a:lnTo>
                  <a:pt x="692743" y="74323"/>
                </a:lnTo>
                <a:lnTo>
                  <a:pt x="697667" y="77165"/>
                </a:lnTo>
                <a:lnTo>
                  <a:pt x="694820" y="82093"/>
                </a:lnTo>
                <a:close/>
              </a:path>
              <a:path w="7283450" h="1363345">
                <a:moveTo>
                  <a:pt x="635286" y="189947"/>
                </a:moveTo>
                <a:lnTo>
                  <a:pt x="626260" y="184737"/>
                </a:lnTo>
                <a:lnTo>
                  <a:pt x="631471" y="175716"/>
                </a:lnTo>
                <a:lnTo>
                  <a:pt x="640497" y="180926"/>
                </a:lnTo>
                <a:lnTo>
                  <a:pt x="635286" y="189947"/>
                </a:lnTo>
                <a:close/>
              </a:path>
              <a:path w="7283450" h="1363345">
                <a:moveTo>
                  <a:pt x="575834" y="298136"/>
                </a:moveTo>
                <a:lnTo>
                  <a:pt x="562295" y="290318"/>
                </a:lnTo>
                <a:lnTo>
                  <a:pt x="570112" y="276779"/>
                </a:lnTo>
                <a:lnTo>
                  <a:pt x="583652" y="284597"/>
                </a:lnTo>
                <a:lnTo>
                  <a:pt x="575834" y="298136"/>
                </a:lnTo>
                <a:close/>
              </a:path>
              <a:path w="7283450" h="1363345">
                <a:moveTo>
                  <a:pt x="516381" y="406315"/>
                </a:moveTo>
                <a:lnTo>
                  <a:pt x="498329" y="395894"/>
                </a:lnTo>
                <a:lnTo>
                  <a:pt x="508750" y="377842"/>
                </a:lnTo>
                <a:lnTo>
                  <a:pt x="526806" y="388263"/>
                </a:lnTo>
                <a:lnTo>
                  <a:pt x="516381" y="406315"/>
                </a:lnTo>
                <a:close/>
              </a:path>
              <a:path w="7283450" h="1363345">
                <a:moveTo>
                  <a:pt x="456929" y="514504"/>
                </a:moveTo>
                <a:lnTo>
                  <a:pt x="434363" y="501476"/>
                </a:lnTo>
                <a:lnTo>
                  <a:pt x="447396" y="478906"/>
                </a:lnTo>
                <a:lnTo>
                  <a:pt x="469961" y="491934"/>
                </a:lnTo>
                <a:lnTo>
                  <a:pt x="456929" y="514504"/>
                </a:lnTo>
                <a:close/>
              </a:path>
              <a:path w="7283450" h="1363345">
                <a:moveTo>
                  <a:pt x="397395" y="622363"/>
                </a:moveTo>
                <a:lnTo>
                  <a:pt x="370727" y="606966"/>
                </a:lnTo>
                <a:lnTo>
                  <a:pt x="386124" y="580294"/>
                </a:lnTo>
                <a:lnTo>
                  <a:pt x="412792" y="595691"/>
                </a:lnTo>
                <a:lnTo>
                  <a:pt x="397395" y="622363"/>
                </a:lnTo>
                <a:close/>
              </a:path>
              <a:path w="7283450" h="1363345">
                <a:moveTo>
                  <a:pt x="337942" y="730547"/>
                </a:moveTo>
                <a:lnTo>
                  <a:pt x="306762" y="712542"/>
                </a:lnTo>
                <a:lnTo>
                  <a:pt x="324766" y="681357"/>
                </a:lnTo>
                <a:lnTo>
                  <a:pt x="355946" y="699361"/>
                </a:lnTo>
                <a:lnTo>
                  <a:pt x="337942" y="730547"/>
                </a:lnTo>
                <a:close/>
              </a:path>
              <a:path w="7283450" h="1363345">
                <a:moveTo>
                  <a:pt x="278403" y="838410"/>
                </a:moveTo>
                <a:lnTo>
                  <a:pt x="243116" y="818037"/>
                </a:lnTo>
                <a:lnTo>
                  <a:pt x="263489" y="782750"/>
                </a:lnTo>
                <a:lnTo>
                  <a:pt x="298777" y="803123"/>
                </a:lnTo>
                <a:lnTo>
                  <a:pt x="278403" y="838410"/>
                </a:lnTo>
                <a:close/>
              </a:path>
              <a:path w="7283450" h="1363345">
                <a:moveTo>
                  <a:pt x="218951" y="946589"/>
                </a:moveTo>
                <a:lnTo>
                  <a:pt x="179155" y="923609"/>
                </a:lnTo>
                <a:lnTo>
                  <a:pt x="202131" y="883813"/>
                </a:lnTo>
                <a:lnTo>
                  <a:pt x="241932" y="906789"/>
                </a:lnTo>
                <a:lnTo>
                  <a:pt x="218951" y="946589"/>
                </a:lnTo>
                <a:close/>
              </a:path>
              <a:path w="7283450" h="1363345">
                <a:moveTo>
                  <a:pt x="159412" y="1054448"/>
                </a:moveTo>
                <a:lnTo>
                  <a:pt x="115514" y="1029104"/>
                </a:lnTo>
                <a:lnTo>
                  <a:pt x="140859" y="985201"/>
                </a:lnTo>
                <a:lnTo>
                  <a:pt x="184762" y="1010546"/>
                </a:lnTo>
                <a:lnTo>
                  <a:pt x="159412" y="1054448"/>
                </a:lnTo>
                <a:close/>
              </a:path>
              <a:path w="7283450" h="1363345">
                <a:moveTo>
                  <a:pt x="97796" y="1154542"/>
                </a:moveTo>
                <a:lnTo>
                  <a:pt x="59638" y="1132512"/>
                </a:lnTo>
                <a:lnTo>
                  <a:pt x="81669" y="1094354"/>
                </a:lnTo>
                <a:lnTo>
                  <a:pt x="119827" y="1116384"/>
                </a:lnTo>
                <a:lnTo>
                  <a:pt x="97796" y="1154542"/>
                </a:lnTo>
                <a:close/>
              </a:path>
              <a:path w="7283450" h="1363345">
                <a:moveTo>
                  <a:pt x="31758" y="1238135"/>
                </a:moveTo>
                <a:lnTo>
                  <a:pt x="20268" y="1231502"/>
                </a:lnTo>
                <a:lnTo>
                  <a:pt x="26901" y="1220012"/>
                </a:lnTo>
                <a:lnTo>
                  <a:pt x="38391" y="1226645"/>
                </a:lnTo>
                <a:lnTo>
                  <a:pt x="31758" y="1238135"/>
                </a:lnTo>
                <a:close/>
              </a:path>
              <a:path w="7283450" h="1363345">
                <a:moveTo>
                  <a:pt x="859333" y="35926"/>
                </a:moveTo>
                <a:lnTo>
                  <a:pt x="856869" y="34508"/>
                </a:lnTo>
                <a:lnTo>
                  <a:pt x="858292" y="32048"/>
                </a:lnTo>
                <a:lnTo>
                  <a:pt x="860752" y="33467"/>
                </a:lnTo>
                <a:lnTo>
                  <a:pt x="859333" y="35926"/>
                </a:lnTo>
                <a:close/>
              </a:path>
              <a:path w="7283450" h="1363345">
                <a:moveTo>
                  <a:pt x="799881" y="144115"/>
                </a:moveTo>
                <a:lnTo>
                  <a:pt x="792903" y="140089"/>
                </a:lnTo>
                <a:lnTo>
                  <a:pt x="796929" y="133112"/>
                </a:lnTo>
                <a:lnTo>
                  <a:pt x="803907" y="137138"/>
                </a:lnTo>
                <a:lnTo>
                  <a:pt x="799881" y="144115"/>
                </a:lnTo>
                <a:close/>
              </a:path>
              <a:path w="7283450" h="1363345">
                <a:moveTo>
                  <a:pt x="740428" y="252294"/>
                </a:moveTo>
                <a:lnTo>
                  <a:pt x="728943" y="245665"/>
                </a:lnTo>
                <a:lnTo>
                  <a:pt x="735576" y="234175"/>
                </a:lnTo>
                <a:lnTo>
                  <a:pt x="747062" y="240808"/>
                </a:lnTo>
                <a:lnTo>
                  <a:pt x="740428" y="252294"/>
                </a:lnTo>
                <a:close/>
              </a:path>
              <a:path w="7283450" h="1363345">
                <a:moveTo>
                  <a:pt x="680890" y="360158"/>
                </a:moveTo>
                <a:lnTo>
                  <a:pt x="665302" y="351156"/>
                </a:lnTo>
                <a:lnTo>
                  <a:pt x="674304" y="335563"/>
                </a:lnTo>
                <a:lnTo>
                  <a:pt x="689892" y="344565"/>
                </a:lnTo>
                <a:lnTo>
                  <a:pt x="680890" y="360158"/>
                </a:lnTo>
                <a:close/>
              </a:path>
              <a:path w="7283450" h="1363345">
                <a:moveTo>
                  <a:pt x="621528" y="468666"/>
                </a:moveTo>
                <a:lnTo>
                  <a:pt x="601016" y="456823"/>
                </a:lnTo>
                <a:lnTo>
                  <a:pt x="612860" y="436306"/>
                </a:lnTo>
                <a:lnTo>
                  <a:pt x="633371" y="448150"/>
                </a:lnTo>
                <a:lnTo>
                  <a:pt x="621528" y="468666"/>
                </a:lnTo>
                <a:close/>
              </a:path>
              <a:path w="7283450" h="1363345">
                <a:moveTo>
                  <a:pt x="561989" y="576525"/>
                </a:moveTo>
                <a:lnTo>
                  <a:pt x="537370" y="562313"/>
                </a:lnTo>
                <a:lnTo>
                  <a:pt x="551583" y="537690"/>
                </a:lnTo>
                <a:lnTo>
                  <a:pt x="576206" y="551907"/>
                </a:lnTo>
                <a:lnTo>
                  <a:pt x="561989" y="576525"/>
                </a:lnTo>
                <a:close/>
              </a:path>
              <a:path w="7283450" h="1363345">
                <a:moveTo>
                  <a:pt x="502536" y="684709"/>
                </a:moveTo>
                <a:lnTo>
                  <a:pt x="473409" y="667889"/>
                </a:lnTo>
                <a:lnTo>
                  <a:pt x="490225" y="638762"/>
                </a:lnTo>
                <a:lnTo>
                  <a:pt x="519356" y="655578"/>
                </a:lnTo>
                <a:lnTo>
                  <a:pt x="502536" y="684709"/>
                </a:lnTo>
                <a:close/>
              </a:path>
              <a:path w="7283450" h="1363345">
                <a:moveTo>
                  <a:pt x="442998" y="792568"/>
                </a:moveTo>
                <a:lnTo>
                  <a:pt x="409769" y="773380"/>
                </a:lnTo>
                <a:lnTo>
                  <a:pt x="428957" y="740146"/>
                </a:lnTo>
                <a:lnTo>
                  <a:pt x="462187" y="759334"/>
                </a:lnTo>
                <a:lnTo>
                  <a:pt x="442998" y="792568"/>
                </a:lnTo>
                <a:close/>
              </a:path>
              <a:path w="7283450" h="1363345">
                <a:moveTo>
                  <a:pt x="383550" y="900752"/>
                </a:moveTo>
                <a:lnTo>
                  <a:pt x="345803" y="878956"/>
                </a:lnTo>
                <a:lnTo>
                  <a:pt x="367594" y="841209"/>
                </a:lnTo>
                <a:lnTo>
                  <a:pt x="405341" y="863005"/>
                </a:lnTo>
                <a:lnTo>
                  <a:pt x="383550" y="900752"/>
                </a:lnTo>
                <a:close/>
              </a:path>
              <a:path w="7283450" h="1363345">
                <a:moveTo>
                  <a:pt x="324097" y="1008941"/>
                </a:moveTo>
                <a:lnTo>
                  <a:pt x="281837" y="984542"/>
                </a:lnTo>
                <a:lnTo>
                  <a:pt x="306236" y="942277"/>
                </a:lnTo>
                <a:lnTo>
                  <a:pt x="348496" y="966676"/>
                </a:lnTo>
                <a:lnTo>
                  <a:pt x="324097" y="1008941"/>
                </a:lnTo>
                <a:close/>
              </a:path>
              <a:path w="7283450" h="1363345">
                <a:moveTo>
                  <a:pt x="264564" y="1116795"/>
                </a:moveTo>
                <a:lnTo>
                  <a:pt x="218201" y="1090027"/>
                </a:lnTo>
                <a:lnTo>
                  <a:pt x="244969" y="1043665"/>
                </a:lnTo>
                <a:lnTo>
                  <a:pt x="291331" y="1070432"/>
                </a:lnTo>
                <a:lnTo>
                  <a:pt x="264564" y="1116795"/>
                </a:lnTo>
                <a:close/>
              </a:path>
              <a:path w="7283450" h="1363345">
                <a:moveTo>
                  <a:pt x="205106" y="1224979"/>
                </a:moveTo>
                <a:lnTo>
                  <a:pt x="154231" y="1195608"/>
                </a:lnTo>
                <a:lnTo>
                  <a:pt x="183606" y="1144733"/>
                </a:lnTo>
                <a:lnTo>
                  <a:pt x="234481" y="1174103"/>
                </a:lnTo>
                <a:lnTo>
                  <a:pt x="205106" y="1224979"/>
                </a:lnTo>
                <a:close/>
              </a:path>
              <a:path w="7283450" h="1363345">
                <a:moveTo>
                  <a:pt x="145572" y="1332838"/>
                </a:moveTo>
                <a:lnTo>
                  <a:pt x="90594" y="1301094"/>
                </a:lnTo>
                <a:lnTo>
                  <a:pt x="122334" y="1246116"/>
                </a:lnTo>
                <a:lnTo>
                  <a:pt x="177312" y="1277860"/>
                </a:lnTo>
                <a:lnTo>
                  <a:pt x="145572" y="1332838"/>
                </a:lnTo>
                <a:close/>
              </a:path>
              <a:path w="7283450" h="1363345">
                <a:moveTo>
                  <a:pt x="964475" y="98278"/>
                </a:moveTo>
                <a:lnTo>
                  <a:pt x="959551" y="95431"/>
                </a:lnTo>
                <a:lnTo>
                  <a:pt x="962398" y="90507"/>
                </a:lnTo>
                <a:lnTo>
                  <a:pt x="967321" y="93349"/>
                </a:lnTo>
                <a:lnTo>
                  <a:pt x="964475" y="98278"/>
                </a:lnTo>
                <a:close/>
              </a:path>
              <a:path w="7283450" h="1363345">
                <a:moveTo>
                  <a:pt x="904937" y="206137"/>
                </a:moveTo>
                <a:lnTo>
                  <a:pt x="895910" y="200927"/>
                </a:lnTo>
                <a:lnTo>
                  <a:pt x="901121" y="191896"/>
                </a:lnTo>
                <a:lnTo>
                  <a:pt x="910152" y="197111"/>
                </a:lnTo>
                <a:lnTo>
                  <a:pt x="904937" y="206137"/>
                </a:lnTo>
                <a:close/>
              </a:path>
              <a:path w="7283450" h="1363345">
                <a:moveTo>
                  <a:pt x="845484" y="314321"/>
                </a:moveTo>
                <a:lnTo>
                  <a:pt x="831945" y="306503"/>
                </a:lnTo>
                <a:lnTo>
                  <a:pt x="839763" y="292959"/>
                </a:lnTo>
                <a:lnTo>
                  <a:pt x="853302" y="300777"/>
                </a:lnTo>
                <a:lnTo>
                  <a:pt x="845484" y="314321"/>
                </a:lnTo>
                <a:close/>
              </a:path>
              <a:path w="7283450" h="1363345">
                <a:moveTo>
                  <a:pt x="786036" y="422500"/>
                </a:moveTo>
                <a:lnTo>
                  <a:pt x="767984" y="412079"/>
                </a:lnTo>
                <a:lnTo>
                  <a:pt x="778409" y="394027"/>
                </a:lnTo>
                <a:lnTo>
                  <a:pt x="796461" y="404448"/>
                </a:lnTo>
                <a:lnTo>
                  <a:pt x="786036" y="422500"/>
                </a:lnTo>
                <a:close/>
              </a:path>
              <a:path w="7283450" h="1363345">
                <a:moveTo>
                  <a:pt x="726583" y="530688"/>
                </a:moveTo>
                <a:lnTo>
                  <a:pt x="704018" y="517660"/>
                </a:lnTo>
                <a:lnTo>
                  <a:pt x="717046" y="495095"/>
                </a:lnTo>
                <a:lnTo>
                  <a:pt x="739612" y="508123"/>
                </a:lnTo>
                <a:lnTo>
                  <a:pt x="726583" y="530688"/>
                </a:lnTo>
                <a:close/>
              </a:path>
              <a:path w="7283450" h="1363345">
                <a:moveTo>
                  <a:pt x="667136" y="638868"/>
                </a:moveTo>
                <a:lnTo>
                  <a:pt x="640057" y="623237"/>
                </a:lnTo>
                <a:lnTo>
                  <a:pt x="655688" y="596158"/>
                </a:lnTo>
                <a:lnTo>
                  <a:pt x="682766" y="611794"/>
                </a:lnTo>
                <a:lnTo>
                  <a:pt x="667136" y="638868"/>
                </a:lnTo>
                <a:close/>
              </a:path>
              <a:path w="7283450" h="1363345">
                <a:moveTo>
                  <a:pt x="607597" y="746731"/>
                </a:moveTo>
                <a:lnTo>
                  <a:pt x="576416" y="728727"/>
                </a:lnTo>
                <a:lnTo>
                  <a:pt x="594416" y="697546"/>
                </a:lnTo>
                <a:lnTo>
                  <a:pt x="625597" y="715551"/>
                </a:lnTo>
                <a:lnTo>
                  <a:pt x="607597" y="746731"/>
                </a:lnTo>
                <a:close/>
              </a:path>
              <a:path w="7283450" h="1363345">
                <a:moveTo>
                  <a:pt x="548149" y="854915"/>
                </a:moveTo>
                <a:lnTo>
                  <a:pt x="512451" y="834303"/>
                </a:lnTo>
                <a:lnTo>
                  <a:pt x="533058" y="798610"/>
                </a:lnTo>
                <a:lnTo>
                  <a:pt x="568756" y="819222"/>
                </a:lnTo>
                <a:lnTo>
                  <a:pt x="548149" y="854915"/>
                </a:lnTo>
                <a:close/>
              </a:path>
              <a:path w="7283450" h="1363345">
                <a:moveTo>
                  <a:pt x="488611" y="962774"/>
                </a:moveTo>
                <a:lnTo>
                  <a:pt x="448810" y="939798"/>
                </a:lnTo>
                <a:lnTo>
                  <a:pt x="471786" y="899998"/>
                </a:lnTo>
                <a:lnTo>
                  <a:pt x="511586" y="922974"/>
                </a:lnTo>
                <a:lnTo>
                  <a:pt x="488611" y="962774"/>
                </a:lnTo>
                <a:close/>
              </a:path>
              <a:path w="7283450" h="1363345">
                <a:moveTo>
                  <a:pt x="429153" y="1070958"/>
                </a:moveTo>
                <a:lnTo>
                  <a:pt x="384839" y="1045375"/>
                </a:lnTo>
                <a:lnTo>
                  <a:pt x="410423" y="1001065"/>
                </a:lnTo>
                <a:lnTo>
                  <a:pt x="454737" y="1026649"/>
                </a:lnTo>
                <a:lnTo>
                  <a:pt x="429153" y="1070958"/>
                </a:lnTo>
                <a:close/>
              </a:path>
              <a:path w="7283450" h="1363345">
                <a:moveTo>
                  <a:pt x="369705" y="1179142"/>
                </a:moveTo>
                <a:lnTo>
                  <a:pt x="320883" y="1150956"/>
                </a:lnTo>
                <a:lnTo>
                  <a:pt x="349070" y="1102128"/>
                </a:lnTo>
                <a:lnTo>
                  <a:pt x="397891" y="1130319"/>
                </a:lnTo>
                <a:lnTo>
                  <a:pt x="369705" y="1179142"/>
                </a:lnTo>
                <a:close/>
              </a:path>
              <a:path w="7283450" h="1363345">
                <a:moveTo>
                  <a:pt x="310257" y="1287326"/>
                </a:moveTo>
                <a:lnTo>
                  <a:pt x="256918" y="1256527"/>
                </a:lnTo>
                <a:lnTo>
                  <a:pt x="287711" y="1203192"/>
                </a:lnTo>
                <a:lnTo>
                  <a:pt x="341051" y="1233991"/>
                </a:lnTo>
                <a:lnTo>
                  <a:pt x="310257" y="1287326"/>
                </a:lnTo>
                <a:close/>
              </a:path>
              <a:path w="7283450" h="1363345">
                <a:moveTo>
                  <a:pt x="1129070" y="52436"/>
                </a:moveTo>
                <a:lnTo>
                  <a:pt x="1126199" y="50779"/>
                </a:lnTo>
                <a:lnTo>
                  <a:pt x="1127856" y="47908"/>
                </a:lnTo>
                <a:lnTo>
                  <a:pt x="1130727" y="49566"/>
                </a:lnTo>
                <a:lnTo>
                  <a:pt x="1129070" y="52436"/>
                </a:lnTo>
                <a:close/>
              </a:path>
              <a:path w="7283450" h="1363345">
                <a:moveTo>
                  <a:pt x="1069622" y="160620"/>
                </a:moveTo>
                <a:lnTo>
                  <a:pt x="1062234" y="156355"/>
                </a:lnTo>
                <a:lnTo>
                  <a:pt x="1066498" y="148972"/>
                </a:lnTo>
                <a:lnTo>
                  <a:pt x="1073882" y="153236"/>
                </a:lnTo>
                <a:lnTo>
                  <a:pt x="1069622" y="160620"/>
                </a:lnTo>
                <a:close/>
              </a:path>
              <a:path w="7283450" h="1363345">
                <a:moveTo>
                  <a:pt x="1010083" y="268478"/>
                </a:moveTo>
                <a:lnTo>
                  <a:pt x="998593" y="261845"/>
                </a:lnTo>
                <a:lnTo>
                  <a:pt x="1005226" y="250364"/>
                </a:lnTo>
                <a:lnTo>
                  <a:pt x="1016717" y="256998"/>
                </a:lnTo>
                <a:lnTo>
                  <a:pt x="1010083" y="268478"/>
                </a:lnTo>
                <a:close/>
              </a:path>
              <a:path w="7283450" h="1363345">
                <a:moveTo>
                  <a:pt x="950630" y="376667"/>
                </a:moveTo>
                <a:lnTo>
                  <a:pt x="934632" y="367431"/>
                </a:lnTo>
                <a:lnTo>
                  <a:pt x="943868" y="351428"/>
                </a:lnTo>
                <a:lnTo>
                  <a:pt x="959871" y="360668"/>
                </a:lnTo>
                <a:lnTo>
                  <a:pt x="950630" y="376667"/>
                </a:lnTo>
                <a:close/>
              </a:path>
              <a:path w="7283450" h="1363345">
                <a:moveTo>
                  <a:pt x="891178" y="484851"/>
                </a:moveTo>
                <a:lnTo>
                  <a:pt x="870666" y="473007"/>
                </a:lnTo>
                <a:lnTo>
                  <a:pt x="882510" y="452491"/>
                </a:lnTo>
                <a:lnTo>
                  <a:pt x="903021" y="464335"/>
                </a:lnTo>
                <a:lnTo>
                  <a:pt x="891178" y="484851"/>
                </a:lnTo>
                <a:close/>
              </a:path>
              <a:path w="7283450" h="1363345">
                <a:moveTo>
                  <a:pt x="831730" y="593030"/>
                </a:moveTo>
                <a:lnTo>
                  <a:pt x="806701" y="578579"/>
                </a:lnTo>
                <a:lnTo>
                  <a:pt x="821152" y="553554"/>
                </a:lnTo>
                <a:lnTo>
                  <a:pt x="846181" y="568006"/>
                </a:lnTo>
                <a:lnTo>
                  <a:pt x="831730" y="593030"/>
                </a:lnTo>
                <a:close/>
              </a:path>
              <a:path w="7283450" h="1363345">
                <a:moveTo>
                  <a:pt x="772191" y="700894"/>
                </a:moveTo>
                <a:lnTo>
                  <a:pt x="743060" y="684074"/>
                </a:lnTo>
                <a:lnTo>
                  <a:pt x="759875" y="654942"/>
                </a:lnTo>
                <a:lnTo>
                  <a:pt x="789011" y="671762"/>
                </a:lnTo>
                <a:lnTo>
                  <a:pt x="772191" y="700894"/>
                </a:lnTo>
                <a:close/>
              </a:path>
              <a:path w="7283450" h="1363345">
                <a:moveTo>
                  <a:pt x="712739" y="809078"/>
                </a:moveTo>
                <a:lnTo>
                  <a:pt x="679099" y="789655"/>
                </a:lnTo>
                <a:lnTo>
                  <a:pt x="698521" y="756010"/>
                </a:lnTo>
                <a:lnTo>
                  <a:pt x="732161" y="775433"/>
                </a:lnTo>
                <a:lnTo>
                  <a:pt x="712739" y="809078"/>
                </a:lnTo>
                <a:close/>
              </a:path>
              <a:path w="7283450" h="1363345">
                <a:moveTo>
                  <a:pt x="653200" y="916932"/>
                </a:moveTo>
                <a:lnTo>
                  <a:pt x="615458" y="895141"/>
                </a:lnTo>
                <a:lnTo>
                  <a:pt x="637249" y="857398"/>
                </a:lnTo>
                <a:lnTo>
                  <a:pt x="674992" y="879190"/>
                </a:lnTo>
                <a:lnTo>
                  <a:pt x="653200" y="916932"/>
                </a:lnTo>
                <a:close/>
              </a:path>
              <a:path w="7283450" h="1363345">
                <a:moveTo>
                  <a:pt x="593752" y="1025121"/>
                </a:moveTo>
                <a:lnTo>
                  <a:pt x="551492" y="1000722"/>
                </a:lnTo>
                <a:lnTo>
                  <a:pt x="575891" y="958462"/>
                </a:lnTo>
                <a:lnTo>
                  <a:pt x="618151" y="982860"/>
                </a:lnTo>
                <a:lnTo>
                  <a:pt x="593752" y="1025121"/>
                </a:lnTo>
                <a:close/>
              </a:path>
              <a:path w="7283450" h="1363345">
                <a:moveTo>
                  <a:pt x="534214" y="1132984"/>
                </a:moveTo>
                <a:lnTo>
                  <a:pt x="487851" y="1106217"/>
                </a:lnTo>
                <a:lnTo>
                  <a:pt x="514619" y="1059849"/>
                </a:lnTo>
                <a:lnTo>
                  <a:pt x="560981" y="1086617"/>
                </a:lnTo>
                <a:lnTo>
                  <a:pt x="534214" y="1132984"/>
                </a:lnTo>
                <a:close/>
              </a:path>
              <a:path w="7283450" h="1363345">
                <a:moveTo>
                  <a:pt x="474847" y="1241488"/>
                </a:moveTo>
                <a:lnTo>
                  <a:pt x="423561" y="1211879"/>
                </a:lnTo>
                <a:lnTo>
                  <a:pt x="453175" y="1160593"/>
                </a:lnTo>
                <a:lnTo>
                  <a:pt x="504456" y="1190202"/>
                </a:lnTo>
                <a:lnTo>
                  <a:pt x="474847" y="1241488"/>
                </a:lnTo>
                <a:close/>
              </a:path>
              <a:path w="7283450" h="1363345">
                <a:moveTo>
                  <a:pt x="415399" y="1349672"/>
                </a:moveTo>
                <a:lnTo>
                  <a:pt x="359595" y="1317455"/>
                </a:lnTo>
                <a:lnTo>
                  <a:pt x="391812" y="1261656"/>
                </a:lnTo>
                <a:lnTo>
                  <a:pt x="447616" y="1293873"/>
                </a:lnTo>
                <a:lnTo>
                  <a:pt x="415399" y="1349672"/>
                </a:lnTo>
                <a:close/>
              </a:path>
              <a:path w="7283450" h="1363345">
                <a:moveTo>
                  <a:pt x="1234216" y="114787"/>
                </a:moveTo>
                <a:lnTo>
                  <a:pt x="1228882" y="111707"/>
                </a:lnTo>
                <a:lnTo>
                  <a:pt x="1231962" y="106373"/>
                </a:lnTo>
                <a:lnTo>
                  <a:pt x="1237296" y="109453"/>
                </a:lnTo>
                <a:lnTo>
                  <a:pt x="1234216" y="114787"/>
                </a:lnTo>
                <a:close/>
              </a:path>
              <a:path w="7283450" h="1363345">
                <a:moveTo>
                  <a:pt x="1174677" y="222646"/>
                </a:moveTo>
                <a:lnTo>
                  <a:pt x="1165241" y="217197"/>
                </a:lnTo>
                <a:lnTo>
                  <a:pt x="1170690" y="207760"/>
                </a:lnTo>
                <a:lnTo>
                  <a:pt x="1180126" y="213210"/>
                </a:lnTo>
                <a:lnTo>
                  <a:pt x="1174677" y="222646"/>
                </a:lnTo>
                <a:close/>
              </a:path>
              <a:path w="7283450" h="1363345">
                <a:moveTo>
                  <a:pt x="1115225" y="330830"/>
                </a:moveTo>
                <a:lnTo>
                  <a:pt x="1101275" y="322774"/>
                </a:lnTo>
                <a:lnTo>
                  <a:pt x="1109327" y="308824"/>
                </a:lnTo>
                <a:lnTo>
                  <a:pt x="1123281" y="316876"/>
                </a:lnTo>
                <a:lnTo>
                  <a:pt x="1115225" y="330830"/>
                </a:lnTo>
                <a:close/>
              </a:path>
              <a:path w="7283450" h="1363345">
                <a:moveTo>
                  <a:pt x="1055777" y="439010"/>
                </a:moveTo>
                <a:lnTo>
                  <a:pt x="1037314" y="428350"/>
                </a:lnTo>
                <a:lnTo>
                  <a:pt x="1047973" y="409887"/>
                </a:lnTo>
                <a:lnTo>
                  <a:pt x="1066436" y="420547"/>
                </a:lnTo>
                <a:lnTo>
                  <a:pt x="1055777" y="439010"/>
                </a:lnTo>
                <a:close/>
              </a:path>
              <a:path w="7283450" h="1363345">
                <a:moveTo>
                  <a:pt x="996324" y="547198"/>
                </a:moveTo>
                <a:lnTo>
                  <a:pt x="973348" y="533931"/>
                </a:lnTo>
                <a:lnTo>
                  <a:pt x="986615" y="510950"/>
                </a:lnTo>
                <a:lnTo>
                  <a:pt x="1009591" y="524217"/>
                </a:lnTo>
                <a:lnTo>
                  <a:pt x="996324" y="547198"/>
                </a:lnTo>
                <a:close/>
              </a:path>
              <a:path w="7283450" h="1363345">
                <a:moveTo>
                  <a:pt x="936872" y="655377"/>
                </a:moveTo>
                <a:lnTo>
                  <a:pt x="909388" y="639507"/>
                </a:lnTo>
                <a:lnTo>
                  <a:pt x="925257" y="612018"/>
                </a:lnTo>
                <a:lnTo>
                  <a:pt x="952746" y="627888"/>
                </a:lnTo>
                <a:lnTo>
                  <a:pt x="936872" y="655377"/>
                </a:lnTo>
                <a:close/>
              </a:path>
              <a:path w="7283450" h="1363345">
                <a:moveTo>
                  <a:pt x="877333" y="763241"/>
                </a:moveTo>
                <a:lnTo>
                  <a:pt x="845747" y="745002"/>
                </a:lnTo>
                <a:lnTo>
                  <a:pt x="863985" y="713406"/>
                </a:lnTo>
                <a:lnTo>
                  <a:pt x="895576" y="731645"/>
                </a:lnTo>
                <a:lnTo>
                  <a:pt x="877333" y="763241"/>
                </a:lnTo>
                <a:close/>
              </a:path>
              <a:path w="7283450" h="1363345">
                <a:moveTo>
                  <a:pt x="817885" y="871425"/>
                </a:moveTo>
                <a:lnTo>
                  <a:pt x="781781" y="850579"/>
                </a:lnTo>
                <a:lnTo>
                  <a:pt x="802627" y="814470"/>
                </a:lnTo>
                <a:lnTo>
                  <a:pt x="838731" y="835316"/>
                </a:lnTo>
                <a:lnTo>
                  <a:pt x="817885" y="871425"/>
                </a:lnTo>
                <a:close/>
              </a:path>
              <a:path w="7283450" h="1363345">
                <a:moveTo>
                  <a:pt x="758347" y="979284"/>
                </a:moveTo>
                <a:lnTo>
                  <a:pt x="718140" y="956069"/>
                </a:lnTo>
                <a:lnTo>
                  <a:pt x="741355" y="915862"/>
                </a:lnTo>
                <a:lnTo>
                  <a:pt x="781561" y="939077"/>
                </a:lnTo>
                <a:lnTo>
                  <a:pt x="758347" y="979284"/>
                </a:lnTo>
                <a:close/>
              </a:path>
              <a:path w="7283450" h="1363345">
                <a:moveTo>
                  <a:pt x="698894" y="1087462"/>
                </a:moveTo>
                <a:lnTo>
                  <a:pt x="654174" y="1061645"/>
                </a:lnTo>
                <a:lnTo>
                  <a:pt x="679992" y="1016926"/>
                </a:lnTo>
                <a:lnTo>
                  <a:pt x="724716" y="1042743"/>
                </a:lnTo>
                <a:lnTo>
                  <a:pt x="698894" y="1087462"/>
                </a:lnTo>
                <a:close/>
              </a:path>
              <a:path w="7283450" h="1363345">
                <a:moveTo>
                  <a:pt x="639355" y="1195327"/>
                </a:moveTo>
                <a:lnTo>
                  <a:pt x="590533" y="1167136"/>
                </a:lnTo>
                <a:lnTo>
                  <a:pt x="618720" y="1118313"/>
                </a:lnTo>
                <a:lnTo>
                  <a:pt x="667546" y="1146500"/>
                </a:lnTo>
                <a:lnTo>
                  <a:pt x="639355" y="1195327"/>
                </a:lnTo>
                <a:close/>
              </a:path>
              <a:path w="7283450" h="1363345">
                <a:moveTo>
                  <a:pt x="579907" y="1303511"/>
                </a:moveTo>
                <a:lnTo>
                  <a:pt x="526568" y="1272717"/>
                </a:lnTo>
                <a:lnTo>
                  <a:pt x="557366" y="1219377"/>
                </a:lnTo>
                <a:lnTo>
                  <a:pt x="610701" y="1250171"/>
                </a:lnTo>
                <a:lnTo>
                  <a:pt x="579907" y="1303511"/>
                </a:lnTo>
                <a:close/>
              </a:path>
              <a:path w="7283450" h="1363345">
                <a:moveTo>
                  <a:pt x="1398724" y="68620"/>
                </a:moveTo>
                <a:lnTo>
                  <a:pt x="1395849" y="66963"/>
                </a:lnTo>
                <a:lnTo>
                  <a:pt x="1397507" y="64093"/>
                </a:lnTo>
                <a:lnTo>
                  <a:pt x="1400381" y="65750"/>
                </a:lnTo>
                <a:lnTo>
                  <a:pt x="1398724" y="68620"/>
                </a:lnTo>
                <a:close/>
              </a:path>
              <a:path w="7283450" h="1363345">
                <a:moveTo>
                  <a:pt x="1339272" y="176809"/>
                </a:moveTo>
                <a:lnTo>
                  <a:pt x="1331889" y="172544"/>
                </a:lnTo>
                <a:lnTo>
                  <a:pt x="1336153" y="165156"/>
                </a:lnTo>
                <a:lnTo>
                  <a:pt x="1343536" y="169421"/>
                </a:lnTo>
                <a:lnTo>
                  <a:pt x="1339272" y="176809"/>
                </a:lnTo>
                <a:close/>
              </a:path>
              <a:path w="7283450" h="1363345">
                <a:moveTo>
                  <a:pt x="1279824" y="284988"/>
                </a:moveTo>
                <a:lnTo>
                  <a:pt x="1267923" y="278121"/>
                </a:lnTo>
                <a:lnTo>
                  <a:pt x="1274795" y="266220"/>
                </a:lnTo>
                <a:lnTo>
                  <a:pt x="1286691" y="273092"/>
                </a:lnTo>
                <a:lnTo>
                  <a:pt x="1279824" y="284988"/>
                </a:lnTo>
                <a:close/>
              </a:path>
              <a:path w="7283450" h="1363345">
                <a:moveTo>
                  <a:pt x="1220376" y="393172"/>
                </a:moveTo>
                <a:lnTo>
                  <a:pt x="1203962" y="383697"/>
                </a:lnTo>
                <a:lnTo>
                  <a:pt x="1213437" y="367288"/>
                </a:lnTo>
                <a:lnTo>
                  <a:pt x="1229851" y="376763"/>
                </a:lnTo>
                <a:lnTo>
                  <a:pt x="1220376" y="393172"/>
                </a:lnTo>
                <a:close/>
              </a:path>
              <a:path w="7283450" h="1363345">
                <a:moveTo>
                  <a:pt x="1160919" y="501356"/>
                </a:moveTo>
                <a:lnTo>
                  <a:pt x="1139996" y="489278"/>
                </a:lnTo>
                <a:lnTo>
                  <a:pt x="1152074" y="468356"/>
                </a:lnTo>
                <a:lnTo>
                  <a:pt x="1172996" y="480434"/>
                </a:lnTo>
                <a:lnTo>
                  <a:pt x="1160919" y="501356"/>
                </a:lnTo>
                <a:close/>
              </a:path>
              <a:path w="7283450" h="1363345">
                <a:moveTo>
                  <a:pt x="1101380" y="609220"/>
                </a:moveTo>
                <a:lnTo>
                  <a:pt x="1076355" y="594769"/>
                </a:lnTo>
                <a:lnTo>
                  <a:pt x="1090807" y="569739"/>
                </a:lnTo>
                <a:lnTo>
                  <a:pt x="1115831" y="584190"/>
                </a:lnTo>
                <a:lnTo>
                  <a:pt x="1101380" y="609220"/>
                </a:lnTo>
                <a:close/>
              </a:path>
              <a:path w="7283450" h="1363345">
                <a:moveTo>
                  <a:pt x="1041932" y="717404"/>
                </a:moveTo>
                <a:lnTo>
                  <a:pt x="1012390" y="700345"/>
                </a:lnTo>
                <a:lnTo>
                  <a:pt x="1029444" y="670802"/>
                </a:lnTo>
                <a:lnTo>
                  <a:pt x="1058986" y="687861"/>
                </a:lnTo>
                <a:lnTo>
                  <a:pt x="1041932" y="717404"/>
                </a:lnTo>
                <a:close/>
              </a:path>
              <a:path w="7283450" h="1363345">
                <a:moveTo>
                  <a:pt x="982484" y="825587"/>
                </a:moveTo>
                <a:lnTo>
                  <a:pt x="948429" y="805926"/>
                </a:lnTo>
                <a:lnTo>
                  <a:pt x="968086" y="771875"/>
                </a:lnTo>
                <a:lnTo>
                  <a:pt x="1002141" y="791537"/>
                </a:lnTo>
                <a:lnTo>
                  <a:pt x="982484" y="825587"/>
                </a:lnTo>
                <a:close/>
              </a:path>
              <a:path w="7283450" h="1363345">
                <a:moveTo>
                  <a:pt x="922946" y="933447"/>
                </a:moveTo>
                <a:lnTo>
                  <a:pt x="884788" y="911416"/>
                </a:lnTo>
                <a:lnTo>
                  <a:pt x="906818" y="873258"/>
                </a:lnTo>
                <a:lnTo>
                  <a:pt x="944976" y="895289"/>
                </a:lnTo>
                <a:lnTo>
                  <a:pt x="922946" y="933447"/>
                </a:lnTo>
                <a:close/>
              </a:path>
              <a:path w="7283450" h="1363345">
                <a:moveTo>
                  <a:pt x="863488" y="1041630"/>
                </a:moveTo>
                <a:lnTo>
                  <a:pt x="820817" y="1016997"/>
                </a:lnTo>
                <a:lnTo>
                  <a:pt x="845455" y="974322"/>
                </a:lnTo>
                <a:lnTo>
                  <a:pt x="888126" y="998955"/>
                </a:lnTo>
                <a:lnTo>
                  <a:pt x="863488" y="1041630"/>
                </a:lnTo>
                <a:close/>
              </a:path>
              <a:path w="7283450" h="1363345">
                <a:moveTo>
                  <a:pt x="803954" y="1149489"/>
                </a:moveTo>
                <a:lnTo>
                  <a:pt x="757181" y="1122483"/>
                </a:lnTo>
                <a:lnTo>
                  <a:pt x="784183" y="1075710"/>
                </a:lnTo>
                <a:lnTo>
                  <a:pt x="830956" y="1102716"/>
                </a:lnTo>
                <a:lnTo>
                  <a:pt x="803954" y="1149489"/>
                </a:lnTo>
                <a:close/>
              </a:path>
              <a:path w="7283450" h="1363345">
                <a:moveTo>
                  <a:pt x="744502" y="1257673"/>
                </a:moveTo>
                <a:lnTo>
                  <a:pt x="693216" y="1228064"/>
                </a:lnTo>
                <a:lnTo>
                  <a:pt x="722825" y="1176773"/>
                </a:lnTo>
                <a:lnTo>
                  <a:pt x="774116" y="1206387"/>
                </a:lnTo>
                <a:lnTo>
                  <a:pt x="744502" y="1257673"/>
                </a:lnTo>
                <a:close/>
              </a:path>
              <a:path w="7283450" h="1363345">
                <a:moveTo>
                  <a:pt x="1563815" y="22401"/>
                </a:moveTo>
                <a:lnTo>
                  <a:pt x="1562177" y="22401"/>
                </a:lnTo>
                <a:lnTo>
                  <a:pt x="1562478" y="21881"/>
                </a:lnTo>
                <a:lnTo>
                  <a:pt x="1564116" y="21881"/>
                </a:lnTo>
                <a:lnTo>
                  <a:pt x="1563815" y="22401"/>
                </a:lnTo>
                <a:close/>
              </a:path>
              <a:path w="7283450" h="1363345">
                <a:moveTo>
                  <a:pt x="1563815" y="22401"/>
                </a:moveTo>
                <a:lnTo>
                  <a:pt x="1563405" y="23108"/>
                </a:lnTo>
                <a:lnTo>
                  <a:pt x="1564116" y="21881"/>
                </a:lnTo>
                <a:lnTo>
                  <a:pt x="1563815" y="22401"/>
                </a:lnTo>
                <a:close/>
              </a:path>
              <a:path w="7283450" h="1363345">
                <a:moveTo>
                  <a:pt x="1503866" y="130972"/>
                </a:moveTo>
                <a:lnTo>
                  <a:pt x="1498536" y="127892"/>
                </a:lnTo>
                <a:lnTo>
                  <a:pt x="1501617" y="122557"/>
                </a:lnTo>
                <a:lnTo>
                  <a:pt x="1506946" y="125633"/>
                </a:lnTo>
                <a:lnTo>
                  <a:pt x="1503866" y="130972"/>
                </a:lnTo>
                <a:close/>
              </a:path>
              <a:path w="7283450" h="1363345">
                <a:moveTo>
                  <a:pt x="1444418" y="239151"/>
                </a:moveTo>
                <a:lnTo>
                  <a:pt x="1434571" y="233468"/>
                </a:lnTo>
                <a:lnTo>
                  <a:pt x="1440259" y="223620"/>
                </a:lnTo>
                <a:lnTo>
                  <a:pt x="1450106" y="229304"/>
                </a:lnTo>
                <a:lnTo>
                  <a:pt x="1444418" y="239151"/>
                </a:lnTo>
                <a:close/>
              </a:path>
              <a:path w="7283450" h="1363345">
                <a:moveTo>
                  <a:pt x="1384879" y="347015"/>
                </a:moveTo>
                <a:lnTo>
                  <a:pt x="1370930" y="338958"/>
                </a:lnTo>
                <a:lnTo>
                  <a:pt x="1378986" y="325008"/>
                </a:lnTo>
                <a:lnTo>
                  <a:pt x="1392936" y="333065"/>
                </a:lnTo>
                <a:lnTo>
                  <a:pt x="1384879" y="347015"/>
                </a:lnTo>
                <a:close/>
              </a:path>
              <a:path w="7283450" h="1363345">
                <a:moveTo>
                  <a:pt x="1325518" y="455518"/>
                </a:moveTo>
                <a:lnTo>
                  <a:pt x="1306644" y="444625"/>
                </a:lnTo>
                <a:lnTo>
                  <a:pt x="1317538" y="425751"/>
                </a:lnTo>
                <a:lnTo>
                  <a:pt x="1336411" y="436650"/>
                </a:lnTo>
                <a:lnTo>
                  <a:pt x="1325518" y="455518"/>
                </a:lnTo>
                <a:close/>
              </a:path>
              <a:path w="7283450" h="1363345">
                <a:moveTo>
                  <a:pt x="1265979" y="563383"/>
                </a:moveTo>
                <a:lnTo>
                  <a:pt x="1243003" y="550116"/>
                </a:lnTo>
                <a:lnTo>
                  <a:pt x="1256265" y="527140"/>
                </a:lnTo>
                <a:lnTo>
                  <a:pt x="1279241" y="540407"/>
                </a:lnTo>
                <a:lnTo>
                  <a:pt x="1265979" y="563383"/>
                </a:lnTo>
                <a:close/>
              </a:path>
              <a:path w="7283450" h="1363345">
                <a:moveTo>
                  <a:pt x="1206527" y="671566"/>
                </a:moveTo>
                <a:lnTo>
                  <a:pt x="1179038" y="655692"/>
                </a:lnTo>
                <a:lnTo>
                  <a:pt x="1194907" y="628203"/>
                </a:lnTo>
                <a:lnTo>
                  <a:pt x="1222396" y="644078"/>
                </a:lnTo>
                <a:lnTo>
                  <a:pt x="1206527" y="671566"/>
                </a:lnTo>
                <a:close/>
              </a:path>
              <a:path w="7283450" h="1363345">
                <a:moveTo>
                  <a:pt x="1146993" y="779426"/>
                </a:moveTo>
                <a:lnTo>
                  <a:pt x="1115397" y="761182"/>
                </a:lnTo>
                <a:lnTo>
                  <a:pt x="1133635" y="729591"/>
                </a:lnTo>
                <a:lnTo>
                  <a:pt x="1165231" y="747830"/>
                </a:lnTo>
                <a:lnTo>
                  <a:pt x="1146993" y="779426"/>
                </a:lnTo>
                <a:close/>
              </a:path>
              <a:path w="7283450" h="1363345">
                <a:moveTo>
                  <a:pt x="1087535" y="887605"/>
                </a:moveTo>
                <a:lnTo>
                  <a:pt x="1051431" y="866758"/>
                </a:lnTo>
                <a:lnTo>
                  <a:pt x="1072277" y="830659"/>
                </a:lnTo>
                <a:lnTo>
                  <a:pt x="1108381" y="851505"/>
                </a:lnTo>
                <a:lnTo>
                  <a:pt x="1087535" y="887605"/>
                </a:lnTo>
                <a:close/>
              </a:path>
              <a:path w="7283450" h="1363345">
                <a:moveTo>
                  <a:pt x="1028087" y="995793"/>
                </a:moveTo>
                <a:lnTo>
                  <a:pt x="987470" y="972339"/>
                </a:lnTo>
                <a:lnTo>
                  <a:pt x="1010919" y="931722"/>
                </a:lnTo>
                <a:lnTo>
                  <a:pt x="1051536" y="955176"/>
                </a:lnTo>
                <a:lnTo>
                  <a:pt x="1028087" y="995793"/>
                </a:lnTo>
                <a:close/>
              </a:path>
              <a:path w="7283450" h="1363345">
                <a:moveTo>
                  <a:pt x="968549" y="1103652"/>
                </a:moveTo>
                <a:lnTo>
                  <a:pt x="923829" y="1077835"/>
                </a:lnTo>
                <a:lnTo>
                  <a:pt x="949651" y="1033110"/>
                </a:lnTo>
                <a:lnTo>
                  <a:pt x="994371" y="1058927"/>
                </a:lnTo>
                <a:lnTo>
                  <a:pt x="968549" y="1103652"/>
                </a:lnTo>
                <a:close/>
              </a:path>
              <a:path w="7283450" h="1363345">
                <a:moveTo>
                  <a:pt x="909101" y="1211836"/>
                </a:moveTo>
                <a:lnTo>
                  <a:pt x="859863" y="1183411"/>
                </a:lnTo>
                <a:lnTo>
                  <a:pt x="888288" y="1134178"/>
                </a:lnTo>
                <a:lnTo>
                  <a:pt x="937526" y="1162603"/>
                </a:lnTo>
                <a:lnTo>
                  <a:pt x="909101" y="1211836"/>
                </a:lnTo>
                <a:close/>
              </a:path>
              <a:path w="7283450" h="1363345">
                <a:moveTo>
                  <a:pt x="849648" y="1320020"/>
                </a:moveTo>
                <a:lnTo>
                  <a:pt x="795903" y="1288987"/>
                </a:lnTo>
                <a:lnTo>
                  <a:pt x="826930" y="1235242"/>
                </a:lnTo>
                <a:lnTo>
                  <a:pt x="880676" y="1266274"/>
                </a:lnTo>
                <a:lnTo>
                  <a:pt x="849648" y="1320020"/>
                </a:lnTo>
                <a:close/>
              </a:path>
              <a:path w="7283450" h="1363345">
                <a:moveTo>
                  <a:pt x="1668465" y="85130"/>
                </a:moveTo>
                <a:lnTo>
                  <a:pt x="1665179" y="83234"/>
                </a:lnTo>
                <a:lnTo>
                  <a:pt x="1667075" y="79958"/>
                </a:lnTo>
                <a:lnTo>
                  <a:pt x="1670356" y="81854"/>
                </a:lnTo>
                <a:lnTo>
                  <a:pt x="1668465" y="85130"/>
                </a:lnTo>
                <a:close/>
              </a:path>
              <a:path w="7283450" h="1363345">
                <a:moveTo>
                  <a:pt x="1609013" y="193319"/>
                </a:moveTo>
                <a:lnTo>
                  <a:pt x="1601219" y="188820"/>
                </a:lnTo>
                <a:lnTo>
                  <a:pt x="1605717" y="181021"/>
                </a:lnTo>
                <a:lnTo>
                  <a:pt x="1613516" y="185525"/>
                </a:lnTo>
                <a:lnTo>
                  <a:pt x="1609013" y="193319"/>
                </a:lnTo>
                <a:close/>
              </a:path>
              <a:path w="7283450" h="1363345">
                <a:moveTo>
                  <a:pt x="1549479" y="301178"/>
                </a:moveTo>
                <a:lnTo>
                  <a:pt x="1537578" y="294305"/>
                </a:lnTo>
                <a:lnTo>
                  <a:pt x="1544450" y="282409"/>
                </a:lnTo>
                <a:lnTo>
                  <a:pt x="1556346" y="289277"/>
                </a:lnTo>
                <a:lnTo>
                  <a:pt x="1549479" y="301178"/>
                </a:lnTo>
                <a:close/>
              </a:path>
              <a:path w="7283450" h="1363345">
                <a:moveTo>
                  <a:pt x="1490021" y="409361"/>
                </a:moveTo>
                <a:lnTo>
                  <a:pt x="1473612" y="399887"/>
                </a:lnTo>
                <a:lnTo>
                  <a:pt x="1483087" y="383472"/>
                </a:lnTo>
                <a:lnTo>
                  <a:pt x="1499496" y="392947"/>
                </a:lnTo>
                <a:lnTo>
                  <a:pt x="1490021" y="409361"/>
                </a:lnTo>
                <a:close/>
              </a:path>
              <a:path w="7283450" h="1363345">
                <a:moveTo>
                  <a:pt x="1430659" y="517865"/>
                </a:moveTo>
                <a:lnTo>
                  <a:pt x="1409326" y="505549"/>
                </a:lnTo>
                <a:lnTo>
                  <a:pt x="1421643" y="484216"/>
                </a:lnTo>
                <a:lnTo>
                  <a:pt x="1442976" y="496532"/>
                </a:lnTo>
                <a:lnTo>
                  <a:pt x="1430659" y="517865"/>
                </a:lnTo>
                <a:close/>
              </a:path>
              <a:path w="7283450" h="1363345">
                <a:moveTo>
                  <a:pt x="1371121" y="625724"/>
                </a:moveTo>
                <a:lnTo>
                  <a:pt x="1345685" y="611039"/>
                </a:lnTo>
                <a:lnTo>
                  <a:pt x="1360371" y="585604"/>
                </a:lnTo>
                <a:lnTo>
                  <a:pt x="1385806" y="600289"/>
                </a:lnTo>
                <a:lnTo>
                  <a:pt x="1371121" y="625724"/>
                </a:lnTo>
                <a:close/>
              </a:path>
              <a:path w="7283450" h="1363345">
                <a:moveTo>
                  <a:pt x="1311673" y="733913"/>
                </a:moveTo>
                <a:lnTo>
                  <a:pt x="1281720" y="716620"/>
                </a:lnTo>
                <a:lnTo>
                  <a:pt x="1299013" y="686667"/>
                </a:lnTo>
                <a:lnTo>
                  <a:pt x="1328966" y="703960"/>
                </a:lnTo>
                <a:lnTo>
                  <a:pt x="1311673" y="733913"/>
                </a:lnTo>
                <a:close/>
              </a:path>
              <a:path w="7283450" h="1363345">
                <a:moveTo>
                  <a:pt x="1252134" y="841772"/>
                </a:moveTo>
                <a:lnTo>
                  <a:pt x="1218079" y="822110"/>
                </a:lnTo>
                <a:lnTo>
                  <a:pt x="1237740" y="788055"/>
                </a:lnTo>
                <a:lnTo>
                  <a:pt x="1271796" y="807717"/>
                </a:lnTo>
                <a:lnTo>
                  <a:pt x="1252134" y="841772"/>
                </a:lnTo>
                <a:close/>
              </a:path>
              <a:path w="7283450" h="1363345">
                <a:moveTo>
                  <a:pt x="1192682" y="949956"/>
                </a:moveTo>
                <a:lnTo>
                  <a:pt x="1154118" y="927687"/>
                </a:lnTo>
                <a:lnTo>
                  <a:pt x="1176382" y="889123"/>
                </a:lnTo>
                <a:lnTo>
                  <a:pt x="1214951" y="911387"/>
                </a:lnTo>
                <a:lnTo>
                  <a:pt x="1192682" y="949956"/>
                </a:lnTo>
                <a:close/>
              </a:path>
              <a:path w="7283450" h="1363345">
                <a:moveTo>
                  <a:pt x="1133143" y="1057815"/>
                </a:moveTo>
                <a:lnTo>
                  <a:pt x="1090477" y="1033182"/>
                </a:lnTo>
                <a:lnTo>
                  <a:pt x="1115110" y="990511"/>
                </a:lnTo>
                <a:lnTo>
                  <a:pt x="1157781" y="1015144"/>
                </a:lnTo>
                <a:lnTo>
                  <a:pt x="1133143" y="1057815"/>
                </a:lnTo>
                <a:close/>
              </a:path>
              <a:path w="7283450" h="1363345">
                <a:moveTo>
                  <a:pt x="1073690" y="1165999"/>
                </a:moveTo>
                <a:lnTo>
                  <a:pt x="1026511" y="1138758"/>
                </a:lnTo>
                <a:lnTo>
                  <a:pt x="1053752" y="1091574"/>
                </a:lnTo>
                <a:lnTo>
                  <a:pt x="1100931" y="1118815"/>
                </a:lnTo>
                <a:lnTo>
                  <a:pt x="1073690" y="1165999"/>
                </a:lnTo>
                <a:close/>
              </a:path>
              <a:path w="7283450" h="1363345">
                <a:moveTo>
                  <a:pt x="1014243" y="1274183"/>
                </a:moveTo>
                <a:lnTo>
                  <a:pt x="962541" y="1244335"/>
                </a:lnTo>
                <a:lnTo>
                  <a:pt x="992389" y="1192638"/>
                </a:lnTo>
                <a:lnTo>
                  <a:pt x="1044091" y="1222486"/>
                </a:lnTo>
                <a:lnTo>
                  <a:pt x="1014243" y="1274183"/>
                </a:lnTo>
                <a:close/>
              </a:path>
              <a:path w="7283450" h="1363345">
                <a:moveTo>
                  <a:pt x="1833474" y="38581"/>
                </a:moveTo>
                <a:lnTo>
                  <a:pt x="1831827" y="38581"/>
                </a:lnTo>
                <a:lnTo>
                  <a:pt x="1832126" y="38066"/>
                </a:lnTo>
                <a:lnTo>
                  <a:pt x="1833771" y="38066"/>
                </a:lnTo>
                <a:lnTo>
                  <a:pt x="1833474" y="38581"/>
                </a:lnTo>
                <a:close/>
              </a:path>
              <a:path w="7283450" h="1363345">
                <a:moveTo>
                  <a:pt x="1833474" y="38581"/>
                </a:moveTo>
                <a:lnTo>
                  <a:pt x="1833064" y="39293"/>
                </a:lnTo>
                <a:lnTo>
                  <a:pt x="1833771" y="38066"/>
                </a:lnTo>
                <a:lnTo>
                  <a:pt x="1833474" y="38581"/>
                </a:lnTo>
                <a:close/>
              </a:path>
              <a:path w="7283450" h="1363345">
                <a:moveTo>
                  <a:pt x="1773607" y="147477"/>
                </a:moveTo>
                <a:lnTo>
                  <a:pt x="1767867" y="144162"/>
                </a:lnTo>
                <a:lnTo>
                  <a:pt x="1771181" y="138422"/>
                </a:lnTo>
                <a:lnTo>
                  <a:pt x="1776926" y="141736"/>
                </a:lnTo>
                <a:lnTo>
                  <a:pt x="1773607" y="147477"/>
                </a:lnTo>
                <a:close/>
              </a:path>
              <a:path w="7283450" h="1363345">
                <a:moveTo>
                  <a:pt x="1714068" y="255341"/>
                </a:moveTo>
                <a:lnTo>
                  <a:pt x="1704226" y="249657"/>
                </a:lnTo>
                <a:lnTo>
                  <a:pt x="1709909" y="239810"/>
                </a:lnTo>
                <a:lnTo>
                  <a:pt x="1719756" y="245493"/>
                </a:lnTo>
                <a:lnTo>
                  <a:pt x="1714068" y="255341"/>
                </a:lnTo>
                <a:close/>
              </a:path>
              <a:path w="7283450" h="1363345">
                <a:moveTo>
                  <a:pt x="1654620" y="363525"/>
                </a:moveTo>
                <a:lnTo>
                  <a:pt x="1640260" y="355234"/>
                </a:lnTo>
                <a:lnTo>
                  <a:pt x="1648551" y="340873"/>
                </a:lnTo>
                <a:lnTo>
                  <a:pt x="1662911" y="349164"/>
                </a:lnTo>
                <a:lnTo>
                  <a:pt x="1654620" y="363525"/>
                </a:lnTo>
                <a:close/>
              </a:path>
              <a:path w="7283450" h="1363345">
                <a:moveTo>
                  <a:pt x="1595173" y="471708"/>
                </a:moveTo>
                <a:lnTo>
                  <a:pt x="1576294" y="460810"/>
                </a:lnTo>
                <a:lnTo>
                  <a:pt x="1587192" y="441937"/>
                </a:lnTo>
                <a:lnTo>
                  <a:pt x="1606066" y="452835"/>
                </a:lnTo>
                <a:lnTo>
                  <a:pt x="1595173" y="471708"/>
                </a:lnTo>
                <a:close/>
              </a:path>
              <a:path w="7283450" h="1363345">
                <a:moveTo>
                  <a:pt x="1535715" y="579892"/>
                </a:moveTo>
                <a:lnTo>
                  <a:pt x="1512333" y="566391"/>
                </a:lnTo>
                <a:lnTo>
                  <a:pt x="1525834" y="543000"/>
                </a:lnTo>
                <a:lnTo>
                  <a:pt x="1549221" y="556500"/>
                </a:lnTo>
                <a:lnTo>
                  <a:pt x="1535715" y="579892"/>
                </a:lnTo>
                <a:close/>
              </a:path>
              <a:path w="7283450" h="1363345">
                <a:moveTo>
                  <a:pt x="1476267" y="688076"/>
                </a:moveTo>
                <a:lnTo>
                  <a:pt x="1448368" y="671967"/>
                </a:lnTo>
                <a:lnTo>
                  <a:pt x="1464476" y="644063"/>
                </a:lnTo>
                <a:lnTo>
                  <a:pt x="1492376" y="660172"/>
                </a:lnTo>
                <a:lnTo>
                  <a:pt x="1476267" y="688076"/>
                </a:lnTo>
                <a:close/>
              </a:path>
              <a:path w="7283450" h="1363345">
                <a:moveTo>
                  <a:pt x="1416729" y="795935"/>
                </a:moveTo>
                <a:lnTo>
                  <a:pt x="1384727" y="777458"/>
                </a:lnTo>
                <a:lnTo>
                  <a:pt x="1403204" y="745456"/>
                </a:lnTo>
                <a:lnTo>
                  <a:pt x="1435206" y="763933"/>
                </a:lnTo>
                <a:lnTo>
                  <a:pt x="1416729" y="795935"/>
                </a:lnTo>
                <a:close/>
              </a:path>
              <a:path w="7283450" h="1363345">
                <a:moveTo>
                  <a:pt x="1357276" y="904114"/>
                </a:moveTo>
                <a:lnTo>
                  <a:pt x="1320761" y="883034"/>
                </a:lnTo>
                <a:lnTo>
                  <a:pt x="1341841" y="846519"/>
                </a:lnTo>
                <a:lnTo>
                  <a:pt x="1378361" y="867599"/>
                </a:lnTo>
                <a:lnTo>
                  <a:pt x="1357276" y="904114"/>
                </a:lnTo>
                <a:close/>
              </a:path>
              <a:path w="7283450" h="1363345">
                <a:moveTo>
                  <a:pt x="1297737" y="1011978"/>
                </a:moveTo>
                <a:lnTo>
                  <a:pt x="1257120" y="988524"/>
                </a:lnTo>
                <a:lnTo>
                  <a:pt x="1280569" y="947907"/>
                </a:lnTo>
                <a:lnTo>
                  <a:pt x="1321191" y="971356"/>
                </a:lnTo>
                <a:lnTo>
                  <a:pt x="1297737" y="1011978"/>
                </a:lnTo>
                <a:close/>
              </a:path>
              <a:path w="7283450" h="1363345">
                <a:moveTo>
                  <a:pt x="1238290" y="1120157"/>
                </a:moveTo>
                <a:lnTo>
                  <a:pt x="1193159" y="1094101"/>
                </a:lnTo>
                <a:lnTo>
                  <a:pt x="1219215" y="1048970"/>
                </a:lnTo>
                <a:lnTo>
                  <a:pt x="1264346" y="1075026"/>
                </a:lnTo>
                <a:lnTo>
                  <a:pt x="1238290" y="1120157"/>
                </a:lnTo>
                <a:close/>
              </a:path>
              <a:path w="7283450" h="1363345">
                <a:moveTo>
                  <a:pt x="1178751" y="1228020"/>
                </a:moveTo>
                <a:lnTo>
                  <a:pt x="1129518" y="1199595"/>
                </a:lnTo>
                <a:lnTo>
                  <a:pt x="1157943" y="1150363"/>
                </a:lnTo>
                <a:lnTo>
                  <a:pt x="1207176" y="1178788"/>
                </a:lnTo>
                <a:lnTo>
                  <a:pt x="1178751" y="1228020"/>
                </a:lnTo>
                <a:close/>
              </a:path>
              <a:path w="7283450" h="1363345">
                <a:moveTo>
                  <a:pt x="1119384" y="1336529"/>
                </a:moveTo>
                <a:lnTo>
                  <a:pt x="1065233" y="1305263"/>
                </a:lnTo>
                <a:lnTo>
                  <a:pt x="1096499" y="1251102"/>
                </a:lnTo>
                <a:lnTo>
                  <a:pt x="1150656" y="1282368"/>
                </a:lnTo>
                <a:lnTo>
                  <a:pt x="1119384" y="1336529"/>
                </a:lnTo>
                <a:close/>
              </a:path>
              <a:path w="7283450" h="1363345">
                <a:moveTo>
                  <a:pt x="1938206" y="101640"/>
                </a:moveTo>
                <a:lnTo>
                  <a:pt x="1934510" y="99510"/>
                </a:lnTo>
                <a:lnTo>
                  <a:pt x="1936644" y="95813"/>
                </a:lnTo>
                <a:lnTo>
                  <a:pt x="1940336" y="97948"/>
                </a:lnTo>
                <a:lnTo>
                  <a:pt x="1938206" y="101640"/>
                </a:lnTo>
                <a:close/>
              </a:path>
              <a:path w="7283450" h="1363345">
                <a:moveTo>
                  <a:pt x="1878667" y="209503"/>
                </a:moveTo>
                <a:lnTo>
                  <a:pt x="1870869" y="205000"/>
                </a:lnTo>
                <a:lnTo>
                  <a:pt x="1875372" y="197206"/>
                </a:lnTo>
                <a:lnTo>
                  <a:pt x="1883166" y="201705"/>
                </a:lnTo>
                <a:lnTo>
                  <a:pt x="1878667" y="209503"/>
                </a:lnTo>
                <a:close/>
              </a:path>
              <a:path w="7283450" h="1363345">
                <a:moveTo>
                  <a:pt x="1819215" y="317687"/>
                </a:moveTo>
                <a:lnTo>
                  <a:pt x="1806908" y="310581"/>
                </a:lnTo>
                <a:lnTo>
                  <a:pt x="1814014" y="298269"/>
                </a:lnTo>
                <a:lnTo>
                  <a:pt x="1826321" y="305375"/>
                </a:lnTo>
                <a:lnTo>
                  <a:pt x="1819215" y="317687"/>
                </a:lnTo>
                <a:close/>
              </a:path>
              <a:path w="7283450" h="1363345">
                <a:moveTo>
                  <a:pt x="1759762" y="425871"/>
                </a:moveTo>
                <a:lnTo>
                  <a:pt x="1742942" y="416158"/>
                </a:lnTo>
                <a:lnTo>
                  <a:pt x="1752656" y="399333"/>
                </a:lnTo>
                <a:lnTo>
                  <a:pt x="1769476" y="409046"/>
                </a:lnTo>
                <a:lnTo>
                  <a:pt x="1759762" y="425871"/>
                </a:lnTo>
                <a:close/>
              </a:path>
              <a:path w="7283450" h="1363345">
                <a:moveTo>
                  <a:pt x="1700314" y="534055"/>
                </a:moveTo>
                <a:lnTo>
                  <a:pt x="1678976" y="521734"/>
                </a:lnTo>
                <a:lnTo>
                  <a:pt x="1691293" y="500396"/>
                </a:lnTo>
                <a:lnTo>
                  <a:pt x="1712631" y="512717"/>
                </a:lnTo>
                <a:lnTo>
                  <a:pt x="1700314" y="534055"/>
                </a:lnTo>
                <a:close/>
              </a:path>
              <a:path w="7283450" h="1363345">
                <a:moveTo>
                  <a:pt x="1640776" y="641914"/>
                </a:moveTo>
                <a:lnTo>
                  <a:pt x="1615336" y="627224"/>
                </a:lnTo>
                <a:lnTo>
                  <a:pt x="1630021" y="601788"/>
                </a:lnTo>
                <a:lnTo>
                  <a:pt x="1655461" y="616474"/>
                </a:lnTo>
                <a:lnTo>
                  <a:pt x="1640776" y="641914"/>
                </a:lnTo>
                <a:close/>
              </a:path>
              <a:path w="7283450" h="1363345">
                <a:moveTo>
                  <a:pt x="1581328" y="750098"/>
                </a:moveTo>
                <a:lnTo>
                  <a:pt x="1551375" y="732805"/>
                </a:lnTo>
                <a:lnTo>
                  <a:pt x="1568667" y="702852"/>
                </a:lnTo>
                <a:lnTo>
                  <a:pt x="1598621" y="720145"/>
                </a:lnTo>
                <a:lnTo>
                  <a:pt x="1581328" y="750098"/>
                </a:lnTo>
                <a:close/>
              </a:path>
              <a:path w="7283450" h="1363345">
                <a:moveTo>
                  <a:pt x="1521875" y="858277"/>
                </a:moveTo>
                <a:lnTo>
                  <a:pt x="1487409" y="838381"/>
                </a:lnTo>
                <a:lnTo>
                  <a:pt x="1507309" y="803915"/>
                </a:lnTo>
                <a:lnTo>
                  <a:pt x="1541771" y="823815"/>
                </a:lnTo>
                <a:lnTo>
                  <a:pt x="1521875" y="858277"/>
                </a:lnTo>
                <a:close/>
              </a:path>
              <a:path w="7283450" h="1363345">
                <a:moveTo>
                  <a:pt x="1462337" y="966140"/>
                </a:moveTo>
                <a:lnTo>
                  <a:pt x="1423768" y="943871"/>
                </a:lnTo>
                <a:lnTo>
                  <a:pt x="1446037" y="905303"/>
                </a:lnTo>
                <a:lnTo>
                  <a:pt x="1484601" y="927572"/>
                </a:lnTo>
                <a:lnTo>
                  <a:pt x="1462337" y="966140"/>
                </a:lnTo>
                <a:close/>
              </a:path>
              <a:path w="7283450" h="1363345">
                <a:moveTo>
                  <a:pt x="1402884" y="1074324"/>
                </a:moveTo>
                <a:lnTo>
                  <a:pt x="1359807" y="1049453"/>
                </a:lnTo>
                <a:lnTo>
                  <a:pt x="1384679" y="1006371"/>
                </a:lnTo>
                <a:lnTo>
                  <a:pt x="1427761" y="1031243"/>
                </a:lnTo>
                <a:lnTo>
                  <a:pt x="1402884" y="1074324"/>
                </a:lnTo>
                <a:close/>
              </a:path>
              <a:path w="7283450" h="1363345">
                <a:moveTo>
                  <a:pt x="1343350" y="1182183"/>
                </a:moveTo>
                <a:lnTo>
                  <a:pt x="1296166" y="1154943"/>
                </a:lnTo>
                <a:lnTo>
                  <a:pt x="1323407" y="1107759"/>
                </a:lnTo>
                <a:lnTo>
                  <a:pt x="1370591" y="1135000"/>
                </a:lnTo>
                <a:lnTo>
                  <a:pt x="1343350" y="1182183"/>
                </a:lnTo>
                <a:close/>
              </a:path>
              <a:path w="7283450" h="1363345">
                <a:moveTo>
                  <a:pt x="1283893" y="1290367"/>
                </a:moveTo>
                <a:lnTo>
                  <a:pt x="1232201" y="1260519"/>
                </a:lnTo>
                <a:lnTo>
                  <a:pt x="1262049" y="1208822"/>
                </a:lnTo>
                <a:lnTo>
                  <a:pt x="1313741" y="1238670"/>
                </a:lnTo>
                <a:lnTo>
                  <a:pt x="1283893" y="1290367"/>
                </a:lnTo>
                <a:close/>
              </a:path>
              <a:path w="7283450" h="1363345">
                <a:moveTo>
                  <a:pt x="2102800" y="55802"/>
                </a:moveTo>
                <a:lnTo>
                  <a:pt x="2101157" y="54857"/>
                </a:lnTo>
                <a:lnTo>
                  <a:pt x="2102108" y="53214"/>
                </a:lnTo>
                <a:lnTo>
                  <a:pt x="2103751" y="54159"/>
                </a:lnTo>
                <a:lnTo>
                  <a:pt x="2102800" y="55802"/>
                </a:lnTo>
                <a:close/>
              </a:path>
              <a:path w="7283450" h="1363345">
                <a:moveTo>
                  <a:pt x="2043262" y="163666"/>
                </a:moveTo>
                <a:lnTo>
                  <a:pt x="2037517" y="160347"/>
                </a:lnTo>
                <a:lnTo>
                  <a:pt x="2040836" y="154601"/>
                </a:lnTo>
                <a:lnTo>
                  <a:pt x="2046581" y="157921"/>
                </a:lnTo>
                <a:lnTo>
                  <a:pt x="2043262" y="163666"/>
                </a:lnTo>
                <a:close/>
              </a:path>
              <a:path w="7283450" h="1363345">
                <a:moveTo>
                  <a:pt x="1983814" y="271845"/>
                </a:moveTo>
                <a:lnTo>
                  <a:pt x="1973551" y="265923"/>
                </a:lnTo>
                <a:lnTo>
                  <a:pt x="1979473" y="255665"/>
                </a:lnTo>
                <a:lnTo>
                  <a:pt x="1989736" y="261592"/>
                </a:lnTo>
                <a:lnTo>
                  <a:pt x="1983814" y="271845"/>
                </a:lnTo>
                <a:close/>
              </a:path>
              <a:path w="7283450" h="1363345">
                <a:moveTo>
                  <a:pt x="1924361" y="380033"/>
                </a:moveTo>
                <a:lnTo>
                  <a:pt x="1909590" y="371504"/>
                </a:lnTo>
                <a:lnTo>
                  <a:pt x="1918120" y="356733"/>
                </a:lnTo>
                <a:lnTo>
                  <a:pt x="1932891" y="365257"/>
                </a:lnTo>
                <a:lnTo>
                  <a:pt x="1924361" y="380033"/>
                </a:lnTo>
                <a:close/>
              </a:path>
              <a:path w="7283450" h="1363345">
                <a:moveTo>
                  <a:pt x="1864909" y="488212"/>
                </a:moveTo>
                <a:lnTo>
                  <a:pt x="1845625" y="477080"/>
                </a:lnTo>
                <a:lnTo>
                  <a:pt x="1856757" y="457801"/>
                </a:lnTo>
                <a:lnTo>
                  <a:pt x="1876041" y="468933"/>
                </a:lnTo>
                <a:lnTo>
                  <a:pt x="1864909" y="488212"/>
                </a:lnTo>
                <a:close/>
              </a:path>
              <a:path w="7283450" h="1363345">
                <a:moveTo>
                  <a:pt x="1805456" y="596401"/>
                </a:moveTo>
                <a:lnTo>
                  <a:pt x="1781664" y="582661"/>
                </a:lnTo>
                <a:lnTo>
                  <a:pt x="1795403" y="558864"/>
                </a:lnTo>
                <a:lnTo>
                  <a:pt x="1819196" y="572604"/>
                </a:lnTo>
                <a:lnTo>
                  <a:pt x="1805456" y="596401"/>
                </a:lnTo>
                <a:close/>
              </a:path>
              <a:path w="7283450" h="1363345">
                <a:moveTo>
                  <a:pt x="1745918" y="704255"/>
                </a:moveTo>
                <a:lnTo>
                  <a:pt x="1718023" y="688152"/>
                </a:lnTo>
                <a:lnTo>
                  <a:pt x="1734131" y="660252"/>
                </a:lnTo>
                <a:lnTo>
                  <a:pt x="1762026" y="676360"/>
                </a:lnTo>
                <a:lnTo>
                  <a:pt x="1745918" y="704255"/>
                </a:lnTo>
                <a:close/>
              </a:path>
              <a:path w="7283450" h="1363345">
                <a:moveTo>
                  <a:pt x="1686470" y="812444"/>
                </a:moveTo>
                <a:lnTo>
                  <a:pt x="1654057" y="793728"/>
                </a:lnTo>
                <a:lnTo>
                  <a:pt x="1672768" y="761315"/>
                </a:lnTo>
                <a:lnTo>
                  <a:pt x="1705181" y="780031"/>
                </a:lnTo>
                <a:lnTo>
                  <a:pt x="1686470" y="812444"/>
                </a:lnTo>
                <a:close/>
              </a:path>
              <a:path w="7283450" h="1363345">
                <a:moveTo>
                  <a:pt x="1626931" y="920298"/>
                </a:moveTo>
                <a:lnTo>
                  <a:pt x="1590416" y="899218"/>
                </a:lnTo>
                <a:lnTo>
                  <a:pt x="1611501" y="862703"/>
                </a:lnTo>
                <a:lnTo>
                  <a:pt x="1648016" y="883783"/>
                </a:lnTo>
                <a:lnTo>
                  <a:pt x="1626931" y="920298"/>
                </a:lnTo>
                <a:close/>
              </a:path>
              <a:path w="7283450" h="1363345">
                <a:moveTo>
                  <a:pt x="1567483" y="1028487"/>
                </a:moveTo>
                <a:lnTo>
                  <a:pt x="1526450" y="1004799"/>
                </a:lnTo>
                <a:lnTo>
                  <a:pt x="1550138" y="963771"/>
                </a:lnTo>
                <a:lnTo>
                  <a:pt x="1591171" y="987459"/>
                </a:lnTo>
                <a:lnTo>
                  <a:pt x="1567483" y="1028487"/>
                </a:lnTo>
                <a:close/>
              </a:path>
              <a:path w="7283450" h="1363345">
                <a:moveTo>
                  <a:pt x="1507945" y="1136351"/>
                </a:moveTo>
                <a:lnTo>
                  <a:pt x="1462810" y="1110289"/>
                </a:lnTo>
                <a:lnTo>
                  <a:pt x="1488866" y="1065155"/>
                </a:lnTo>
                <a:lnTo>
                  <a:pt x="1534001" y="1091216"/>
                </a:lnTo>
                <a:lnTo>
                  <a:pt x="1507945" y="1136351"/>
                </a:lnTo>
                <a:close/>
              </a:path>
              <a:path w="7283450" h="1363345">
                <a:moveTo>
                  <a:pt x="1448492" y="1244529"/>
                </a:moveTo>
                <a:lnTo>
                  <a:pt x="1398849" y="1215866"/>
                </a:lnTo>
                <a:lnTo>
                  <a:pt x="1427512" y="1166223"/>
                </a:lnTo>
                <a:lnTo>
                  <a:pt x="1477156" y="1194881"/>
                </a:lnTo>
                <a:lnTo>
                  <a:pt x="1448492" y="1244529"/>
                </a:lnTo>
                <a:close/>
              </a:path>
              <a:path w="7283450" h="1363345">
                <a:moveTo>
                  <a:pt x="1389044" y="1352714"/>
                </a:moveTo>
                <a:lnTo>
                  <a:pt x="1334883" y="1321442"/>
                </a:lnTo>
                <a:lnTo>
                  <a:pt x="1366150" y="1267286"/>
                </a:lnTo>
                <a:lnTo>
                  <a:pt x="1420311" y="1298557"/>
                </a:lnTo>
                <a:lnTo>
                  <a:pt x="1389044" y="1352714"/>
                </a:lnTo>
                <a:close/>
              </a:path>
              <a:path w="7283450" h="1363345">
                <a:moveTo>
                  <a:pt x="2207861" y="117824"/>
                </a:moveTo>
                <a:lnTo>
                  <a:pt x="2204164" y="115694"/>
                </a:lnTo>
                <a:lnTo>
                  <a:pt x="2206299" y="112002"/>
                </a:lnTo>
                <a:lnTo>
                  <a:pt x="2209991" y="114132"/>
                </a:lnTo>
                <a:lnTo>
                  <a:pt x="2207861" y="117824"/>
                </a:lnTo>
                <a:close/>
              </a:path>
              <a:path w="7283450" h="1363345">
                <a:moveTo>
                  <a:pt x="2148404" y="226013"/>
                </a:moveTo>
                <a:lnTo>
                  <a:pt x="2140199" y="221275"/>
                </a:lnTo>
                <a:lnTo>
                  <a:pt x="2144936" y="213065"/>
                </a:lnTo>
                <a:lnTo>
                  <a:pt x="2153141" y="217803"/>
                </a:lnTo>
                <a:lnTo>
                  <a:pt x="2148404" y="226013"/>
                </a:lnTo>
                <a:close/>
              </a:path>
              <a:path w="7283450" h="1363345">
                <a:moveTo>
                  <a:pt x="2088870" y="333866"/>
                </a:moveTo>
                <a:lnTo>
                  <a:pt x="2076563" y="326760"/>
                </a:lnTo>
                <a:lnTo>
                  <a:pt x="2083669" y="314453"/>
                </a:lnTo>
                <a:lnTo>
                  <a:pt x="2095976" y="321560"/>
                </a:lnTo>
                <a:lnTo>
                  <a:pt x="2088870" y="333866"/>
                </a:lnTo>
                <a:close/>
              </a:path>
              <a:path w="7283450" h="1363345">
                <a:moveTo>
                  <a:pt x="2029503" y="442375"/>
                </a:moveTo>
                <a:lnTo>
                  <a:pt x="2012272" y="432428"/>
                </a:lnTo>
                <a:lnTo>
                  <a:pt x="2022220" y="415197"/>
                </a:lnTo>
                <a:lnTo>
                  <a:pt x="2039451" y="425145"/>
                </a:lnTo>
                <a:lnTo>
                  <a:pt x="2029503" y="442375"/>
                </a:lnTo>
                <a:close/>
              </a:path>
              <a:path w="7283450" h="1363345">
                <a:moveTo>
                  <a:pt x="1970050" y="550564"/>
                </a:moveTo>
                <a:lnTo>
                  <a:pt x="1948307" y="538009"/>
                </a:lnTo>
                <a:lnTo>
                  <a:pt x="1960862" y="516260"/>
                </a:lnTo>
                <a:lnTo>
                  <a:pt x="1982606" y="528815"/>
                </a:lnTo>
                <a:lnTo>
                  <a:pt x="1970050" y="550564"/>
                </a:lnTo>
                <a:close/>
              </a:path>
              <a:path w="7283450" h="1363345">
                <a:moveTo>
                  <a:pt x="1910512" y="658423"/>
                </a:moveTo>
                <a:lnTo>
                  <a:pt x="1884666" y="643499"/>
                </a:lnTo>
                <a:lnTo>
                  <a:pt x="1899590" y="617648"/>
                </a:lnTo>
                <a:lnTo>
                  <a:pt x="1925436" y="632572"/>
                </a:lnTo>
                <a:lnTo>
                  <a:pt x="1910512" y="658423"/>
                </a:lnTo>
                <a:close/>
              </a:path>
              <a:path w="7283450" h="1363345">
                <a:moveTo>
                  <a:pt x="1851064" y="766607"/>
                </a:moveTo>
                <a:lnTo>
                  <a:pt x="1820705" y="749075"/>
                </a:lnTo>
                <a:lnTo>
                  <a:pt x="1838232" y="718716"/>
                </a:lnTo>
                <a:lnTo>
                  <a:pt x="1868595" y="736243"/>
                </a:lnTo>
                <a:lnTo>
                  <a:pt x="1851064" y="766607"/>
                </a:lnTo>
                <a:close/>
              </a:path>
              <a:path w="7283450" h="1363345">
                <a:moveTo>
                  <a:pt x="1791525" y="874466"/>
                </a:moveTo>
                <a:lnTo>
                  <a:pt x="1757064" y="854570"/>
                </a:lnTo>
                <a:lnTo>
                  <a:pt x="1776959" y="820104"/>
                </a:lnTo>
                <a:lnTo>
                  <a:pt x="1811426" y="840004"/>
                </a:lnTo>
                <a:lnTo>
                  <a:pt x="1791525" y="874466"/>
                </a:lnTo>
                <a:close/>
              </a:path>
              <a:path w="7283450" h="1363345">
                <a:moveTo>
                  <a:pt x="1732073" y="982645"/>
                </a:moveTo>
                <a:lnTo>
                  <a:pt x="1693098" y="960142"/>
                </a:lnTo>
                <a:lnTo>
                  <a:pt x="1715601" y="921167"/>
                </a:lnTo>
                <a:lnTo>
                  <a:pt x="1754576" y="943670"/>
                </a:lnTo>
                <a:lnTo>
                  <a:pt x="1732073" y="982645"/>
                </a:lnTo>
                <a:close/>
              </a:path>
              <a:path w="7283450" h="1363345">
                <a:moveTo>
                  <a:pt x="1672625" y="1090829"/>
                </a:moveTo>
                <a:lnTo>
                  <a:pt x="1629132" y="1065718"/>
                </a:lnTo>
                <a:lnTo>
                  <a:pt x="1654243" y="1022231"/>
                </a:lnTo>
                <a:lnTo>
                  <a:pt x="1697735" y="1047341"/>
                </a:lnTo>
                <a:lnTo>
                  <a:pt x="1672625" y="1090829"/>
                </a:lnTo>
                <a:close/>
              </a:path>
              <a:path w="7283450" h="1363345">
                <a:moveTo>
                  <a:pt x="1613086" y="1198693"/>
                </a:moveTo>
                <a:lnTo>
                  <a:pt x="1565492" y="1171213"/>
                </a:lnTo>
                <a:lnTo>
                  <a:pt x="1592971" y="1123619"/>
                </a:lnTo>
                <a:lnTo>
                  <a:pt x="1640565" y="1151098"/>
                </a:lnTo>
                <a:lnTo>
                  <a:pt x="1613086" y="1198693"/>
                </a:lnTo>
                <a:close/>
              </a:path>
              <a:path w="7283450" h="1363345">
                <a:moveTo>
                  <a:pt x="1553638" y="1306877"/>
                </a:moveTo>
                <a:lnTo>
                  <a:pt x="1501531" y="1276794"/>
                </a:lnTo>
                <a:lnTo>
                  <a:pt x="1531613" y="1224687"/>
                </a:lnTo>
                <a:lnTo>
                  <a:pt x="1583720" y="1254769"/>
                </a:lnTo>
                <a:lnTo>
                  <a:pt x="1553638" y="1306877"/>
                </a:lnTo>
                <a:close/>
              </a:path>
              <a:path w="7283450" h="1363345">
                <a:moveTo>
                  <a:pt x="2372450" y="71987"/>
                </a:moveTo>
                <a:lnTo>
                  <a:pt x="2370817" y="71041"/>
                </a:lnTo>
                <a:lnTo>
                  <a:pt x="2371763" y="69403"/>
                </a:lnTo>
                <a:lnTo>
                  <a:pt x="2373396" y="70349"/>
                </a:lnTo>
                <a:lnTo>
                  <a:pt x="2372450" y="71987"/>
                </a:lnTo>
                <a:close/>
              </a:path>
              <a:path w="7283450" h="1363345">
                <a:moveTo>
                  <a:pt x="2313003" y="180175"/>
                </a:moveTo>
                <a:lnTo>
                  <a:pt x="2306847" y="176622"/>
                </a:lnTo>
                <a:lnTo>
                  <a:pt x="2310400" y="170466"/>
                </a:lnTo>
                <a:lnTo>
                  <a:pt x="2316556" y="174019"/>
                </a:lnTo>
                <a:lnTo>
                  <a:pt x="2313003" y="180175"/>
                </a:lnTo>
                <a:close/>
              </a:path>
              <a:path w="7283450" h="1363345">
                <a:moveTo>
                  <a:pt x="2253464" y="288035"/>
                </a:moveTo>
                <a:lnTo>
                  <a:pt x="2243206" y="282112"/>
                </a:lnTo>
                <a:lnTo>
                  <a:pt x="2249128" y="271854"/>
                </a:lnTo>
                <a:lnTo>
                  <a:pt x="2259386" y="277776"/>
                </a:lnTo>
                <a:lnTo>
                  <a:pt x="2253464" y="288035"/>
                </a:lnTo>
                <a:close/>
              </a:path>
              <a:path w="7283450" h="1363345">
                <a:moveTo>
                  <a:pt x="2194016" y="396218"/>
                </a:moveTo>
                <a:lnTo>
                  <a:pt x="2179240" y="387689"/>
                </a:lnTo>
                <a:lnTo>
                  <a:pt x="2187769" y="372917"/>
                </a:lnTo>
                <a:lnTo>
                  <a:pt x="2202541" y="381447"/>
                </a:lnTo>
                <a:lnTo>
                  <a:pt x="2194016" y="396218"/>
                </a:lnTo>
                <a:close/>
              </a:path>
              <a:path w="7283450" h="1363345">
                <a:moveTo>
                  <a:pt x="2134563" y="504397"/>
                </a:moveTo>
                <a:lnTo>
                  <a:pt x="2115279" y="493265"/>
                </a:lnTo>
                <a:lnTo>
                  <a:pt x="2126411" y="473985"/>
                </a:lnTo>
                <a:lnTo>
                  <a:pt x="2145696" y="485117"/>
                </a:lnTo>
                <a:lnTo>
                  <a:pt x="2134563" y="504397"/>
                </a:lnTo>
                <a:close/>
              </a:path>
              <a:path w="7283450" h="1363345">
                <a:moveTo>
                  <a:pt x="2075111" y="612586"/>
                </a:moveTo>
                <a:lnTo>
                  <a:pt x="2051313" y="598846"/>
                </a:lnTo>
                <a:lnTo>
                  <a:pt x="2065053" y="575049"/>
                </a:lnTo>
                <a:lnTo>
                  <a:pt x="2088851" y="588788"/>
                </a:lnTo>
                <a:lnTo>
                  <a:pt x="2075111" y="612586"/>
                </a:lnTo>
                <a:close/>
              </a:path>
              <a:path w="7283450" h="1363345">
                <a:moveTo>
                  <a:pt x="2015663" y="720770"/>
                </a:moveTo>
                <a:lnTo>
                  <a:pt x="1987348" y="704423"/>
                </a:lnTo>
                <a:lnTo>
                  <a:pt x="2003695" y="676112"/>
                </a:lnTo>
                <a:lnTo>
                  <a:pt x="2032005" y="692460"/>
                </a:lnTo>
                <a:lnTo>
                  <a:pt x="2015663" y="720770"/>
                </a:lnTo>
                <a:close/>
              </a:path>
              <a:path w="7283450" h="1363345">
                <a:moveTo>
                  <a:pt x="1956124" y="828629"/>
                </a:moveTo>
                <a:lnTo>
                  <a:pt x="1923707" y="809913"/>
                </a:lnTo>
                <a:lnTo>
                  <a:pt x="1942423" y="777500"/>
                </a:lnTo>
                <a:lnTo>
                  <a:pt x="1974835" y="796216"/>
                </a:lnTo>
                <a:lnTo>
                  <a:pt x="1956124" y="828629"/>
                </a:lnTo>
                <a:close/>
              </a:path>
              <a:path w="7283450" h="1363345">
                <a:moveTo>
                  <a:pt x="1896672" y="936808"/>
                </a:moveTo>
                <a:lnTo>
                  <a:pt x="1859746" y="915489"/>
                </a:lnTo>
                <a:lnTo>
                  <a:pt x="1881065" y="878563"/>
                </a:lnTo>
                <a:lnTo>
                  <a:pt x="1917990" y="899882"/>
                </a:lnTo>
                <a:lnTo>
                  <a:pt x="1896672" y="936808"/>
                </a:lnTo>
                <a:close/>
              </a:path>
              <a:path w="7283450" h="1363345">
                <a:moveTo>
                  <a:pt x="1837133" y="1044671"/>
                </a:moveTo>
                <a:lnTo>
                  <a:pt x="1796105" y="1020984"/>
                </a:lnTo>
                <a:lnTo>
                  <a:pt x="1819793" y="979956"/>
                </a:lnTo>
                <a:lnTo>
                  <a:pt x="1860820" y="1003643"/>
                </a:lnTo>
                <a:lnTo>
                  <a:pt x="1837133" y="1044671"/>
                </a:lnTo>
                <a:close/>
              </a:path>
              <a:path w="7283450" h="1363345">
                <a:moveTo>
                  <a:pt x="1777685" y="1152855"/>
                </a:moveTo>
                <a:lnTo>
                  <a:pt x="1732139" y="1126560"/>
                </a:lnTo>
                <a:lnTo>
                  <a:pt x="1758434" y="1081019"/>
                </a:lnTo>
                <a:lnTo>
                  <a:pt x="1803975" y="1107314"/>
                </a:lnTo>
                <a:lnTo>
                  <a:pt x="1777685" y="1152855"/>
                </a:lnTo>
                <a:close/>
              </a:path>
              <a:path w="7283450" h="1363345">
                <a:moveTo>
                  <a:pt x="1718228" y="1261039"/>
                </a:moveTo>
                <a:lnTo>
                  <a:pt x="1668179" y="1232142"/>
                </a:lnTo>
                <a:lnTo>
                  <a:pt x="1697076" y="1182083"/>
                </a:lnTo>
                <a:lnTo>
                  <a:pt x="1747130" y="1210980"/>
                </a:lnTo>
                <a:lnTo>
                  <a:pt x="1718228" y="1261039"/>
                </a:lnTo>
                <a:close/>
              </a:path>
              <a:path w="7283450" h="1363345">
                <a:moveTo>
                  <a:pt x="2477597" y="134333"/>
                </a:moveTo>
                <a:lnTo>
                  <a:pt x="2473495" y="131964"/>
                </a:lnTo>
                <a:lnTo>
                  <a:pt x="2475863" y="127862"/>
                </a:lnTo>
                <a:lnTo>
                  <a:pt x="2479966" y="130231"/>
                </a:lnTo>
                <a:lnTo>
                  <a:pt x="2477597" y="134333"/>
                </a:lnTo>
                <a:close/>
              </a:path>
              <a:path w="7283450" h="1363345">
                <a:moveTo>
                  <a:pt x="2418144" y="242517"/>
                </a:moveTo>
                <a:lnTo>
                  <a:pt x="2409529" y="237541"/>
                </a:lnTo>
                <a:lnTo>
                  <a:pt x="2414505" y="228926"/>
                </a:lnTo>
                <a:lnTo>
                  <a:pt x="2423121" y="233902"/>
                </a:lnTo>
                <a:lnTo>
                  <a:pt x="2418144" y="242517"/>
                </a:lnTo>
                <a:close/>
              </a:path>
              <a:path w="7283450" h="1363345">
                <a:moveTo>
                  <a:pt x="2358606" y="350376"/>
                </a:moveTo>
                <a:lnTo>
                  <a:pt x="2345888" y="343036"/>
                </a:lnTo>
                <a:lnTo>
                  <a:pt x="2353233" y="330318"/>
                </a:lnTo>
                <a:lnTo>
                  <a:pt x="2365951" y="337658"/>
                </a:lnTo>
                <a:lnTo>
                  <a:pt x="2358606" y="350376"/>
                </a:lnTo>
                <a:close/>
              </a:path>
              <a:path w="7283450" h="1363345">
                <a:moveTo>
                  <a:pt x="2299158" y="458565"/>
                </a:moveTo>
                <a:lnTo>
                  <a:pt x="2281927" y="448617"/>
                </a:lnTo>
                <a:lnTo>
                  <a:pt x="2291875" y="431381"/>
                </a:lnTo>
                <a:lnTo>
                  <a:pt x="2309106" y="441329"/>
                </a:lnTo>
                <a:lnTo>
                  <a:pt x="2299158" y="458565"/>
                </a:lnTo>
                <a:close/>
              </a:path>
              <a:path w="7283450" h="1363345">
                <a:moveTo>
                  <a:pt x="2239710" y="566749"/>
                </a:moveTo>
                <a:lnTo>
                  <a:pt x="2217961" y="554193"/>
                </a:lnTo>
                <a:lnTo>
                  <a:pt x="2230517" y="532445"/>
                </a:lnTo>
                <a:lnTo>
                  <a:pt x="2252265" y="545000"/>
                </a:lnTo>
                <a:lnTo>
                  <a:pt x="2239710" y="566749"/>
                </a:lnTo>
                <a:close/>
              </a:path>
              <a:path w="7283450" h="1363345">
                <a:moveTo>
                  <a:pt x="2180258" y="674928"/>
                </a:moveTo>
                <a:lnTo>
                  <a:pt x="2153996" y="659770"/>
                </a:lnTo>
                <a:lnTo>
                  <a:pt x="2169159" y="633508"/>
                </a:lnTo>
                <a:lnTo>
                  <a:pt x="2195416" y="648671"/>
                </a:lnTo>
                <a:lnTo>
                  <a:pt x="2180258" y="674928"/>
                </a:lnTo>
                <a:close/>
              </a:path>
              <a:path w="7283450" h="1363345">
                <a:moveTo>
                  <a:pt x="2120719" y="782787"/>
                </a:moveTo>
                <a:lnTo>
                  <a:pt x="2090355" y="765260"/>
                </a:lnTo>
                <a:lnTo>
                  <a:pt x="2107887" y="734896"/>
                </a:lnTo>
                <a:lnTo>
                  <a:pt x="2138246" y="752428"/>
                </a:lnTo>
                <a:lnTo>
                  <a:pt x="2120719" y="782787"/>
                </a:lnTo>
                <a:close/>
              </a:path>
              <a:path w="7283450" h="1363345">
                <a:moveTo>
                  <a:pt x="2061266" y="890975"/>
                </a:moveTo>
                <a:lnTo>
                  <a:pt x="2026394" y="870841"/>
                </a:lnTo>
                <a:lnTo>
                  <a:pt x="2046528" y="835964"/>
                </a:lnTo>
                <a:lnTo>
                  <a:pt x="2081405" y="856098"/>
                </a:lnTo>
                <a:lnTo>
                  <a:pt x="2061266" y="890975"/>
                </a:lnTo>
                <a:close/>
              </a:path>
              <a:path w="7283450" h="1363345">
                <a:moveTo>
                  <a:pt x="2001732" y="998834"/>
                </a:moveTo>
                <a:lnTo>
                  <a:pt x="1962753" y="976331"/>
                </a:lnTo>
                <a:lnTo>
                  <a:pt x="1985256" y="937352"/>
                </a:lnTo>
                <a:lnTo>
                  <a:pt x="2024235" y="959855"/>
                </a:lnTo>
                <a:lnTo>
                  <a:pt x="2001732" y="998834"/>
                </a:lnTo>
                <a:close/>
              </a:path>
              <a:path w="7283450" h="1363345">
                <a:moveTo>
                  <a:pt x="1942280" y="1107018"/>
                </a:moveTo>
                <a:lnTo>
                  <a:pt x="1898788" y="1081908"/>
                </a:lnTo>
                <a:lnTo>
                  <a:pt x="1923898" y="1038415"/>
                </a:lnTo>
                <a:lnTo>
                  <a:pt x="1967390" y="1063526"/>
                </a:lnTo>
                <a:lnTo>
                  <a:pt x="1942280" y="1107018"/>
                </a:lnTo>
                <a:close/>
              </a:path>
              <a:path w="7283450" h="1363345">
                <a:moveTo>
                  <a:pt x="1882741" y="1214882"/>
                </a:moveTo>
                <a:lnTo>
                  <a:pt x="1835147" y="1187403"/>
                </a:lnTo>
                <a:lnTo>
                  <a:pt x="1862626" y="1139808"/>
                </a:lnTo>
                <a:lnTo>
                  <a:pt x="1910220" y="1167287"/>
                </a:lnTo>
                <a:lnTo>
                  <a:pt x="1882741" y="1214882"/>
                </a:lnTo>
                <a:close/>
              </a:path>
              <a:path w="7283450" h="1363345">
                <a:moveTo>
                  <a:pt x="1823289" y="1323061"/>
                </a:moveTo>
                <a:lnTo>
                  <a:pt x="1771181" y="1292979"/>
                </a:lnTo>
                <a:lnTo>
                  <a:pt x="1801263" y="1240871"/>
                </a:lnTo>
                <a:lnTo>
                  <a:pt x="1853371" y="1270953"/>
                </a:lnTo>
                <a:lnTo>
                  <a:pt x="1823289" y="1323061"/>
                </a:lnTo>
                <a:close/>
              </a:path>
              <a:path w="7283450" h="1363345">
                <a:moveTo>
                  <a:pt x="2642196" y="88496"/>
                </a:moveTo>
                <a:lnTo>
                  <a:pt x="2640143" y="87312"/>
                </a:lnTo>
                <a:lnTo>
                  <a:pt x="2641327" y="85263"/>
                </a:lnTo>
                <a:lnTo>
                  <a:pt x="2643380" y="86448"/>
                </a:lnTo>
                <a:lnTo>
                  <a:pt x="2642196" y="88496"/>
                </a:lnTo>
                <a:close/>
              </a:path>
              <a:path w="7283450" h="1363345">
                <a:moveTo>
                  <a:pt x="2582739" y="196685"/>
                </a:moveTo>
                <a:lnTo>
                  <a:pt x="2576177" y="192893"/>
                </a:lnTo>
                <a:lnTo>
                  <a:pt x="2579969" y="186326"/>
                </a:lnTo>
                <a:lnTo>
                  <a:pt x="2586531" y="190114"/>
                </a:lnTo>
                <a:lnTo>
                  <a:pt x="2582739" y="196685"/>
                </a:lnTo>
                <a:close/>
              </a:path>
              <a:path w="7283450" h="1363345">
                <a:moveTo>
                  <a:pt x="2523205" y="304539"/>
                </a:moveTo>
                <a:lnTo>
                  <a:pt x="2512541" y="298383"/>
                </a:lnTo>
                <a:lnTo>
                  <a:pt x="2518697" y="287714"/>
                </a:lnTo>
                <a:lnTo>
                  <a:pt x="2529361" y="293875"/>
                </a:lnTo>
                <a:lnTo>
                  <a:pt x="2523205" y="304539"/>
                </a:lnTo>
                <a:close/>
              </a:path>
              <a:path w="7283450" h="1363345">
                <a:moveTo>
                  <a:pt x="2463752" y="412728"/>
                </a:moveTo>
                <a:lnTo>
                  <a:pt x="2448570" y="403959"/>
                </a:lnTo>
                <a:lnTo>
                  <a:pt x="2457339" y="388777"/>
                </a:lnTo>
                <a:lnTo>
                  <a:pt x="2472521" y="397546"/>
                </a:lnTo>
                <a:lnTo>
                  <a:pt x="2463752" y="412728"/>
                </a:lnTo>
                <a:close/>
              </a:path>
              <a:path w="7283450" h="1363345">
                <a:moveTo>
                  <a:pt x="2404300" y="520907"/>
                </a:moveTo>
                <a:lnTo>
                  <a:pt x="2384609" y="509541"/>
                </a:lnTo>
                <a:lnTo>
                  <a:pt x="2395980" y="489845"/>
                </a:lnTo>
                <a:lnTo>
                  <a:pt x="2415671" y="501212"/>
                </a:lnTo>
                <a:lnTo>
                  <a:pt x="2404300" y="520907"/>
                </a:lnTo>
                <a:close/>
              </a:path>
              <a:path w="7283450" h="1363345">
                <a:moveTo>
                  <a:pt x="2344852" y="629095"/>
                </a:moveTo>
                <a:lnTo>
                  <a:pt x="2320644" y="615117"/>
                </a:lnTo>
                <a:lnTo>
                  <a:pt x="2334617" y="590909"/>
                </a:lnTo>
                <a:lnTo>
                  <a:pt x="2358825" y="604887"/>
                </a:lnTo>
                <a:lnTo>
                  <a:pt x="2344852" y="629095"/>
                </a:lnTo>
                <a:close/>
              </a:path>
              <a:path w="7283450" h="1363345">
                <a:moveTo>
                  <a:pt x="2285313" y="736949"/>
                </a:moveTo>
                <a:lnTo>
                  <a:pt x="2257003" y="720607"/>
                </a:lnTo>
                <a:lnTo>
                  <a:pt x="2273350" y="692297"/>
                </a:lnTo>
                <a:lnTo>
                  <a:pt x="2301660" y="708639"/>
                </a:lnTo>
                <a:lnTo>
                  <a:pt x="2285313" y="736949"/>
                </a:lnTo>
                <a:close/>
              </a:path>
              <a:path w="7283450" h="1363345">
                <a:moveTo>
                  <a:pt x="2225865" y="845138"/>
                </a:moveTo>
                <a:lnTo>
                  <a:pt x="2193037" y="826183"/>
                </a:lnTo>
                <a:lnTo>
                  <a:pt x="2211987" y="793365"/>
                </a:lnTo>
                <a:lnTo>
                  <a:pt x="2244815" y="812315"/>
                </a:lnTo>
                <a:lnTo>
                  <a:pt x="2225865" y="845138"/>
                </a:lnTo>
                <a:close/>
              </a:path>
              <a:path w="7283450" h="1363345">
                <a:moveTo>
                  <a:pt x="2166413" y="953317"/>
                </a:moveTo>
                <a:lnTo>
                  <a:pt x="2129076" y="931764"/>
                </a:lnTo>
                <a:lnTo>
                  <a:pt x="2150629" y="894428"/>
                </a:lnTo>
                <a:lnTo>
                  <a:pt x="2187965" y="915985"/>
                </a:lnTo>
                <a:lnTo>
                  <a:pt x="2166413" y="953317"/>
                </a:lnTo>
                <a:close/>
              </a:path>
              <a:path w="7283450" h="1363345">
                <a:moveTo>
                  <a:pt x="2106874" y="1061181"/>
                </a:moveTo>
                <a:lnTo>
                  <a:pt x="2065435" y="1037254"/>
                </a:lnTo>
                <a:lnTo>
                  <a:pt x="2089362" y="995816"/>
                </a:lnTo>
                <a:lnTo>
                  <a:pt x="2130800" y="1019737"/>
                </a:lnTo>
                <a:lnTo>
                  <a:pt x="2106874" y="1061181"/>
                </a:lnTo>
                <a:close/>
              </a:path>
              <a:path w="7283450" h="1363345">
                <a:moveTo>
                  <a:pt x="2047421" y="1169364"/>
                </a:moveTo>
                <a:lnTo>
                  <a:pt x="2001469" y="1142831"/>
                </a:lnTo>
                <a:lnTo>
                  <a:pt x="2027998" y="1096884"/>
                </a:lnTo>
                <a:lnTo>
                  <a:pt x="2073950" y="1123413"/>
                </a:lnTo>
                <a:lnTo>
                  <a:pt x="2047421" y="1169364"/>
                </a:lnTo>
                <a:close/>
              </a:path>
              <a:path w="7283450" h="1363345">
                <a:moveTo>
                  <a:pt x="1987887" y="1277223"/>
                </a:moveTo>
                <a:lnTo>
                  <a:pt x="1937828" y="1248321"/>
                </a:lnTo>
                <a:lnTo>
                  <a:pt x="1966731" y="1198267"/>
                </a:lnTo>
                <a:lnTo>
                  <a:pt x="2016785" y="1227164"/>
                </a:lnTo>
                <a:lnTo>
                  <a:pt x="1987887" y="1277223"/>
                </a:lnTo>
                <a:close/>
              </a:path>
              <a:path w="7283450" h="1363345">
                <a:moveTo>
                  <a:pt x="2747252" y="150518"/>
                </a:moveTo>
                <a:lnTo>
                  <a:pt x="2743149" y="148149"/>
                </a:lnTo>
                <a:lnTo>
                  <a:pt x="2745518" y="144047"/>
                </a:lnTo>
                <a:lnTo>
                  <a:pt x="2749620" y="146416"/>
                </a:lnTo>
                <a:lnTo>
                  <a:pt x="2747252" y="150518"/>
                </a:lnTo>
                <a:close/>
              </a:path>
              <a:path w="7283450" h="1363345">
                <a:moveTo>
                  <a:pt x="2687799" y="258706"/>
                </a:moveTo>
                <a:lnTo>
                  <a:pt x="2679184" y="253730"/>
                </a:lnTo>
                <a:lnTo>
                  <a:pt x="2684160" y="245115"/>
                </a:lnTo>
                <a:lnTo>
                  <a:pt x="2692775" y="250086"/>
                </a:lnTo>
                <a:lnTo>
                  <a:pt x="2687799" y="258706"/>
                </a:lnTo>
                <a:close/>
              </a:path>
              <a:path w="7283450" h="1363345">
                <a:moveTo>
                  <a:pt x="2628351" y="366890"/>
                </a:moveTo>
                <a:lnTo>
                  <a:pt x="2615218" y="359307"/>
                </a:lnTo>
                <a:lnTo>
                  <a:pt x="2622797" y="346178"/>
                </a:lnTo>
                <a:lnTo>
                  <a:pt x="2635930" y="353762"/>
                </a:lnTo>
                <a:lnTo>
                  <a:pt x="2628351" y="366890"/>
                </a:lnTo>
                <a:close/>
              </a:path>
              <a:path w="7283450" h="1363345">
                <a:moveTo>
                  <a:pt x="2568898" y="475070"/>
                </a:moveTo>
                <a:lnTo>
                  <a:pt x="2551252" y="464883"/>
                </a:lnTo>
                <a:lnTo>
                  <a:pt x="2561439" y="447242"/>
                </a:lnTo>
                <a:lnTo>
                  <a:pt x="2579080" y="457428"/>
                </a:lnTo>
                <a:lnTo>
                  <a:pt x="2568898" y="475070"/>
                </a:lnTo>
                <a:close/>
              </a:path>
              <a:path w="7283450" h="1363345">
                <a:moveTo>
                  <a:pt x="2509446" y="583258"/>
                </a:moveTo>
                <a:lnTo>
                  <a:pt x="2487291" y="570464"/>
                </a:lnTo>
                <a:lnTo>
                  <a:pt x="2500081" y="548309"/>
                </a:lnTo>
                <a:lnTo>
                  <a:pt x="2522240" y="561098"/>
                </a:lnTo>
                <a:lnTo>
                  <a:pt x="2509446" y="583258"/>
                </a:lnTo>
                <a:close/>
              </a:path>
              <a:path w="7283450" h="1363345">
                <a:moveTo>
                  <a:pt x="2449907" y="691117"/>
                </a:moveTo>
                <a:lnTo>
                  <a:pt x="2423650" y="675959"/>
                </a:lnTo>
                <a:lnTo>
                  <a:pt x="2438809" y="649697"/>
                </a:lnTo>
                <a:lnTo>
                  <a:pt x="2465070" y="664860"/>
                </a:lnTo>
                <a:lnTo>
                  <a:pt x="2449907" y="691117"/>
                </a:lnTo>
                <a:close/>
              </a:path>
              <a:path w="7283450" h="1363345">
                <a:moveTo>
                  <a:pt x="2390455" y="799296"/>
                </a:moveTo>
                <a:lnTo>
                  <a:pt x="2359685" y="781530"/>
                </a:lnTo>
                <a:lnTo>
                  <a:pt x="2377450" y="750761"/>
                </a:lnTo>
                <a:lnTo>
                  <a:pt x="2408220" y="768526"/>
                </a:lnTo>
                <a:lnTo>
                  <a:pt x="2390455" y="799296"/>
                </a:lnTo>
                <a:close/>
              </a:path>
              <a:path w="7283450" h="1363345">
                <a:moveTo>
                  <a:pt x="2330916" y="907160"/>
                </a:moveTo>
                <a:lnTo>
                  <a:pt x="2296044" y="887026"/>
                </a:lnTo>
                <a:lnTo>
                  <a:pt x="2316178" y="852149"/>
                </a:lnTo>
                <a:lnTo>
                  <a:pt x="2351050" y="872283"/>
                </a:lnTo>
                <a:lnTo>
                  <a:pt x="2330916" y="907160"/>
                </a:lnTo>
                <a:close/>
              </a:path>
              <a:path w="7283450" h="1363345">
                <a:moveTo>
                  <a:pt x="2271468" y="1015344"/>
                </a:moveTo>
                <a:lnTo>
                  <a:pt x="2232083" y="992602"/>
                </a:lnTo>
                <a:lnTo>
                  <a:pt x="2254825" y="953216"/>
                </a:lnTo>
                <a:lnTo>
                  <a:pt x="2294210" y="975953"/>
                </a:lnTo>
                <a:lnTo>
                  <a:pt x="2271468" y="1015344"/>
                </a:lnTo>
                <a:close/>
              </a:path>
              <a:path w="7283450" h="1363345">
                <a:moveTo>
                  <a:pt x="2212020" y="1123528"/>
                </a:moveTo>
                <a:lnTo>
                  <a:pt x="2168117" y="1098183"/>
                </a:lnTo>
                <a:lnTo>
                  <a:pt x="2193462" y="1054280"/>
                </a:lnTo>
                <a:lnTo>
                  <a:pt x="2237365" y="1079625"/>
                </a:lnTo>
                <a:lnTo>
                  <a:pt x="2212020" y="1123528"/>
                </a:lnTo>
                <a:close/>
              </a:path>
              <a:path w="7283450" h="1363345">
                <a:moveTo>
                  <a:pt x="2152482" y="1231386"/>
                </a:moveTo>
                <a:lnTo>
                  <a:pt x="2104476" y="1203668"/>
                </a:lnTo>
                <a:lnTo>
                  <a:pt x="2132190" y="1155668"/>
                </a:lnTo>
                <a:lnTo>
                  <a:pt x="2180195" y="1183386"/>
                </a:lnTo>
                <a:lnTo>
                  <a:pt x="2152482" y="1231386"/>
                </a:lnTo>
                <a:close/>
              </a:path>
              <a:path w="7283450" h="1363345">
                <a:moveTo>
                  <a:pt x="2093029" y="1339570"/>
                </a:moveTo>
                <a:lnTo>
                  <a:pt x="2040511" y="1309249"/>
                </a:lnTo>
                <a:lnTo>
                  <a:pt x="2070832" y="1256731"/>
                </a:lnTo>
                <a:lnTo>
                  <a:pt x="2123350" y="1287052"/>
                </a:lnTo>
                <a:lnTo>
                  <a:pt x="2093029" y="1339570"/>
                </a:lnTo>
                <a:close/>
              </a:path>
              <a:path w="7283450" h="1363345">
                <a:moveTo>
                  <a:pt x="2911937" y="105006"/>
                </a:moveTo>
                <a:lnTo>
                  <a:pt x="2909468" y="103582"/>
                </a:lnTo>
                <a:lnTo>
                  <a:pt x="2910891" y="101123"/>
                </a:lnTo>
                <a:lnTo>
                  <a:pt x="2913355" y="102546"/>
                </a:lnTo>
                <a:lnTo>
                  <a:pt x="2911937" y="105006"/>
                </a:lnTo>
                <a:close/>
              </a:path>
              <a:path w="7283450" h="1363345">
                <a:moveTo>
                  <a:pt x="2852398" y="212869"/>
                </a:moveTo>
                <a:lnTo>
                  <a:pt x="2845827" y="209077"/>
                </a:lnTo>
                <a:lnTo>
                  <a:pt x="2849619" y="202510"/>
                </a:lnTo>
                <a:lnTo>
                  <a:pt x="2856185" y="206303"/>
                </a:lnTo>
                <a:lnTo>
                  <a:pt x="2852398" y="212869"/>
                </a:lnTo>
                <a:close/>
              </a:path>
              <a:path w="7283450" h="1363345">
                <a:moveTo>
                  <a:pt x="2792945" y="321048"/>
                </a:moveTo>
                <a:lnTo>
                  <a:pt x="2781866" y="314653"/>
                </a:lnTo>
                <a:lnTo>
                  <a:pt x="2788260" y="303578"/>
                </a:lnTo>
                <a:lnTo>
                  <a:pt x="2799340" y="309973"/>
                </a:lnTo>
                <a:lnTo>
                  <a:pt x="2792945" y="321048"/>
                </a:lnTo>
                <a:close/>
              </a:path>
              <a:path w="7283450" h="1363345">
                <a:moveTo>
                  <a:pt x="2733407" y="428907"/>
                </a:moveTo>
                <a:lnTo>
                  <a:pt x="2718225" y="420144"/>
                </a:lnTo>
                <a:lnTo>
                  <a:pt x="2726988" y="404966"/>
                </a:lnTo>
                <a:lnTo>
                  <a:pt x="2742170" y="413730"/>
                </a:lnTo>
                <a:lnTo>
                  <a:pt x="2733407" y="428907"/>
                </a:lnTo>
                <a:close/>
              </a:path>
              <a:path w="7283450" h="1363345">
                <a:moveTo>
                  <a:pt x="2674045" y="537420"/>
                </a:moveTo>
                <a:lnTo>
                  <a:pt x="2653939" y="525811"/>
                </a:lnTo>
                <a:lnTo>
                  <a:pt x="2665549" y="505705"/>
                </a:lnTo>
                <a:lnTo>
                  <a:pt x="2685650" y="517315"/>
                </a:lnTo>
                <a:lnTo>
                  <a:pt x="2674045" y="537420"/>
                </a:lnTo>
                <a:close/>
              </a:path>
              <a:path w="7283450" h="1363345">
                <a:moveTo>
                  <a:pt x="2614507" y="645279"/>
                </a:moveTo>
                <a:lnTo>
                  <a:pt x="2590299" y="631301"/>
                </a:lnTo>
                <a:lnTo>
                  <a:pt x="2604277" y="607097"/>
                </a:lnTo>
                <a:lnTo>
                  <a:pt x="2628480" y="621071"/>
                </a:lnTo>
                <a:lnTo>
                  <a:pt x="2614507" y="645279"/>
                </a:lnTo>
                <a:close/>
              </a:path>
              <a:path w="7283450" h="1363345">
                <a:moveTo>
                  <a:pt x="2555054" y="753458"/>
                </a:moveTo>
                <a:lnTo>
                  <a:pt x="2526333" y="736877"/>
                </a:lnTo>
                <a:lnTo>
                  <a:pt x="2542914" y="708161"/>
                </a:lnTo>
                <a:lnTo>
                  <a:pt x="2571635" y="724742"/>
                </a:lnTo>
                <a:lnTo>
                  <a:pt x="2555054" y="753458"/>
                </a:lnTo>
                <a:close/>
              </a:path>
              <a:path w="7283450" h="1363345">
                <a:moveTo>
                  <a:pt x="2495515" y="861322"/>
                </a:moveTo>
                <a:lnTo>
                  <a:pt x="2462692" y="842373"/>
                </a:lnTo>
                <a:lnTo>
                  <a:pt x="2481642" y="809549"/>
                </a:lnTo>
                <a:lnTo>
                  <a:pt x="2514465" y="828499"/>
                </a:lnTo>
                <a:lnTo>
                  <a:pt x="2495515" y="861322"/>
                </a:lnTo>
                <a:close/>
              </a:path>
              <a:path w="7283450" h="1363345">
                <a:moveTo>
                  <a:pt x="2436067" y="969501"/>
                </a:moveTo>
                <a:lnTo>
                  <a:pt x="2398726" y="947944"/>
                </a:lnTo>
                <a:lnTo>
                  <a:pt x="2420284" y="910612"/>
                </a:lnTo>
                <a:lnTo>
                  <a:pt x="2457620" y="932170"/>
                </a:lnTo>
                <a:lnTo>
                  <a:pt x="2436067" y="969501"/>
                </a:lnTo>
                <a:close/>
              </a:path>
              <a:path w="7283450" h="1363345">
                <a:moveTo>
                  <a:pt x="2376529" y="1077365"/>
                </a:moveTo>
                <a:lnTo>
                  <a:pt x="2335085" y="1053439"/>
                </a:lnTo>
                <a:lnTo>
                  <a:pt x="2359012" y="1012000"/>
                </a:lnTo>
                <a:lnTo>
                  <a:pt x="2400450" y="1035926"/>
                </a:lnTo>
                <a:lnTo>
                  <a:pt x="2376529" y="1077365"/>
                </a:lnTo>
                <a:close/>
              </a:path>
              <a:path w="7283450" h="1363345">
                <a:moveTo>
                  <a:pt x="2317072" y="1185549"/>
                </a:moveTo>
                <a:lnTo>
                  <a:pt x="2271125" y="1159020"/>
                </a:lnTo>
                <a:lnTo>
                  <a:pt x="2297654" y="1113068"/>
                </a:lnTo>
                <a:lnTo>
                  <a:pt x="2343605" y="1139597"/>
                </a:lnTo>
                <a:lnTo>
                  <a:pt x="2317072" y="1185549"/>
                </a:lnTo>
                <a:close/>
              </a:path>
              <a:path w="7283450" h="1363345">
                <a:moveTo>
                  <a:pt x="2257624" y="1293733"/>
                </a:moveTo>
                <a:lnTo>
                  <a:pt x="2207159" y="1264596"/>
                </a:lnTo>
                <a:lnTo>
                  <a:pt x="2236295" y="1214131"/>
                </a:lnTo>
                <a:lnTo>
                  <a:pt x="2286760" y="1243268"/>
                </a:lnTo>
                <a:lnTo>
                  <a:pt x="2257624" y="1293733"/>
                </a:lnTo>
                <a:close/>
              </a:path>
              <a:path w="7283450" h="1363345">
                <a:moveTo>
                  <a:pt x="3016988" y="167027"/>
                </a:moveTo>
                <a:lnTo>
                  <a:pt x="3012480" y="164424"/>
                </a:lnTo>
                <a:lnTo>
                  <a:pt x="3015082" y="159911"/>
                </a:lnTo>
                <a:lnTo>
                  <a:pt x="3019595" y="162514"/>
                </a:lnTo>
                <a:lnTo>
                  <a:pt x="3016988" y="167027"/>
                </a:lnTo>
                <a:close/>
              </a:path>
              <a:path w="7283450" h="1363345">
                <a:moveTo>
                  <a:pt x="2957540" y="275216"/>
                </a:moveTo>
                <a:lnTo>
                  <a:pt x="2948514" y="270005"/>
                </a:lnTo>
                <a:lnTo>
                  <a:pt x="2953729" y="260974"/>
                </a:lnTo>
                <a:lnTo>
                  <a:pt x="2962750" y="266185"/>
                </a:lnTo>
                <a:lnTo>
                  <a:pt x="2957540" y="275216"/>
                </a:lnTo>
                <a:close/>
              </a:path>
              <a:path w="7283450" h="1363345">
                <a:moveTo>
                  <a:pt x="2898001" y="383070"/>
                </a:moveTo>
                <a:lnTo>
                  <a:pt x="2884873" y="375491"/>
                </a:lnTo>
                <a:lnTo>
                  <a:pt x="2892452" y="362367"/>
                </a:lnTo>
                <a:lnTo>
                  <a:pt x="2905581" y="369946"/>
                </a:lnTo>
                <a:lnTo>
                  <a:pt x="2898001" y="383070"/>
                </a:lnTo>
                <a:close/>
              </a:path>
              <a:path w="7283450" h="1363345">
                <a:moveTo>
                  <a:pt x="2838554" y="491259"/>
                </a:moveTo>
                <a:lnTo>
                  <a:pt x="2820907" y="481072"/>
                </a:lnTo>
                <a:lnTo>
                  <a:pt x="2831094" y="463430"/>
                </a:lnTo>
                <a:lnTo>
                  <a:pt x="2848740" y="473617"/>
                </a:lnTo>
                <a:lnTo>
                  <a:pt x="2838554" y="491259"/>
                </a:lnTo>
                <a:close/>
              </a:path>
              <a:path w="7283450" h="1363345">
                <a:moveTo>
                  <a:pt x="2779101" y="599437"/>
                </a:moveTo>
                <a:lnTo>
                  <a:pt x="2756942" y="586648"/>
                </a:lnTo>
                <a:lnTo>
                  <a:pt x="2769736" y="564494"/>
                </a:lnTo>
                <a:lnTo>
                  <a:pt x="2791890" y="577283"/>
                </a:lnTo>
                <a:lnTo>
                  <a:pt x="2779101" y="599437"/>
                </a:lnTo>
                <a:close/>
              </a:path>
              <a:path w="7283450" h="1363345">
                <a:moveTo>
                  <a:pt x="2719648" y="707621"/>
                </a:moveTo>
                <a:lnTo>
                  <a:pt x="2692981" y="692224"/>
                </a:lnTo>
                <a:lnTo>
                  <a:pt x="2708378" y="665557"/>
                </a:lnTo>
                <a:lnTo>
                  <a:pt x="2735045" y="680954"/>
                </a:lnTo>
                <a:lnTo>
                  <a:pt x="2719648" y="707621"/>
                </a:lnTo>
                <a:close/>
              </a:path>
              <a:path w="7283450" h="1363345">
                <a:moveTo>
                  <a:pt x="2660200" y="815810"/>
                </a:moveTo>
                <a:lnTo>
                  <a:pt x="2629015" y="797806"/>
                </a:lnTo>
                <a:lnTo>
                  <a:pt x="2647019" y="766620"/>
                </a:lnTo>
                <a:lnTo>
                  <a:pt x="2678205" y="784625"/>
                </a:lnTo>
                <a:lnTo>
                  <a:pt x="2660200" y="815810"/>
                </a:lnTo>
                <a:close/>
              </a:path>
              <a:path w="7283450" h="1363345">
                <a:moveTo>
                  <a:pt x="2600662" y="923669"/>
                </a:moveTo>
                <a:lnTo>
                  <a:pt x="2565374" y="903296"/>
                </a:lnTo>
                <a:lnTo>
                  <a:pt x="2585747" y="868008"/>
                </a:lnTo>
                <a:lnTo>
                  <a:pt x="2621035" y="888381"/>
                </a:lnTo>
                <a:lnTo>
                  <a:pt x="2600662" y="923669"/>
                </a:lnTo>
                <a:close/>
              </a:path>
              <a:path w="7283450" h="1363345">
                <a:moveTo>
                  <a:pt x="2541209" y="1031853"/>
                </a:moveTo>
                <a:lnTo>
                  <a:pt x="2501409" y="1008872"/>
                </a:lnTo>
                <a:lnTo>
                  <a:pt x="2524389" y="969072"/>
                </a:lnTo>
                <a:lnTo>
                  <a:pt x="2564185" y="992052"/>
                </a:lnTo>
                <a:lnTo>
                  <a:pt x="2541209" y="1031853"/>
                </a:lnTo>
                <a:close/>
              </a:path>
              <a:path w="7283450" h="1363345">
                <a:moveTo>
                  <a:pt x="2481671" y="1139712"/>
                </a:moveTo>
                <a:lnTo>
                  <a:pt x="2437768" y="1114362"/>
                </a:lnTo>
                <a:lnTo>
                  <a:pt x="2463112" y="1070464"/>
                </a:lnTo>
                <a:lnTo>
                  <a:pt x="2507015" y="1095809"/>
                </a:lnTo>
                <a:lnTo>
                  <a:pt x="2481671" y="1139712"/>
                </a:lnTo>
                <a:close/>
              </a:path>
              <a:path w="7283450" h="1363345">
                <a:moveTo>
                  <a:pt x="2422223" y="1247896"/>
                </a:moveTo>
                <a:lnTo>
                  <a:pt x="2373807" y="1219943"/>
                </a:lnTo>
                <a:lnTo>
                  <a:pt x="2401759" y="1171528"/>
                </a:lnTo>
                <a:lnTo>
                  <a:pt x="2450175" y="1199480"/>
                </a:lnTo>
                <a:lnTo>
                  <a:pt x="2422223" y="1247896"/>
                </a:lnTo>
                <a:close/>
              </a:path>
              <a:path w="7283450" h="1363345">
                <a:moveTo>
                  <a:pt x="2362765" y="1356080"/>
                </a:moveTo>
                <a:lnTo>
                  <a:pt x="2309841" y="1325520"/>
                </a:lnTo>
                <a:lnTo>
                  <a:pt x="2340401" y="1272591"/>
                </a:lnTo>
                <a:lnTo>
                  <a:pt x="2393325" y="1303151"/>
                </a:lnTo>
                <a:lnTo>
                  <a:pt x="2362765" y="1356080"/>
                </a:lnTo>
                <a:close/>
              </a:path>
              <a:path w="7283450" h="1363345">
                <a:moveTo>
                  <a:pt x="3181587" y="121190"/>
                </a:moveTo>
                <a:lnTo>
                  <a:pt x="3179127" y="119767"/>
                </a:lnTo>
                <a:lnTo>
                  <a:pt x="3180546" y="117307"/>
                </a:lnTo>
                <a:lnTo>
                  <a:pt x="3183005" y="118731"/>
                </a:lnTo>
                <a:lnTo>
                  <a:pt x="3181587" y="121190"/>
                </a:lnTo>
                <a:close/>
              </a:path>
              <a:path w="7283450" h="1363345">
                <a:moveTo>
                  <a:pt x="3122134" y="229379"/>
                </a:moveTo>
                <a:lnTo>
                  <a:pt x="3115157" y="225348"/>
                </a:lnTo>
                <a:lnTo>
                  <a:pt x="3119188" y="218371"/>
                </a:lnTo>
                <a:lnTo>
                  <a:pt x="3126165" y="222401"/>
                </a:lnTo>
                <a:lnTo>
                  <a:pt x="3122134" y="229379"/>
                </a:lnTo>
                <a:close/>
              </a:path>
              <a:path w="7283450" h="1363345">
                <a:moveTo>
                  <a:pt x="3062596" y="337237"/>
                </a:moveTo>
                <a:lnTo>
                  <a:pt x="3051516" y="330843"/>
                </a:lnTo>
                <a:lnTo>
                  <a:pt x="3057916" y="319758"/>
                </a:lnTo>
                <a:lnTo>
                  <a:pt x="3068995" y="326158"/>
                </a:lnTo>
                <a:lnTo>
                  <a:pt x="3062596" y="337237"/>
                </a:lnTo>
                <a:close/>
              </a:path>
              <a:path w="7283450" h="1363345">
                <a:moveTo>
                  <a:pt x="3003143" y="445417"/>
                </a:moveTo>
                <a:lnTo>
                  <a:pt x="2987555" y="436419"/>
                </a:lnTo>
                <a:lnTo>
                  <a:pt x="2996558" y="420826"/>
                </a:lnTo>
                <a:lnTo>
                  <a:pt x="3012145" y="429824"/>
                </a:lnTo>
                <a:lnTo>
                  <a:pt x="3003143" y="445417"/>
                </a:lnTo>
                <a:close/>
              </a:path>
              <a:path w="7283450" h="1363345">
                <a:moveTo>
                  <a:pt x="2943695" y="553600"/>
                </a:moveTo>
                <a:lnTo>
                  <a:pt x="2923590" y="541995"/>
                </a:lnTo>
                <a:lnTo>
                  <a:pt x="2935199" y="521890"/>
                </a:lnTo>
                <a:lnTo>
                  <a:pt x="2955305" y="533495"/>
                </a:lnTo>
                <a:lnTo>
                  <a:pt x="2943695" y="553600"/>
                </a:lnTo>
                <a:close/>
              </a:path>
              <a:path w="7283450" h="1363345">
                <a:moveTo>
                  <a:pt x="2884243" y="661789"/>
                </a:moveTo>
                <a:lnTo>
                  <a:pt x="2859629" y="647576"/>
                </a:lnTo>
                <a:lnTo>
                  <a:pt x="2873841" y="622958"/>
                </a:lnTo>
                <a:lnTo>
                  <a:pt x="2898455" y="637170"/>
                </a:lnTo>
                <a:lnTo>
                  <a:pt x="2884243" y="661789"/>
                </a:lnTo>
                <a:close/>
              </a:path>
              <a:path w="7283450" h="1363345">
                <a:moveTo>
                  <a:pt x="2824790" y="769968"/>
                </a:moveTo>
                <a:lnTo>
                  <a:pt x="2795663" y="753153"/>
                </a:lnTo>
                <a:lnTo>
                  <a:pt x="2812483" y="724021"/>
                </a:lnTo>
                <a:lnTo>
                  <a:pt x="2841610" y="740841"/>
                </a:lnTo>
                <a:lnTo>
                  <a:pt x="2824790" y="769968"/>
                </a:lnTo>
                <a:close/>
              </a:path>
              <a:path w="7283450" h="1363345">
                <a:moveTo>
                  <a:pt x="2765256" y="877832"/>
                </a:moveTo>
                <a:lnTo>
                  <a:pt x="2732022" y="858643"/>
                </a:lnTo>
                <a:lnTo>
                  <a:pt x="2751211" y="825409"/>
                </a:lnTo>
                <a:lnTo>
                  <a:pt x="2784445" y="844593"/>
                </a:lnTo>
                <a:lnTo>
                  <a:pt x="2765256" y="877832"/>
                </a:lnTo>
                <a:close/>
              </a:path>
              <a:path w="7283450" h="1363345">
                <a:moveTo>
                  <a:pt x="2705804" y="986011"/>
                </a:moveTo>
                <a:lnTo>
                  <a:pt x="2668057" y="964219"/>
                </a:lnTo>
                <a:lnTo>
                  <a:pt x="2689848" y="926477"/>
                </a:lnTo>
                <a:lnTo>
                  <a:pt x="2727595" y="948268"/>
                </a:lnTo>
                <a:lnTo>
                  <a:pt x="2705804" y="986011"/>
                </a:lnTo>
                <a:close/>
              </a:path>
              <a:path w="7283450" h="1363345">
                <a:moveTo>
                  <a:pt x="2646265" y="1093874"/>
                </a:moveTo>
                <a:lnTo>
                  <a:pt x="2604416" y="1069710"/>
                </a:lnTo>
                <a:lnTo>
                  <a:pt x="2628581" y="1027860"/>
                </a:lnTo>
                <a:lnTo>
                  <a:pt x="2670430" y="1052025"/>
                </a:lnTo>
                <a:lnTo>
                  <a:pt x="2646265" y="1093874"/>
                </a:lnTo>
                <a:close/>
              </a:path>
              <a:path w="7283450" h="1363345">
                <a:moveTo>
                  <a:pt x="2586817" y="1202058"/>
                </a:moveTo>
                <a:lnTo>
                  <a:pt x="2540455" y="1175291"/>
                </a:lnTo>
                <a:lnTo>
                  <a:pt x="2567222" y="1128928"/>
                </a:lnTo>
                <a:lnTo>
                  <a:pt x="2613585" y="1155696"/>
                </a:lnTo>
                <a:lnTo>
                  <a:pt x="2586817" y="1202058"/>
                </a:lnTo>
                <a:close/>
              </a:path>
              <a:path w="7283450" h="1363345">
                <a:moveTo>
                  <a:pt x="2527279" y="1309917"/>
                </a:moveTo>
                <a:lnTo>
                  <a:pt x="2476814" y="1280781"/>
                </a:lnTo>
                <a:lnTo>
                  <a:pt x="2505950" y="1230316"/>
                </a:lnTo>
                <a:lnTo>
                  <a:pt x="2556415" y="1259453"/>
                </a:lnTo>
                <a:lnTo>
                  <a:pt x="2527279" y="1309917"/>
                </a:lnTo>
                <a:close/>
              </a:path>
              <a:path w="7283450" h="1363345">
                <a:moveTo>
                  <a:pt x="3286734" y="183541"/>
                </a:moveTo>
                <a:lnTo>
                  <a:pt x="3281805" y="180694"/>
                </a:lnTo>
                <a:lnTo>
                  <a:pt x="3284647" y="175771"/>
                </a:lnTo>
                <a:lnTo>
                  <a:pt x="3289575" y="178617"/>
                </a:lnTo>
                <a:lnTo>
                  <a:pt x="3286734" y="183541"/>
                </a:lnTo>
                <a:close/>
              </a:path>
              <a:path w="7283450" h="1363345">
                <a:moveTo>
                  <a:pt x="3227195" y="291400"/>
                </a:moveTo>
                <a:lnTo>
                  <a:pt x="3218164" y="286185"/>
                </a:lnTo>
                <a:lnTo>
                  <a:pt x="3223379" y="277159"/>
                </a:lnTo>
                <a:lnTo>
                  <a:pt x="3232406" y="282369"/>
                </a:lnTo>
                <a:lnTo>
                  <a:pt x="3227195" y="291400"/>
                </a:lnTo>
                <a:close/>
              </a:path>
              <a:path w="7283450" h="1363345">
                <a:moveTo>
                  <a:pt x="3167742" y="399579"/>
                </a:moveTo>
                <a:lnTo>
                  <a:pt x="3154203" y="391766"/>
                </a:lnTo>
                <a:lnTo>
                  <a:pt x="3162021" y="378222"/>
                </a:lnTo>
                <a:lnTo>
                  <a:pt x="3175560" y="386040"/>
                </a:lnTo>
                <a:lnTo>
                  <a:pt x="3167742" y="399579"/>
                </a:lnTo>
                <a:close/>
              </a:path>
              <a:path w="7283450" h="1363345">
                <a:moveTo>
                  <a:pt x="3108290" y="507767"/>
                </a:moveTo>
                <a:lnTo>
                  <a:pt x="3090238" y="497342"/>
                </a:lnTo>
                <a:lnTo>
                  <a:pt x="3100663" y="479290"/>
                </a:lnTo>
                <a:lnTo>
                  <a:pt x="3118715" y="489715"/>
                </a:lnTo>
                <a:lnTo>
                  <a:pt x="3108290" y="507767"/>
                </a:lnTo>
                <a:close/>
              </a:path>
              <a:path w="7283450" h="1363345">
                <a:moveTo>
                  <a:pt x="3048837" y="615947"/>
                </a:moveTo>
                <a:lnTo>
                  <a:pt x="3026272" y="602918"/>
                </a:lnTo>
                <a:lnTo>
                  <a:pt x="3039300" y="580353"/>
                </a:lnTo>
                <a:lnTo>
                  <a:pt x="3061865" y="593382"/>
                </a:lnTo>
                <a:lnTo>
                  <a:pt x="3048837" y="615947"/>
                </a:lnTo>
                <a:close/>
              </a:path>
              <a:path w="7283450" h="1363345">
                <a:moveTo>
                  <a:pt x="2989298" y="723810"/>
                </a:moveTo>
                <a:lnTo>
                  <a:pt x="2962631" y="708413"/>
                </a:lnTo>
                <a:lnTo>
                  <a:pt x="2978028" y="681746"/>
                </a:lnTo>
                <a:lnTo>
                  <a:pt x="3004695" y="697143"/>
                </a:lnTo>
                <a:lnTo>
                  <a:pt x="2989298" y="723810"/>
                </a:lnTo>
                <a:close/>
              </a:path>
              <a:path w="7283450" h="1363345">
                <a:moveTo>
                  <a:pt x="2929851" y="831990"/>
                </a:moveTo>
                <a:lnTo>
                  <a:pt x="2898670" y="813990"/>
                </a:lnTo>
                <a:lnTo>
                  <a:pt x="2916674" y="782809"/>
                </a:lnTo>
                <a:lnTo>
                  <a:pt x="2947855" y="800814"/>
                </a:lnTo>
                <a:lnTo>
                  <a:pt x="2929851" y="831990"/>
                </a:lnTo>
                <a:close/>
              </a:path>
              <a:path w="7283450" h="1363345">
                <a:moveTo>
                  <a:pt x="2870403" y="940174"/>
                </a:moveTo>
                <a:lnTo>
                  <a:pt x="2834704" y="919566"/>
                </a:lnTo>
                <a:lnTo>
                  <a:pt x="2855311" y="883873"/>
                </a:lnTo>
                <a:lnTo>
                  <a:pt x="2891010" y="904485"/>
                </a:lnTo>
                <a:lnTo>
                  <a:pt x="2870403" y="940174"/>
                </a:lnTo>
                <a:close/>
              </a:path>
              <a:path w="7283450" h="1363345">
                <a:moveTo>
                  <a:pt x="2810864" y="1048037"/>
                </a:moveTo>
                <a:lnTo>
                  <a:pt x="2771064" y="1025056"/>
                </a:lnTo>
                <a:lnTo>
                  <a:pt x="2794039" y="985260"/>
                </a:lnTo>
                <a:lnTo>
                  <a:pt x="2833840" y="1008241"/>
                </a:lnTo>
                <a:lnTo>
                  <a:pt x="2810864" y="1048037"/>
                </a:lnTo>
                <a:close/>
              </a:path>
              <a:path w="7283450" h="1363345">
                <a:moveTo>
                  <a:pt x="2751407" y="1156221"/>
                </a:moveTo>
                <a:lnTo>
                  <a:pt x="2707098" y="1130638"/>
                </a:lnTo>
                <a:lnTo>
                  <a:pt x="2732681" y="1086324"/>
                </a:lnTo>
                <a:lnTo>
                  <a:pt x="2776990" y="1111907"/>
                </a:lnTo>
                <a:lnTo>
                  <a:pt x="2751407" y="1156221"/>
                </a:lnTo>
                <a:close/>
              </a:path>
              <a:path w="7283450" h="1363345">
                <a:moveTo>
                  <a:pt x="2691873" y="1264075"/>
                </a:moveTo>
                <a:lnTo>
                  <a:pt x="2643457" y="1236123"/>
                </a:lnTo>
                <a:lnTo>
                  <a:pt x="2671409" y="1187712"/>
                </a:lnTo>
                <a:lnTo>
                  <a:pt x="2719825" y="1215664"/>
                </a:lnTo>
                <a:lnTo>
                  <a:pt x="2691873" y="1264075"/>
                </a:lnTo>
                <a:close/>
              </a:path>
              <a:path w="7283450" h="1363345">
                <a:moveTo>
                  <a:pt x="3451328" y="137699"/>
                </a:moveTo>
                <a:lnTo>
                  <a:pt x="3448458" y="136042"/>
                </a:lnTo>
                <a:lnTo>
                  <a:pt x="3450115" y="133171"/>
                </a:lnTo>
                <a:lnTo>
                  <a:pt x="3452985" y="134828"/>
                </a:lnTo>
                <a:lnTo>
                  <a:pt x="3451328" y="137699"/>
                </a:lnTo>
                <a:close/>
              </a:path>
              <a:path w="7283450" h="1363345">
                <a:moveTo>
                  <a:pt x="3391789" y="245557"/>
                </a:moveTo>
                <a:lnTo>
                  <a:pt x="3384812" y="241532"/>
                </a:lnTo>
                <a:lnTo>
                  <a:pt x="3388838" y="234559"/>
                </a:lnTo>
                <a:lnTo>
                  <a:pt x="3395815" y="238585"/>
                </a:lnTo>
                <a:lnTo>
                  <a:pt x="3391789" y="245557"/>
                </a:lnTo>
                <a:close/>
              </a:path>
              <a:path w="7283450" h="1363345">
                <a:moveTo>
                  <a:pt x="3332337" y="353741"/>
                </a:moveTo>
                <a:lnTo>
                  <a:pt x="3320851" y="347108"/>
                </a:lnTo>
                <a:lnTo>
                  <a:pt x="3327480" y="335623"/>
                </a:lnTo>
                <a:lnTo>
                  <a:pt x="3338970" y="342256"/>
                </a:lnTo>
                <a:lnTo>
                  <a:pt x="3332337" y="353741"/>
                </a:lnTo>
                <a:close/>
              </a:path>
              <a:path w="7283450" h="1363345">
                <a:moveTo>
                  <a:pt x="3272889" y="461930"/>
                </a:moveTo>
                <a:lnTo>
                  <a:pt x="3256885" y="452689"/>
                </a:lnTo>
                <a:lnTo>
                  <a:pt x="3266126" y="436691"/>
                </a:lnTo>
                <a:lnTo>
                  <a:pt x="3282125" y="445927"/>
                </a:lnTo>
                <a:lnTo>
                  <a:pt x="3272889" y="461930"/>
                </a:lnTo>
                <a:close/>
              </a:path>
              <a:path w="7283450" h="1363345">
                <a:moveTo>
                  <a:pt x="3213436" y="570109"/>
                </a:moveTo>
                <a:lnTo>
                  <a:pt x="3192920" y="558266"/>
                </a:lnTo>
                <a:lnTo>
                  <a:pt x="3204763" y="537754"/>
                </a:lnTo>
                <a:lnTo>
                  <a:pt x="3225280" y="549598"/>
                </a:lnTo>
                <a:lnTo>
                  <a:pt x="3213436" y="570109"/>
                </a:lnTo>
                <a:close/>
              </a:path>
              <a:path w="7283450" h="1363345">
                <a:moveTo>
                  <a:pt x="3153984" y="678298"/>
                </a:moveTo>
                <a:lnTo>
                  <a:pt x="3128954" y="663847"/>
                </a:lnTo>
                <a:lnTo>
                  <a:pt x="3143405" y="638817"/>
                </a:lnTo>
                <a:lnTo>
                  <a:pt x="3168435" y="653268"/>
                </a:lnTo>
                <a:lnTo>
                  <a:pt x="3153984" y="678298"/>
                </a:lnTo>
                <a:close/>
              </a:path>
              <a:path w="7283450" h="1363345">
                <a:moveTo>
                  <a:pt x="3094449" y="786152"/>
                </a:moveTo>
                <a:lnTo>
                  <a:pt x="3065313" y="769332"/>
                </a:lnTo>
                <a:lnTo>
                  <a:pt x="3082133" y="740205"/>
                </a:lnTo>
                <a:lnTo>
                  <a:pt x="3111265" y="757025"/>
                </a:lnTo>
                <a:lnTo>
                  <a:pt x="3094449" y="786152"/>
                </a:lnTo>
                <a:close/>
              </a:path>
              <a:path w="7283450" h="1363345">
                <a:moveTo>
                  <a:pt x="3034992" y="894341"/>
                </a:moveTo>
                <a:lnTo>
                  <a:pt x="3001352" y="874918"/>
                </a:lnTo>
                <a:lnTo>
                  <a:pt x="3020775" y="841269"/>
                </a:lnTo>
                <a:lnTo>
                  <a:pt x="3054420" y="860691"/>
                </a:lnTo>
                <a:lnTo>
                  <a:pt x="3034992" y="894341"/>
                </a:lnTo>
                <a:close/>
              </a:path>
              <a:path w="7283450" h="1363345">
                <a:moveTo>
                  <a:pt x="2975459" y="1002195"/>
                </a:moveTo>
                <a:lnTo>
                  <a:pt x="2937712" y="980404"/>
                </a:lnTo>
                <a:lnTo>
                  <a:pt x="2959503" y="942661"/>
                </a:lnTo>
                <a:lnTo>
                  <a:pt x="2997250" y="964453"/>
                </a:lnTo>
                <a:lnTo>
                  <a:pt x="2975459" y="1002195"/>
                </a:lnTo>
                <a:close/>
              </a:path>
              <a:path w="7283450" h="1363345">
                <a:moveTo>
                  <a:pt x="2916006" y="1110384"/>
                </a:moveTo>
                <a:lnTo>
                  <a:pt x="2873746" y="1085985"/>
                </a:lnTo>
                <a:lnTo>
                  <a:pt x="2898145" y="1043724"/>
                </a:lnTo>
                <a:lnTo>
                  <a:pt x="2940405" y="1068123"/>
                </a:lnTo>
                <a:lnTo>
                  <a:pt x="2916006" y="1110384"/>
                </a:lnTo>
                <a:close/>
              </a:path>
              <a:path w="7283450" h="1363345">
                <a:moveTo>
                  <a:pt x="2856468" y="1218243"/>
                </a:moveTo>
                <a:lnTo>
                  <a:pt x="2810105" y="1191475"/>
                </a:lnTo>
                <a:lnTo>
                  <a:pt x="2836873" y="1145112"/>
                </a:lnTo>
                <a:lnTo>
                  <a:pt x="2883235" y="1171880"/>
                </a:lnTo>
                <a:lnTo>
                  <a:pt x="2856468" y="1218243"/>
                </a:lnTo>
                <a:close/>
              </a:path>
              <a:path w="7283450" h="1363345">
                <a:moveTo>
                  <a:pt x="2797020" y="1326427"/>
                </a:moveTo>
                <a:lnTo>
                  <a:pt x="2746144" y="1297056"/>
                </a:lnTo>
                <a:lnTo>
                  <a:pt x="2775515" y="1246180"/>
                </a:lnTo>
                <a:lnTo>
                  <a:pt x="2826390" y="1275551"/>
                </a:lnTo>
                <a:lnTo>
                  <a:pt x="2797020" y="1326427"/>
                </a:lnTo>
                <a:close/>
              </a:path>
              <a:path w="7283450" h="1363345">
                <a:moveTo>
                  <a:pt x="3556384" y="199720"/>
                </a:moveTo>
                <a:lnTo>
                  <a:pt x="3551465" y="196878"/>
                </a:lnTo>
                <a:lnTo>
                  <a:pt x="3554307" y="191960"/>
                </a:lnTo>
                <a:lnTo>
                  <a:pt x="3559225" y="194801"/>
                </a:lnTo>
                <a:lnTo>
                  <a:pt x="3556384" y="199720"/>
                </a:lnTo>
                <a:close/>
              </a:path>
              <a:path w="7283450" h="1363345">
                <a:moveTo>
                  <a:pt x="3496936" y="307909"/>
                </a:moveTo>
                <a:lnTo>
                  <a:pt x="3487494" y="302460"/>
                </a:lnTo>
                <a:lnTo>
                  <a:pt x="3492944" y="293023"/>
                </a:lnTo>
                <a:lnTo>
                  <a:pt x="3502385" y="298472"/>
                </a:lnTo>
                <a:lnTo>
                  <a:pt x="3496936" y="307909"/>
                </a:lnTo>
                <a:close/>
              </a:path>
              <a:path w="7283450" h="1363345">
                <a:moveTo>
                  <a:pt x="3437398" y="415763"/>
                </a:moveTo>
                <a:lnTo>
                  <a:pt x="3423858" y="407945"/>
                </a:lnTo>
                <a:lnTo>
                  <a:pt x="3431671" y="394411"/>
                </a:lnTo>
                <a:lnTo>
                  <a:pt x="3445215" y="402229"/>
                </a:lnTo>
                <a:lnTo>
                  <a:pt x="3437398" y="415763"/>
                </a:lnTo>
                <a:close/>
              </a:path>
              <a:path w="7283450" h="1363345">
                <a:moveTo>
                  <a:pt x="3377945" y="523952"/>
                </a:moveTo>
                <a:lnTo>
                  <a:pt x="3359888" y="513526"/>
                </a:lnTo>
                <a:lnTo>
                  <a:pt x="3370313" y="495474"/>
                </a:lnTo>
                <a:lnTo>
                  <a:pt x="3388365" y="505895"/>
                </a:lnTo>
                <a:lnTo>
                  <a:pt x="3377945" y="523952"/>
                </a:lnTo>
                <a:close/>
              </a:path>
              <a:path w="7283450" h="1363345">
                <a:moveTo>
                  <a:pt x="3318583" y="632461"/>
                </a:moveTo>
                <a:lnTo>
                  <a:pt x="3295602" y="619194"/>
                </a:lnTo>
                <a:lnTo>
                  <a:pt x="3308869" y="596213"/>
                </a:lnTo>
                <a:lnTo>
                  <a:pt x="3331850" y="609480"/>
                </a:lnTo>
                <a:lnTo>
                  <a:pt x="3318583" y="632461"/>
                </a:lnTo>
                <a:close/>
              </a:path>
              <a:path w="7283450" h="1363345">
                <a:moveTo>
                  <a:pt x="3259044" y="740320"/>
                </a:moveTo>
                <a:lnTo>
                  <a:pt x="3231961" y="724684"/>
                </a:lnTo>
                <a:lnTo>
                  <a:pt x="3247597" y="697601"/>
                </a:lnTo>
                <a:lnTo>
                  <a:pt x="3274680" y="713237"/>
                </a:lnTo>
                <a:lnTo>
                  <a:pt x="3259044" y="740320"/>
                </a:lnTo>
                <a:close/>
              </a:path>
              <a:path w="7283450" h="1363345">
                <a:moveTo>
                  <a:pt x="3199591" y="848499"/>
                </a:moveTo>
                <a:lnTo>
                  <a:pt x="3168000" y="830260"/>
                </a:lnTo>
                <a:lnTo>
                  <a:pt x="3186244" y="798669"/>
                </a:lnTo>
                <a:lnTo>
                  <a:pt x="3217830" y="816907"/>
                </a:lnTo>
                <a:lnTo>
                  <a:pt x="3199591" y="848499"/>
                </a:lnTo>
                <a:close/>
              </a:path>
              <a:path w="7283450" h="1363345">
                <a:moveTo>
                  <a:pt x="3140053" y="956362"/>
                </a:moveTo>
                <a:lnTo>
                  <a:pt x="3104360" y="935755"/>
                </a:lnTo>
                <a:lnTo>
                  <a:pt x="3124967" y="900057"/>
                </a:lnTo>
                <a:lnTo>
                  <a:pt x="3160660" y="920664"/>
                </a:lnTo>
                <a:lnTo>
                  <a:pt x="3140053" y="956362"/>
                </a:lnTo>
                <a:close/>
              </a:path>
              <a:path w="7283450" h="1363345">
                <a:moveTo>
                  <a:pt x="3080605" y="1064546"/>
                </a:moveTo>
                <a:lnTo>
                  <a:pt x="3040394" y="1041332"/>
                </a:lnTo>
                <a:lnTo>
                  <a:pt x="3063608" y="1001120"/>
                </a:lnTo>
                <a:lnTo>
                  <a:pt x="3103820" y="1024335"/>
                </a:lnTo>
                <a:lnTo>
                  <a:pt x="3080605" y="1064546"/>
                </a:lnTo>
                <a:close/>
              </a:path>
              <a:path w="7283450" h="1363345">
                <a:moveTo>
                  <a:pt x="3021067" y="1172405"/>
                </a:moveTo>
                <a:lnTo>
                  <a:pt x="2976753" y="1146822"/>
                </a:lnTo>
                <a:lnTo>
                  <a:pt x="3002336" y="1102508"/>
                </a:lnTo>
                <a:lnTo>
                  <a:pt x="3046650" y="1128092"/>
                </a:lnTo>
                <a:lnTo>
                  <a:pt x="3021067" y="1172405"/>
                </a:lnTo>
                <a:close/>
              </a:path>
              <a:path w="7283450" h="1363345">
                <a:moveTo>
                  <a:pt x="2961614" y="1280584"/>
                </a:moveTo>
                <a:lnTo>
                  <a:pt x="2912787" y="1252398"/>
                </a:lnTo>
                <a:lnTo>
                  <a:pt x="2940979" y="1203571"/>
                </a:lnTo>
                <a:lnTo>
                  <a:pt x="2989800" y="1231762"/>
                </a:lnTo>
                <a:lnTo>
                  <a:pt x="2961614" y="1280584"/>
                </a:lnTo>
                <a:close/>
              </a:path>
              <a:path w="7283450" h="1363345">
                <a:moveTo>
                  <a:pt x="3720983" y="153883"/>
                </a:moveTo>
                <a:lnTo>
                  <a:pt x="3718108" y="152226"/>
                </a:lnTo>
                <a:lnTo>
                  <a:pt x="3719765" y="149356"/>
                </a:lnTo>
                <a:lnTo>
                  <a:pt x="3722640" y="151013"/>
                </a:lnTo>
                <a:lnTo>
                  <a:pt x="3720983" y="153883"/>
                </a:lnTo>
                <a:close/>
              </a:path>
              <a:path w="7283450" h="1363345">
                <a:moveTo>
                  <a:pt x="3661526" y="262067"/>
                </a:moveTo>
                <a:lnTo>
                  <a:pt x="3654142" y="257807"/>
                </a:lnTo>
                <a:lnTo>
                  <a:pt x="3658407" y="250419"/>
                </a:lnTo>
                <a:lnTo>
                  <a:pt x="3665790" y="254684"/>
                </a:lnTo>
                <a:lnTo>
                  <a:pt x="3661526" y="262067"/>
                </a:lnTo>
                <a:close/>
              </a:path>
              <a:path w="7283450" h="1363345">
                <a:moveTo>
                  <a:pt x="3601987" y="369930"/>
                </a:moveTo>
                <a:lnTo>
                  <a:pt x="3590502" y="363297"/>
                </a:lnTo>
                <a:lnTo>
                  <a:pt x="3597135" y="351807"/>
                </a:lnTo>
                <a:lnTo>
                  <a:pt x="3608621" y="358440"/>
                </a:lnTo>
                <a:lnTo>
                  <a:pt x="3601987" y="369930"/>
                </a:lnTo>
                <a:close/>
              </a:path>
              <a:path w="7283450" h="1363345">
                <a:moveTo>
                  <a:pt x="3542539" y="478110"/>
                </a:moveTo>
                <a:lnTo>
                  <a:pt x="3526536" y="468873"/>
                </a:lnTo>
                <a:lnTo>
                  <a:pt x="3535777" y="452870"/>
                </a:lnTo>
                <a:lnTo>
                  <a:pt x="3551780" y="462111"/>
                </a:lnTo>
                <a:lnTo>
                  <a:pt x="3542539" y="478110"/>
                </a:lnTo>
                <a:close/>
              </a:path>
              <a:path w="7283450" h="1363345">
                <a:moveTo>
                  <a:pt x="3483092" y="586294"/>
                </a:moveTo>
                <a:lnTo>
                  <a:pt x="3462575" y="574450"/>
                </a:lnTo>
                <a:lnTo>
                  <a:pt x="3474419" y="553938"/>
                </a:lnTo>
                <a:lnTo>
                  <a:pt x="3494935" y="565782"/>
                </a:lnTo>
                <a:lnTo>
                  <a:pt x="3483092" y="586294"/>
                </a:lnTo>
                <a:close/>
              </a:path>
              <a:path w="7283450" h="1363345">
                <a:moveTo>
                  <a:pt x="3423634" y="694482"/>
                </a:moveTo>
                <a:lnTo>
                  <a:pt x="3398610" y="680031"/>
                </a:lnTo>
                <a:lnTo>
                  <a:pt x="3413061" y="655002"/>
                </a:lnTo>
                <a:lnTo>
                  <a:pt x="3438085" y="669448"/>
                </a:lnTo>
                <a:lnTo>
                  <a:pt x="3423634" y="694482"/>
                </a:lnTo>
                <a:close/>
              </a:path>
              <a:path w="7283450" h="1363345">
                <a:moveTo>
                  <a:pt x="3364186" y="802661"/>
                </a:moveTo>
                <a:lnTo>
                  <a:pt x="3334644" y="785607"/>
                </a:lnTo>
                <a:lnTo>
                  <a:pt x="3351698" y="756070"/>
                </a:lnTo>
                <a:lnTo>
                  <a:pt x="3381240" y="773123"/>
                </a:lnTo>
                <a:lnTo>
                  <a:pt x="3364186" y="802661"/>
                </a:lnTo>
                <a:close/>
              </a:path>
              <a:path w="7283450" h="1363345">
                <a:moveTo>
                  <a:pt x="3304647" y="910525"/>
                </a:moveTo>
                <a:lnTo>
                  <a:pt x="3271003" y="891098"/>
                </a:lnTo>
                <a:lnTo>
                  <a:pt x="3290430" y="857453"/>
                </a:lnTo>
                <a:lnTo>
                  <a:pt x="3324075" y="876880"/>
                </a:lnTo>
                <a:lnTo>
                  <a:pt x="3304647" y="910525"/>
                </a:lnTo>
                <a:close/>
              </a:path>
              <a:path w="7283450" h="1363345">
                <a:moveTo>
                  <a:pt x="3245200" y="1018709"/>
                </a:moveTo>
                <a:lnTo>
                  <a:pt x="3207042" y="996679"/>
                </a:lnTo>
                <a:lnTo>
                  <a:pt x="3229072" y="958521"/>
                </a:lnTo>
                <a:lnTo>
                  <a:pt x="3267230" y="980551"/>
                </a:lnTo>
                <a:lnTo>
                  <a:pt x="3245200" y="1018709"/>
                </a:lnTo>
                <a:close/>
              </a:path>
              <a:path w="7283450" h="1363345">
                <a:moveTo>
                  <a:pt x="3185661" y="1126568"/>
                </a:moveTo>
                <a:lnTo>
                  <a:pt x="3143401" y="1102169"/>
                </a:lnTo>
                <a:lnTo>
                  <a:pt x="3167800" y="1059909"/>
                </a:lnTo>
                <a:lnTo>
                  <a:pt x="3210060" y="1084308"/>
                </a:lnTo>
                <a:lnTo>
                  <a:pt x="3185661" y="1126568"/>
                </a:lnTo>
                <a:close/>
              </a:path>
              <a:path w="7283450" h="1363345">
                <a:moveTo>
                  <a:pt x="3126209" y="1234747"/>
                </a:moveTo>
                <a:lnTo>
                  <a:pt x="3079435" y="1207745"/>
                </a:lnTo>
                <a:lnTo>
                  <a:pt x="3106442" y="1160972"/>
                </a:lnTo>
                <a:lnTo>
                  <a:pt x="3153215" y="1187974"/>
                </a:lnTo>
                <a:lnTo>
                  <a:pt x="3126209" y="1234747"/>
                </a:lnTo>
                <a:close/>
              </a:path>
              <a:path w="7283450" h="1363345">
                <a:moveTo>
                  <a:pt x="3066760" y="1342935"/>
                </a:moveTo>
                <a:lnTo>
                  <a:pt x="3015470" y="1313321"/>
                </a:lnTo>
                <a:lnTo>
                  <a:pt x="3045079" y="1262035"/>
                </a:lnTo>
                <a:lnTo>
                  <a:pt x="3096370" y="1291644"/>
                </a:lnTo>
                <a:lnTo>
                  <a:pt x="3066760" y="1342935"/>
                </a:lnTo>
                <a:close/>
              </a:path>
              <a:path w="7283450" h="1363345">
                <a:moveTo>
                  <a:pt x="3826125" y="216230"/>
                </a:moveTo>
                <a:lnTo>
                  <a:pt x="3820790" y="213154"/>
                </a:lnTo>
                <a:lnTo>
                  <a:pt x="3823871" y="207815"/>
                </a:lnTo>
                <a:lnTo>
                  <a:pt x="3829205" y="210895"/>
                </a:lnTo>
                <a:lnTo>
                  <a:pt x="3826125" y="216230"/>
                </a:lnTo>
                <a:close/>
              </a:path>
              <a:path w="7283450" h="1363345">
                <a:moveTo>
                  <a:pt x="3766677" y="324414"/>
                </a:moveTo>
                <a:lnTo>
                  <a:pt x="3756829" y="318726"/>
                </a:lnTo>
                <a:lnTo>
                  <a:pt x="3762512" y="308883"/>
                </a:lnTo>
                <a:lnTo>
                  <a:pt x="3772360" y="314571"/>
                </a:lnTo>
                <a:lnTo>
                  <a:pt x="3766677" y="324414"/>
                </a:lnTo>
                <a:close/>
              </a:path>
              <a:path w="7283450" h="1363345">
                <a:moveTo>
                  <a:pt x="3707138" y="432273"/>
                </a:moveTo>
                <a:lnTo>
                  <a:pt x="3693189" y="424221"/>
                </a:lnTo>
                <a:lnTo>
                  <a:pt x="3701240" y="410271"/>
                </a:lnTo>
                <a:lnTo>
                  <a:pt x="3715190" y="418323"/>
                </a:lnTo>
                <a:lnTo>
                  <a:pt x="3707138" y="432273"/>
                </a:lnTo>
                <a:close/>
              </a:path>
              <a:path w="7283450" h="1363345">
                <a:moveTo>
                  <a:pt x="3647681" y="540461"/>
                </a:moveTo>
                <a:lnTo>
                  <a:pt x="3629218" y="529802"/>
                </a:lnTo>
                <a:lnTo>
                  <a:pt x="3639882" y="511334"/>
                </a:lnTo>
                <a:lnTo>
                  <a:pt x="3658345" y="521994"/>
                </a:lnTo>
                <a:lnTo>
                  <a:pt x="3647681" y="540461"/>
                </a:lnTo>
                <a:close/>
              </a:path>
              <a:path w="7283450" h="1363345">
                <a:moveTo>
                  <a:pt x="3588233" y="648640"/>
                </a:moveTo>
                <a:lnTo>
                  <a:pt x="3565257" y="635378"/>
                </a:lnTo>
                <a:lnTo>
                  <a:pt x="3578524" y="612402"/>
                </a:lnTo>
                <a:lnTo>
                  <a:pt x="3601500" y="625669"/>
                </a:lnTo>
                <a:lnTo>
                  <a:pt x="3588233" y="648640"/>
                </a:lnTo>
                <a:close/>
              </a:path>
              <a:path w="7283450" h="1363345">
                <a:moveTo>
                  <a:pt x="3528785" y="756824"/>
                </a:moveTo>
                <a:lnTo>
                  <a:pt x="3501291" y="740954"/>
                </a:lnTo>
                <a:lnTo>
                  <a:pt x="3517161" y="713466"/>
                </a:lnTo>
                <a:lnTo>
                  <a:pt x="3544655" y="729340"/>
                </a:lnTo>
                <a:lnTo>
                  <a:pt x="3528785" y="756824"/>
                </a:lnTo>
                <a:close/>
              </a:path>
              <a:path w="7283450" h="1363345">
                <a:moveTo>
                  <a:pt x="3469247" y="864688"/>
                </a:moveTo>
                <a:lnTo>
                  <a:pt x="3437651" y="846445"/>
                </a:lnTo>
                <a:lnTo>
                  <a:pt x="3455889" y="814853"/>
                </a:lnTo>
                <a:lnTo>
                  <a:pt x="3487485" y="833097"/>
                </a:lnTo>
                <a:lnTo>
                  <a:pt x="3469247" y="864688"/>
                </a:lnTo>
                <a:close/>
              </a:path>
              <a:path w="7283450" h="1363345">
                <a:moveTo>
                  <a:pt x="3409789" y="972872"/>
                </a:moveTo>
                <a:lnTo>
                  <a:pt x="3373685" y="952026"/>
                </a:lnTo>
                <a:lnTo>
                  <a:pt x="3394531" y="915917"/>
                </a:lnTo>
                <a:lnTo>
                  <a:pt x="3430635" y="936763"/>
                </a:lnTo>
                <a:lnTo>
                  <a:pt x="3409789" y="972872"/>
                </a:lnTo>
                <a:close/>
              </a:path>
              <a:path w="7283450" h="1363345">
                <a:moveTo>
                  <a:pt x="3350256" y="1080726"/>
                </a:moveTo>
                <a:lnTo>
                  <a:pt x="3310044" y="1057512"/>
                </a:lnTo>
                <a:lnTo>
                  <a:pt x="3333259" y="1017305"/>
                </a:lnTo>
                <a:lnTo>
                  <a:pt x="3373470" y="1040520"/>
                </a:lnTo>
                <a:lnTo>
                  <a:pt x="3350256" y="1080726"/>
                </a:lnTo>
                <a:close/>
              </a:path>
              <a:path w="7283450" h="1363345">
                <a:moveTo>
                  <a:pt x="3290803" y="1188915"/>
                </a:moveTo>
                <a:lnTo>
                  <a:pt x="3246083" y="1163097"/>
                </a:lnTo>
                <a:lnTo>
                  <a:pt x="3271901" y="1118373"/>
                </a:lnTo>
                <a:lnTo>
                  <a:pt x="3316625" y="1144195"/>
                </a:lnTo>
                <a:lnTo>
                  <a:pt x="3290803" y="1188915"/>
                </a:lnTo>
                <a:close/>
              </a:path>
              <a:path w="7283450" h="1363345">
                <a:moveTo>
                  <a:pt x="3231269" y="1296774"/>
                </a:moveTo>
                <a:lnTo>
                  <a:pt x="3182442" y="1268583"/>
                </a:lnTo>
                <a:lnTo>
                  <a:pt x="3210633" y="1219761"/>
                </a:lnTo>
                <a:lnTo>
                  <a:pt x="3259455" y="1247947"/>
                </a:lnTo>
                <a:lnTo>
                  <a:pt x="3231269" y="1296774"/>
                </a:lnTo>
                <a:close/>
              </a:path>
              <a:path w="7283450" h="1363345">
                <a:moveTo>
                  <a:pt x="3990719" y="170393"/>
                </a:moveTo>
                <a:lnTo>
                  <a:pt x="3987438" y="168497"/>
                </a:lnTo>
                <a:lnTo>
                  <a:pt x="3989330" y="165216"/>
                </a:lnTo>
                <a:lnTo>
                  <a:pt x="3992615" y="167112"/>
                </a:lnTo>
                <a:lnTo>
                  <a:pt x="3990719" y="170393"/>
                </a:lnTo>
                <a:close/>
              </a:path>
              <a:path w="7283450" h="1363345">
                <a:moveTo>
                  <a:pt x="3931181" y="278251"/>
                </a:moveTo>
                <a:lnTo>
                  <a:pt x="3923797" y="273987"/>
                </a:lnTo>
                <a:lnTo>
                  <a:pt x="3928062" y="266604"/>
                </a:lnTo>
                <a:lnTo>
                  <a:pt x="3935445" y="270868"/>
                </a:lnTo>
                <a:lnTo>
                  <a:pt x="3931181" y="278251"/>
                </a:lnTo>
                <a:close/>
              </a:path>
              <a:path w="7283450" h="1363345">
                <a:moveTo>
                  <a:pt x="3871733" y="386435"/>
                </a:moveTo>
                <a:lnTo>
                  <a:pt x="3859837" y="379568"/>
                </a:lnTo>
                <a:lnTo>
                  <a:pt x="3866704" y="367672"/>
                </a:lnTo>
                <a:lnTo>
                  <a:pt x="3878600" y="374544"/>
                </a:lnTo>
                <a:lnTo>
                  <a:pt x="3871733" y="386435"/>
                </a:lnTo>
                <a:close/>
              </a:path>
              <a:path w="7283450" h="1363345">
                <a:moveTo>
                  <a:pt x="3812280" y="494619"/>
                </a:moveTo>
                <a:lnTo>
                  <a:pt x="3795866" y="485144"/>
                </a:lnTo>
                <a:lnTo>
                  <a:pt x="3805341" y="468735"/>
                </a:lnTo>
                <a:lnTo>
                  <a:pt x="3821755" y="478210"/>
                </a:lnTo>
                <a:lnTo>
                  <a:pt x="3812280" y="494619"/>
                </a:lnTo>
                <a:close/>
              </a:path>
              <a:path w="7283450" h="1363345">
                <a:moveTo>
                  <a:pt x="3752832" y="602803"/>
                </a:moveTo>
                <a:lnTo>
                  <a:pt x="3731905" y="590725"/>
                </a:lnTo>
                <a:lnTo>
                  <a:pt x="3743987" y="569803"/>
                </a:lnTo>
                <a:lnTo>
                  <a:pt x="3764910" y="581881"/>
                </a:lnTo>
                <a:lnTo>
                  <a:pt x="3752832" y="602803"/>
                </a:lnTo>
                <a:close/>
              </a:path>
              <a:path w="7283450" h="1363345">
                <a:moveTo>
                  <a:pt x="3693375" y="710987"/>
                </a:moveTo>
                <a:lnTo>
                  <a:pt x="3667939" y="696302"/>
                </a:lnTo>
                <a:lnTo>
                  <a:pt x="3682629" y="670866"/>
                </a:lnTo>
                <a:lnTo>
                  <a:pt x="3708065" y="685552"/>
                </a:lnTo>
                <a:lnTo>
                  <a:pt x="3693375" y="710987"/>
                </a:lnTo>
                <a:close/>
              </a:path>
              <a:path w="7283450" h="1363345">
                <a:moveTo>
                  <a:pt x="3633841" y="818846"/>
                </a:moveTo>
                <a:lnTo>
                  <a:pt x="3604298" y="801792"/>
                </a:lnTo>
                <a:lnTo>
                  <a:pt x="3621352" y="772254"/>
                </a:lnTo>
                <a:lnTo>
                  <a:pt x="3650895" y="789308"/>
                </a:lnTo>
                <a:lnTo>
                  <a:pt x="3633841" y="818846"/>
                </a:lnTo>
                <a:close/>
              </a:path>
              <a:path w="7283450" h="1363345">
                <a:moveTo>
                  <a:pt x="3574388" y="927034"/>
                </a:moveTo>
                <a:lnTo>
                  <a:pt x="3540333" y="907373"/>
                </a:lnTo>
                <a:lnTo>
                  <a:pt x="3559994" y="873317"/>
                </a:lnTo>
                <a:lnTo>
                  <a:pt x="3594050" y="892979"/>
                </a:lnTo>
                <a:lnTo>
                  <a:pt x="3574388" y="927034"/>
                </a:lnTo>
                <a:close/>
              </a:path>
              <a:path w="7283450" h="1363345">
                <a:moveTo>
                  <a:pt x="3514940" y="1035218"/>
                </a:moveTo>
                <a:lnTo>
                  <a:pt x="3476372" y="1012949"/>
                </a:lnTo>
                <a:lnTo>
                  <a:pt x="3498641" y="974381"/>
                </a:lnTo>
                <a:lnTo>
                  <a:pt x="3537205" y="996650"/>
                </a:lnTo>
                <a:lnTo>
                  <a:pt x="3514940" y="1035218"/>
                </a:lnTo>
                <a:close/>
              </a:path>
              <a:path w="7283450" h="1363345">
                <a:moveTo>
                  <a:pt x="3455402" y="1143077"/>
                </a:moveTo>
                <a:lnTo>
                  <a:pt x="3412731" y="1118439"/>
                </a:lnTo>
                <a:lnTo>
                  <a:pt x="3437369" y="1075773"/>
                </a:lnTo>
                <a:lnTo>
                  <a:pt x="3480035" y="1100407"/>
                </a:lnTo>
                <a:lnTo>
                  <a:pt x="3455402" y="1143077"/>
                </a:lnTo>
                <a:close/>
              </a:path>
              <a:path w="7283450" h="1363345">
                <a:moveTo>
                  <a:pt x="3395949" y="1251256"/>
                </a:moveTo>
                <a:lnTo>
                  <a:pt x="3348765" y="1224016"/>
                </a:lnTo>
                <a:lnTo>
                  <a:pt x="3376006" y="1176837"/>
                </a:lnTo>
                <a:lnTo>
                  <a:pt x="3423189" y="1204077"/>
                </a:lnTo>
                <a:lnTo>
                  <a:pt x="3395949" y="1251256"/>
                </a:lnTo>
                <a:close/>
              </a:path>
              <a:path w="7283450" h="1363345">
                <a:moveTo>
                  <a:pt x="3336411" y="1359120"/>
                </a:moveTo>
                <a:lnTo>
                  <a:pt x="3285124" y="1329511"/>
                </a:lnTo>
                <a:lnTo>
                  <a:pt x="3314734" y="1278225"/>
                </a:lnTo>
                <a:lnTo>
                  <a:pt x="3366020" y="1307834"/>
                </a:lnTo>
                <a:lnTo>
                  <a:pt x="3336411" y="1359120"/>
                </a:lnTo>
                <a:close/>
              </a:path>
              <a:path w="7283450" h="1363345">
                <a:moveTo>
                  <a:pt x="4155724" y="123848"/>
                </a:moveTo>
                <a:lnTo>
                  <a:pt x="4154081" y="123848"/>
                </a:lnTo>
                <a:lnTo>
                  <a:pt x="4154382" y="123328"/>
                </a:lnTo>
                <a:lnTo>
                  <a:pt x="4156025" y="123328"/>
                </a:lnTo>
                <a:lnTo>
                  <a:pt x="4155724" y="123848"/>
                </a:lnTo>
                <a:close/>
              </a:path>
              <a:path w="7283450" h="1363345">
                <a:moveTo>
                  <a:pt x="4155724" y="123848"/>
                </a:moveTo>
                <a:lnTo>
                  <a:pt x="4155313" y="124560"/>
                </a:lnTo>
                <a:lnTo>
                  <a:pt x="4156025" y="123328"/>
                </a:lnTo>
                <a:lnTo>
                  <a:pt x="4155724" y="123848"/>
                </a:lnTo>
                <a:close/>
              </a:path>
              <a:path w="7283450" h="1363345">
                <a:moveTo>
                  <a:pt x="4095779" y="232414"/>
                </a:moveTo>
                <a:lnTo>
                  <a:pt x="4090445" y="229334"/>
                </a:lnTo>
                <a:lnTo>
                  <a:pt x="4093521" y="224004"/>
                </a:lnTo>
                <a:lnTo>
                  <a:pt x="4098855" y="227084"/>
                </a:lnTo>
                <a:lnTo>
                  <a:pt x="4095779" y="232414"/>
                </a:lnTo>
                <a:close/>
              </a:path>
              <a:path w="7283450" h="1363345">
                <a:moveTo>
                  <a:pt x="4036323" y="340598"/>
                </a:moveTo>
                <a:lnTo>
                  <a:pt x="4026480" y="334915"/>
                </a:lnTo>
                <a:lnTo>
                  <a:pt x="4032168" y="325067"/>
                </a:lnTo>
                <a:lnTo>
                  <a:pt x="4042010" y="330750"/>
                </a:lnTo>
                <a:lnTo>
                  <a:pt x="4036323" y="340598"/>
                </a:lnTo>
                <a:close/>
              </a:path>
              <a:path w="7283450" h="1363345">
                <a:moveTo>
                  <a:pt x="3976789" y="448457"/>
                </a:moveTo>
                <a:lnTo>
                  <a:pt x="3962839" y="440405"/>
                </a:lnTo>
                <a:lnTo>
                  <a:pt x="3970891" y="426455"/>
                </a:lnTo>
                <a:lnTo>
                  <a:pt x="3984841" y="434512"/>
                </a:lnTo>
                <a:lnTo>
                  <a:pt x="3976789" y="448457"/>
                </a:lnTo>
                <a:close/>
              </a:path>
              <a:path w="7283450" h="1363345">
                <a:moveTo>
                  <a:pt x="3917427" y="556965"/>
                </a:moveTo>
                <a:lnTo>
                  <a:pt x="3898553" y="546067"/>
                </a:lnTo>
                <a:lnTo>
                  <a:pt x="3909446" y="527194"/>
                </a:lnTo>
                <a:lnTo>
                  <a:pt x="3928325" y="538092"/>
                </a:lnTo>
                <a:lnTo>
                  <a:pt x="3917427" y="556965"/>
                </a:lnTo>
                <a:close/>
              </a:path>
              <a:path w="7283450" h="1363345">
                <a:moveTo>
                  <a:pt x="3857974" y="665149"/>
                </a:moveTo>
                <a:lnTo>
                  <a:pt x="3834587" y="651648"/>
                </a:lnTo>
                <a:lnTo>
                  <a:pt x="3848093" y="628262"/>
                </a:lnTo>
                <a:lnTo>
                  <a:pt x="3871475" y="641762"/>
                </a:lnTo>
                <a:lnTo>
                  <a:pt x="3857974" y="665149"/>
                </a:lnTo>
                <a:close/>
              </a:path>
              <a:path w="7283450" h="1363345">
                <a:moveTo>
                  <a:pt x="3798435" y="773013"/>
                </a:moveTo>
                <a:lnTo>
                  <a:pt x="3770946" y="757144"/>
                </a:lnTo>
                <a:lnTo>
                  <a:pt x="3786821" y="729650"/>
                </a:lnTo>
                <a:lnTo>
                  <a:pt x="3814305" y="745520"/>
                </a:lnTo>
                <a:lnTo>
                  <a:pt x="3798435" y="773013"/>
                </a:lnTo>
                <a:close/>
              </a:path>
              <a:path w="7283450" h="1363345">
                <a:moveTo>
                  <a:pt x="3738987" y="881197"/>
                </a:moveTo>
                <a:lnTo>
                  <a:pt x="3706981" y="862720"/>
                </a:lnTo>
                <a:lnTo>
                  <a:pt x="3725458" y="830713"/>
                </a:lnTo>
                <a:lnTo>
                  <a:pt x="3757465" y="849190"/>
                </a:lnTo>
                <a:lnTo>
                  <a:pt x="3738987" y="881197"/>
                </a:lnTo>
                <a:close/>
              </a:path>
              <a:path w="7283450" h="1363345">
                <a:moveTo>
                  <a:pt x="3679449" y="989056"/>
                </a:moveTo>
                <a:lnTo>
                  <a:pt x="3643340" y="968210"/>
                </a:lnTo>
                <a:lnTo>
                  <a:pt x="3664186" y="932106"/>
                </a:lnTo>
                <a:lnTo>
                  <a:pt x="3700295" y="952952"/>
                </a:lnTo>
                <a:lnTo>
                  <a:pt x="3679449" y="989056"/>
                </a:lnTo>
                <a:close/>
              </a:path>
              <a:path w="7283450" h="1363345">
                <a:moveTo>
                  <a:pt x="3619996" y="1097235"/>
                </a:moveTo>
                <a:lnTo>
                  <a:pt x="3579374" y="1073786"/>
                </a:lnTo>
                <a:lnTo>
                  <a:pt x="3602828" y="1033169"/>
                </a:lnTo>
                <a:lnTo>
                  <a:pt x="3643445" y="1056617"/>
                </a:lnTo>
                <a:lnTo>
                  <a:pt x="3619996" y="1097235"/>
                </a:lnTo>
                <a:close/>
              </a:path>
              <a:path w="7283450" h="1363345">
                <a:moveTo>
                  <a:pt x="3560544" y="1205423"/>
                </a:moveTo>
                <a:lnTo>
                  <a:pt x="3515413" y="1179367"/>
                </a:lnTo>
                <a:lnTo>
                  <a:pt x="3541470" y="1134232"/>
                </a:lnTo>
                <a:lnTo>
                  <a:pt x="3586600" y="1160288"/>
                </a:lnTo>
                <a:lnTo>
                  <a:pt x="3560544" y="1205423"/>
                </a:lnTo>
                <a:close/>
              </a:path>
              <a:path w="7283450" h="1363345">
                <a:moveTo>
                  <a:pt x="3501005" y="1313282"/>
                </a:moveTo>
                <a:lnTo>
                  <a:pt x="3451772" y="1284857"/>
                </a:lnTo>
                <a:lnTo>
                  <a:pt x="3480197" y="1235620"/>
                </a:lnTo>
                <a:lnTo>
                  <a:pt x="3529430" y="1264045"/>
                </a:lnTo>
                <a:lnTo>
                  <a:pt x="3501005" y="1313282"/>
                </a:lnTo>
                <a:close/>
              </a:path>
              <a:path w="7283450" h="1363345">
                <a:moveTo>
                  <a:pt x="4260460" y="186902"/>
                </a:moveTo>
                <a:lnTo>
                  <a:pt x="4256768" y="184767"/>
                </a:lnTo>
                <a:lnTo>
                  <a:pt x="4258898" y="181075"/>
                </a:lnTo>
                <a:lnTo>
                  <a:pt x="4262590" y="183210"/>
                </a:lnTo>
                <a:lnTo>
                  <a:pt x="4260460" y="186902"/>
                </a:lnTo>
                <a:close/>
              </a:path>
              <a:path w="7283450" h="1363345">
                <a:moveTo>
                  <a:pt x="4200922" y="294761"/>
                </a:moveTo>
                <a:lnTo>
                  <a:pt x="4193128" y="290262"/>
                </a:lnTo>
                <a:lnTo>
                  <a:pt x="4197626" y="282463"/>
                </a:lnTo>
                <a:lnTo>
                  <a:pt x="4205425" y="286967"/>
                </a:lnTo>
                <a:lnTo>
                  <a:pt x="4200922" y="294761"/>
                </a:lnTo>
                <a:close/>
              </a:path>
              <a:path w="7283450" h="1363345">
                <a:moveTo>
                  <a:pt x="4141474" y="402944"/>
                </a:moveTo>
                <a:lnTo>
                  <a:pt x="4129167" y="395838"/>
                </a:lnTo>
                <a:lnTo>
                  <a:pt x="4136273" y="383531"/>
                </a:lnTo>
                <a:lnTo>
                  <a:pt x="4148580" y="390637"/>
                </a:lnTo>
                <a:lnTo>
                  <a:pt x="4141474" y="402944"/>
                </a:lnTo>
                <a:close/>
              </a:path>
              <a:path w="7283450" h="1363345">
                <a:moveTo>
                  <a:pt x="4081936" y="510808"/>
                </a:moveTo>
                <a:lnTo>
                  <a:pt x="4065526" y="501333"/>
                </a:lnTo>
                <a:lnTo>
                  <a:pt x="4075001" y="484919"/>
                </a:lnTo>
                <a:lnTo>
                  <a:pt x="4091410" y="494394"/>
                </a:lnTo>
                <a:lnTo>
                  <a:pt x="4081936" y="510808"/>
                </a:lnTo>
                <a:close/>
              </a:path>
              <a:path w="7283450" h="1363345">
                <a:moveTo>
                  <a:pt x="4022569" y="619312"/>
                </a:moveTo>
                <a:lnTo>
                  <a:pt x="4001231" y="606996"/>
                </a:lnTo>
                <a:lnTo>
                  <a:pt x="4013552" y="585658"/>
                </a:lnTo>
                <a:lnTo>
                  <a:pt x="4034890" y="597974"/>
                </a:lnTo>
                <a:lnTo>
                  <a:pt x="4022569" y="619312"/>
                </a:lnTo>
                <a:close/>
              </a:path>
              <a:path w="7283450" h="1363345">
                <a:moveTo>
                  <a:pt x="3963030" y="727176"/>
                </a:moveTo>
                <a:lnTo>
                  <a:pt x="3937590" y="712486"/>
                </a:lnTo>
                <a:lnTo>
                  <a:pt x="3952280" y="687046"/>
                </a:lnTo>
                <a:lnTo>
                  <a:pt x="3977720" y="701736"/>
                </a:lnTo>
                <a:lnTo>
                  <a:pt x="3963030" y="727176"/>
                </a:lnTo>
                <a:close/>
              </a:path>
              <a:path w="7283450" h="1363345">
                <a:moveTo>
                  <a:pt x="3903582" y="835355"/>
                </a:moveTo>
                <a:lnTo>
                  <a:pt x="3873629" y="818062"/>
                </a:lnTo>
                <a:lnTo>
                  <a:pt x="3890922" y="788114"/>
                </a:lnTo>
                <a:lnTo>
                  <a:pt x="3920875" y="805407"/>
                </a:lnTo>
                <a:lnTo>
                  <a:pt x="3903582" y="835355"/>
                </a:lnTo>
                <a:close/>
              </a:path>
              <a:path w="7283450" h="1363345">
                <a:moveTo>
                  <a:pt x="3844044" y="943218"/>
                </a:moveTo>
                <a:lnTo>
                  <a:pt x="3809988" y="923557"/>
                </a:lnTo>
                <a:lnTo>
                  <a:pt x="3829650" y="889502"/>
                </a:lnTo>
                <a:lnTo>
                  <a:pt x="3863705" y="909163"/>
                </a:lnTo>
                <a:lnTo>
                  <a:pt x="3844044" y="943218"/>
                </a:lnTo>
                <a:close/>
              </a:path>
              <a:path w="7283450" h="1363345">
                <a:moveTo>
                  <a:pt x="3784591" y="1051398"/>
                </a:moveTo>
                <a:lnTo>
                  <a:pt x="3746023" y="1029133"/>
                </a:lnTo>
                <a:lnTo>
                  <a:pt x="3768292" y="990565"/>
                </a:lnTo>
                <a:lnTo>
                  <a:pt x="3806860" y="1012829"/>
                </a:lnTo>
                <a:lnTo>
                  <a:pt x="3784591" y="1051398"/>
                </a:lnTo>
                <a:close/>
              </a:path>
              <a:path w="7283450" h="1363345">
                <a:moveTo>
                  <a:pt x="3725053" y="1159261"/>
                </a:moveTo>
                <a:lnTo>
                  <a:pt x="3682382" y="1134624"/>
                </a:lnTo>
                <a:lnTo>
                  <a:pt x="3707020" y="1091953"/>
                </a:lnTo>
                <a:lnTo>
                  <a:pt x="3749691" y="1116591"/>
                </a:lnTo>
                <a:lnTo>
                  <a:pt x="3725053" y="1159261"/>
                </a:lnTo>
                <a:close/>
              </a:path>
              <a:path w="7283450" h="1363345">
                <a:moveTo>
                  <a:pt x="3665605" y="1267445"/>
                </a:moveTo>
                <a:lnTo>
                  <a:pt x="3618421" y="1240205"/>
                </a:lnTo>
                <a:lnTo>
                  <a:pt x="3645662" y="1193021"/>
                </a:lnTo>
                <a:lnTo>
                  <a:pt x="3692845" y="1220262"/>
                </a:lnTo>
                <a:lnTo>
                  <a:pt x="3665605" y="1267445"/>
                </a:lnTo>
                <a:close/>
              </a:path>
              <a:path w="7283450" h="1363345">
                <a:moveTo>
                  <a:pt x="4425060" y="141064"/>
                </a:moveTo>
                <a:lnTo>
                  <a:pt x="4423417" y="140113"/>
                </a:lnTo>
                <a:lnTo>
                  <a:pt x="4424363" y="138476"/>
                </a:lnTo>
                <a:lnTo>
                  <a:pt x="4426006" y="139426"/>
                </a:lnTo>
                <a:lnTo>
                  <a:pt x="4425060" y="141064"/>
                </a:lnTo>
                <a:close/>
              </a:path>
              <a:path w="7283450" h="1363345">
                <a:moveTo>
                  <a:pt x="4365521" y="248923"/>
                </a:moveTo>
                <a:lnTo>
                  <a:pt x="4359776" y="245609"/>
                </a:lnTo>
                <a:lnTo>
                  <a:pt x="4363091" y="239863"/>
                </a:lnTo>
                <a:lnTo>
                  <a:pt x="4368836" y="243178"/>
                </a:lnTo>
                <a:lnTo>
                  <a:pt x="4365521" y="248923"/>
                </a:lnTo>
                <a:close/>
              </a:path>
              <a:path w="7283450" h="1363345">
                <a:moveTo>
                  <a:pt x="4306069" y="357112"/>
                </a:moveTo>
                <a:lnTo>
                  <a:pt x="4295806" y="351185"/>
                </a:lnTo>
                <a:lnTo>
                  <a:pt x="4301732" y="340927"/>
                </a:lnTo>
                <a:lnTo>
                  <a:pt x="4311991" y="346849"/>
                </a:lnTo>
                <a:lnTo>
                  <a:pt x="4306069" y="357112"/>
                </a:lnTo>
                <a:close/>
              </a:path>
              <a:path w="7283450" h="1363345">
                <a:moveTo>
                  <a:pt x="4246530" y="464966"/>
                </a:moveTo>
                <a:lnTo>
                  <a:pt x="4232169" y="456675"/>
                </a:lnTo>
                <a:lnTo>
                  <a:pt x="4240460" y="442315"/>
                </a:lnTo>
                <a:lnTo>
                  <a:pt x="4254821" y="450611"/>
                </a:lnTo>
                <a:lnTo>
                  <a:pt x="4246530" y="464966"/>
                </a:lnTo>
                <a:close/>
              </a:path>
              <a:path w="7283450" h="1363345">
                <a:moveTo>
                  <a:pt x="4187077" y="573154"/>
                </a:moveTo>
                <a:lnTo>
                  <a:pt x="4168204" y="562256"/>
                </a:lnTo>
                <a:lnTo>
                  <a:pt x="4179102" y="543383"/>
                </a:lnTo>
                <a:lnTo>
                  <a:pt x="4197975" y="554276"/>
                </a:lnTo>
                <a:lnTo>
                  <a:pt x="4187077" y="573154"/>
                </a:lnTo>
                <a:close/>
              </a:path>
              <a:path w="7283450" h="1363345">
                <a:moveTo>
                  <a:pt x="4127629" y="681333"/>
                </a:moveTo>
                <a:lnTo>
                  <a:pt x="4104238" y="667832"/>
                </a:lnTo>
                <a:lnTo>
                  <a:pt x="4117743" y="644446"/>
                </a:lnTo>
                <a:lnTo>
                  <a:pt x="4141130" y="657947"/>
                </a:lnTo>
                <a:lnTo>
                  <a:pt x="4127629" y="681333"/>
                </a:lnTo>
                <a:close/>
              </a:path>
              <a:path w="7283450" h="1363345">
                <a:moveTo>
                  <a:pt x="4068176" y="789518"/>
                </a:moveTo>
                <a:lnTo>
                  <a:pt x="4040276" y="773409"/>
                </a:lnTo>
                <a:lnTo>
                  <a:pt x="4056385" y="745514"/>
                </a:lnTo>
                <a:lnTo>
                  <a:pt x="4084280" y="761618"/>
                </a:lnTo>
                <a:lnTo>
                  <a:pt x="4068176" y="789518"/>
                </a:lnTo>
                <a:close/>
              </a:path>
              <a:path w="7283450" h="1363345">
                <a:moveTo>
                  <a:pt x="4008723" y="897706"/>
                </a:moveTo>
                <a:lnTo>
                  <a:pt x="3976311" y="878990"/>
                </a:lnTo>
                <a:lnTo>
                  <a:pt x="3995027" y="846577"/>
                </a:lnTo>
                <a:lnTo>
                  <a:pt x="4027439" y="865289"/>
                </a:lnTo>
                <a:lnTo>
                  <a:pt x="4008723" y="897706"/>
                </a:lnTo>
                <a:close/>
              </a:path>
              <a:path w="7283450" h="1363345">
                <a:moveTo>
                  <a:pt x="3949185" y="1005565"/>
                </a:moveTo>
                <a:lnTo>
                  <a:pt x="3912670" y="984480"/>
                </a:lnTo>
                <a:lnTo>
                  <a:pt x="3933755" y="947965"/>
                </a:lnTo>
                <a:lnTo>
                  <a:pt x="3970270" y="969050"/>
                </a:lnTo>
                <a:lnTo>
                  <a:pt x="3949185" y="1005565"/>
                </a:lnTo>
                <a:close/>
              </a:path>
              <a:path w="7283450" h="1363345">
                <a:moveTo>
                  <a:pt x="3889737" y="1113749"/>
                </a:moveTo>
                <a:lnTo>
                  <a:pt x="3848704" y="1090057"/>
                </a:lnTo>
                <a:lnTo>
                  <a:pt x="3872392" y="1049029"/>
                </a:lnTo>
                <a:lnTo>
                  <a:pt x="3913424" y="1072721"/>
                </a:lnTo>
                <a:lnTo>
                  <a:pt x="3889737" y="1113749"/>
                </a:lnTo>
                <a:close/>
              </a:path>
              <a:path w="7283450" h="1363345">
                <a:moveTo>
                  <a:pt x="3830198" y="1221607"/>
                </a:moveTo>
                <a:lnTo>
                  <a:pt x="3785063" y="1195552"/>
                </a:lnTo>
                <a:lnTo>
                  <a:pt x="3811124" y="1150417"/>
                </a:lnTo>
                <a:lnTo>
                  <a:pt x="3856259" y="1176473"/>
                </a:lnTo>
                <a:lnTo>
                  <a:pt x="3830198" y="1221607"/>
                </a:lnTo>
                <a:close/>
              </a:path>
              <a:path w="7283450" h="1363345">
                <a:moveTo>
                  <a:pt x="3770746" y="1329787"/>
                </a:moveTo>
                <a:lnTo>
                  <a:pt x="3721102" y="1301128"/>
                </a:lnTo>
                <a:lnTo>
                  <a:pt x="3749766" y="1251485"/>
                </a:lnTo>
                <a:lnTo>
                  <a:pt x="3799410" y="1280148"/>
                </a:lnTo>
                <a:lnTo>
                  <a:pt x="3770746" y="1329787"/>
                </a:lnTo>
                <a:close/>
              </a:path>
              <a:path w="7283450" h="1363345">
                <a:moveTo>
                  <a:pt x="4530115" y="203086"/>
                </a:moveTo>
                <a:lnTo>
                  <a:pt x="4526423" y="200956"/>
                </a:lnTo>
                <a:lnTo>
                  <a:pt x="4528553" y="197264"/>
                </a:lnTo>
                <a:lnTo>
                  <a:pt x="4532245" y="199399"/>
                </a:lnTo>
                <a:lnTo>
                  <a:pt x="4530115" y="203086"/>
                </a:lnTo>
                <a:close/>
              </a:path>
              <a:path w="7283450" h="1363345">
                <a:moveTo>
                  <a:pt x="4470662" y="311269"/>
                </a:moveTo>
                <a:lnTo>
                  <a:pt x="4462453" y="306532"/>
                </a:lnTo>
                <a:lnTo>
                  <a:pt x="4467190" y="298328"/>
                </a:lnTo>
                <a:lnTo>
                  <a:pt x="4475400" y="303065"/>
                </a:lnTo>
                <a:lnTo>
                  <a:pt x="4470662" y="311269"/>
                </a:lnTo>
                <a:close/>
              </a:path>
              <a:path w="7283450" h="1363345">
                <a:moveTo>
                  <a:pt x="4411124" y="419133"/>
                </a:moveTo>
                <a:lnTo>
                  <a:pt x="4398812" y="412027"/>
                </a:lnTo>
                <a:lnTo>
                  <a:pt x="4405923" y="399715"/>
                </a:lnTo>
                <a:lnTo>
                  <a:pt x="4418230" y="406822"/>
                </a:lnTo>
                <a:lnTo>
                  <a:pt x="4411124" y="419133"/>
                </a:lnTo>
                <a:close/>
              </a:path>
              <a:path w="7283450" h="1363345">
                <a:moveTo>
                  <a:pt x="4351676" y="527317"/>
                </a:moveTo>
                <a:lnTo>
                  <a:pt x="4334851" y="517603"/>
                </a:lnTo>
                <a:lnTo>
                  <a:pt x="4344565" y="500783"/>
                </a:lnTo>
                <a:lnTo>
                  <a:pt x="4361385" y="510492"/>
                </a:lnTo>
                <a:lnTo>
                  <a:pt x="4351676" y="527317"/>
                </a:lnTo>
                <a:close/>
              </a:path>
              <a:path w="7283450" h="1363345">
                <a:moveTo>
                  <a:pt x="4292222" y="635496"/>
                </a:moveTo>
                <a:lnTo>
                  <a:pt x="4270889" y="623180"/>
                </a:lnTo>
                <a:lnTo>
                  <a:pt x="4283206" y="601847"/>
                </a:lnTo>
                <a:lnTo>
                  <a:pt x="4304539" y="614163"/>
                </a:lnTo>
                <a:lnTo>
                  <a:pt x="4292222" y="635496"/>
                </a:lnTo>
                <a:close/>
              </a:path>
              <a:path w="7283450" h="1363345">
                <a:moveTo>
                  <a:pt x="4232770" y="743685"/>
                </a:moveTo>
                <a:lnTo>
                  <a:pt x="4206919" y="728761"/>
                </a:lnTo>
                <a:lnTo>
                  <a:pt x="4221843" y="702910"/>
                </a:lnTo>
                <a:lnTo>
                  <a:pt x="4247694" y="717834"/>
                </a:lnTo>
                <a:lnTo>
                  <a:pt x="4232770" y="743685"/>
                </a:lnTo>
                <a:close/>
              </a:path>
              <a:path w="7283450" h="1363345">
                <a:moveTo>
                  <a:pt x="4173231" y="851539"/>
                </a:moveTo>
                <a:lnTo>
                  <a:pt x="4143283" y="834246"/>
                </a:lnTo>
                <a:lnTo>
                  <a:pt x="4160571" y="804298"/>
                </a:lnTo>
                <a:lnTo>
                  <a:pt x="4190524" y="821591"/>
                </a:lnTo>
                <a:lnTo>
                  <a:pt x="4173231" y="851539"/>
                </a:lnTo>
                <a:close/>
              </a:path>
              <a:path w="7283450" h="1363345">
                <a:moveTo>
                  <a:pt x="4113783" y="959728"/>
                </a:moveTo>
                <a:lnTo>
                  <a:pt x="4079317" y="939827"/>
                </a:lnTo>
                <a:lnTo>
                  <a:pt x="4099218" y="905366"/>
                </a:lnTo>
                <a:lnTo>
                  <a:pt x="4133679" y="925262"/>
                </a:lnTo>
                <a:lnTo>
                  <a:pt x="4113783" y="959728"/>
                </a:lnTo>
                <a:close/>
              </a:path>
              <a:path w="7283450" h="1363345">
                <a:moveTo>
                  <a:pt x="4054331" y="1067907"/>
                </a:moveTo>
                <a:lnTo>
                  <a:pt x="4015351" y="1045404"/>
                </a:lnTo>
                <a:lnTo>
                  <a:pt x="4037855" y="1006429"/>
                </a:lnTo>
                <a:lnTo>
                  <a:pt x="4076834" y="1028932"/>
                </a:lnTo>
                <a:lnTo>
                  <a:pt x="4054331" y="1067907"/>
                </a:lnTo>
                <a:close/>
              </a:path>
              <a:path w="7283450" h="1363345">
                <a:moveTo>
                  <a:pt x="3994792" y="1175771"/>
                </a:moveTo>
                <a:lnTo>
                  <a:pt x="3951711" y="1150899"/>
                </a:lnTo>
                <a:lnTo>
                  <a:pt x="3976583" y="1107817"/>
                </a:lnTo>
                <a:lnTo>
                  <a:pt x="4019664" y="1132689"/>
                </a:lnTo>
                <a:lnTo>
                  <a:pt x="3994792" y="1175771"/>
                </a:lnTo>
                <a:close/>
              </a:path>
              <a:path w="7283450" h="1363345">
                <a:moveTo>
                  <a:pt x="3935344" y="1283950"/>
                </a:moveTo>
                <a:lnTo>
                  <a:pt x="3887745" y="1256471"/>
                </a:lnTo>
                <a:lnTo>
                  <a:pt x="3915224" y="1208881"/>
                </a:lnTo>
                <a:lnTo>
                  <a:pt x="3962819" y="1236360"/>
                </a:lnTo>
                <a:lnTo>
                  <a:pt x="3935344" y="1283950"/>
                </a:lnTo>
                <a:close/>
              </a:path>
              <a:path w="7283450" h="1363345">
                <a:moveTo>
                  <a:pt x="4694703" y="157249"/>
                </a:moveTo>
                <a:lnTo>
                  <a:pt x="4693066" y="156303"/>
                </a:lnTo>
                <a:lnTo>
                  <a:pt x="4694016" y="154665"/>
                </a:lnTo>
                <a:lnTo>
                  <a:pt x="4695654" y="155611"/>
                </a:lnTo>
                <a:lnTo>
                  <a:pt x="4694703" y="157249"/>
                </a:lnTo>
                <a:close/>
              </a:path>
              <a:path w="7283450" h="1363345">
                <a:moveTo>
                  <a:pt x="4635255" y="265433"/>
                </a:moveTo>
                <a:lnTo>
                  <a:pt x="4629104" y="261879"/>
                </a:lnTo>
                <a:lnTo>
                  <a:pt x="4632658" y="255728"/>
                </a:lnTo>
                <a:lnTo>
                  <a:pt x="4638809" y="259282"/>
                </a:lnTo>
                <a:lnTo>
                  <a:pt x="4635255" y="265433"/>
                </a:lnTo>
                <a:close/>
              </a:path>
              <a:path w="7283450" h="1363345">
                <a:moveTo>
                  <a:pt x="4575717" y="373297"/>
                </a:moveTo>
                <a:lnTo>
                  <a:pt x="4565464" y="367375"/>
                </a:lnTo>
                <a:lnTo>
                  <a:pt x="4571386" y="357116"/>
                </a:lnTo>
                <a:lnTo>
                  <a:pt x="4581639" y="363038"/>
                </a:lnTo>
                <a:lnTo>
                  <a:pt x="4575717" y="373297"/>
                </a:lnTo>
                <a:close/>
              </a:path>
              <a:path w="7283450" h="1363345">
                <a:moveTo>
                  <a:pt x="4516269" y="481475"/>
                </a:moveTo>
                <a:lnTo>
                  <a:pt x="4501498" y="472946"/>
                </a:lnTo>
                <a:lnTo>
                  <a:pt x="4510023" y="458179"/>
                </a:lnTo>
                <a:lnTo>
                  <a:pt x="4524799" y="466709"/>
                </a:lnTo>
                <a:lnTo>
                  <a:pt x="4516269" y="481475"/>
                </a:lnTo>
                <a:close/>
              </a:path>
              <a:path w="7283450" h="1363345">
                <a:moveTo>
                  <a:pt x="4456816" y="589664"/>
                </a:moveTo>
                <a:lnTo>
                  <a:pt x="4437532" y="578532"/>
                </a:lnTo>
                <a:lnTo>
                  <a:pt x="4448669" y="559243"/>
                </a:lnTo>
                <a:lnTo>
                  <a:pt x="4467948" y="570375"/>
                </a:lnTo>
                <a:lnTo>
                  <a:pt x="4456816" y="589664"/>
                </a:lnTo>
                <a:close/>
              </a:path>
              <a:path w="7283450" h="1363345">
                <a:moveTo>
                  <a:pt x="4397364" y="697843"/>
                </a:moveTo>
                <a:lnTo>
                  <a:pt x="4373567" y="684103"/>
                </a:lnTo>
                <a:lnTo>
                  <a:pt x="4387306" y="660306"/>
                </a:lnTo>
                <a:lnTo>
                  <a:pt x="4411104" y="674046"/>
                </a:lnTo>
                <a:lnTo>
                  <a:pt x="4397364" y="697843"/>
                </a:lnTo>
                <a:close/>
              </a:path>
              <a:path w="7283450" h="1363345">
                <a:moveTo>
                  <a:pt x="4337825" y="805707"/>
                </a:moveTo>
                <a:lnTo>
                  <a:pt x="4309926" y="789598"/>
                </a:lnTo>
                <a:lnTo>
                  <a:pt x="4326034" y="761699"/>
                </a:lnTo>
                <a:lnTo>
                  <a:pt x="4353934" y="777807"/>
                </a:lnTo>
                <a:lnTo>
                  <a:pt x="4337825" y="805707"/>
                </a:lnTo>
                <a:close/>
              </a:path>
              <a:path w="7283450" h="1363345">
                <a:moveTo>
                  <a:pt x="4278377" y="913891"/>
                </a:moveTo>
                <a:lnTo>
                  <a:pt x="4245960" y="895175"/>
                </a:lnTo>
                <a:lnTo>
                  <a:pt x="4264676" y="862762"/>
                </a:lnTo>
                <a:lnTo>
                  <a:pt x="4297093" y="881478"/>
                </a:lnTo>
                <a:lnTo>
                  <a:pt x="4278377" y="913891"/>
                </a:lnTo>
                <a:close/>
              </a:path>
              <a:path w="7283450" h="1363345">
                <a:moveTo>
                  <a:pt x="4218839" y="1021750"/>
                </a:moveTo>
                <a:lnTo>
                  <a:pt x="4182319" y="1000665"/>
                </a:lnTo>
                <a:lnTo>
                  <a:pt x="4203404" y="964150"/>
                </a:lnTo>
                <a:lnTo>
                  <a:pt x="4239923" y="985235"/>
                </a:lnTo>
                <a:lnTo>
                  <a:pt x="4218839" y="1021750"/>
                </a:lnTo>
                <a:close/>
              </a:path>
              <a:path w="7283450" h="1363345">
                <a:moveTo>
                  <a:pt x="4159386" y="1129929"/>
                </a:moveTo>
                <a:lnTo>
                  <a:pt x="4118358" y="1106241"/>
                </a:lnTo>
                <a:lnTo>
                  <a:pt x="4142045" y="1065213"/>
                </a:lnTo>
                <a:lnTo>
                  <a:pt x="4183074" y="1088901"/>
                </a:lnTo>
                <a:lnTo>
                  <a:pt x="4159386" y="1129929"/>
                </a:lnTo>
                <a:close/>
              </a:path>
              <a:path w="7283450" h="1363345">
                <a:moveTo>
                  <a:pt x="4099938" y="1238117"/>
                </a:moveTo>
                <a:lnTo>
                  <a:pt x="4054392" y="1211822"/>
                </a:lnTo>
                <a:lnTo>
                  <a:pt x="4080687" y="1166277"/>
                </a:lnTo>
                <a:lnTo>
                  <a:pt x="4126233" y="1192571"/>
                </a:lnTo>
                <a:lnTo>
                  <a:pt x="4099938" y="1238117"/>
                </a:lnTo>
                <a:close/>
              </a:path>
              <a:path w="7283450" h="1363345">
                <a:moveTo>
                  <a:pt x="4040400" y="1345976"/>
                </a:moveTo>
                <a:lnTo>
                  <a:pt x="3990756" y="1317313"/>
                </a:lnTo>
                <a:lnTo>
                  <a:pt x="4019415" y="1267669"/>
                </a:lnTo>
                <a:lnTo>
                  <a:pt x="4069063" y="1296333"/>
                </a:lnTo>
                <a:lnTo>
                  <a:pt x="4040400" y="1345976"/>
                </a:lnTo>
                <a:close/>
              </a:path>
              <a:path w="7283450" h="1363345">
                <a:moveTo>
                  <a:pt x="4799854" y="219595"/>
                </a:moveTo>
                <a:lnTo>
                  <a:pt x="4795752" y="217226"/>
                </a:lnTo>
                <a:lnTo>
                  <a:pt x="4798121" y="213124"/>
                </a:lnTo>
                <a:lnTo>
                  <a:pt x="4802223" y="215492"/>
                </a:lnTo>
                <a:lnTo>
                  <a:pt x="4799854" y="219595"/>
                </a:lnTo>
                <a:close/>
              </a:path>
              <a:path w="7283450" h="1363345">
                <a:moveTo>
                  <a:pt x="4740316" y="327454"/>
                </a:moveTo>
                <a:lnTo>
                  <a:pt x="4732111" y="322716"/>
                </a:lnTo>
                <a:lnTo>
                  <a:pt x="4736849" y="314512"/>
                </a:lnTo>
                <a:lnTo>
                  <a:pt x="4745053" y="319249"/>
                </a:lnTo>
                <a:lnTo>
                  <a:pt x="4740316" y="327454"/>
                </a:lnTo>
                <a:close/>
              </a:path>
              <a:path w="7283450" h="1363345">
                <a:moveTo>
                  <a:pt x="4680863" y="435638"/>
                </a:moveTo>
                <a:lnTo>
                  <a:pt x="4668145" y="428293"/>
                </a:lnTo>
                <a:lnTo>
                  <a:pt x="4675486" y="415575"/>
                </a:lnTo>
                <a:lnTo>
                  <a:pt x="4688203" y="422920"/>
                </a:lnTo>
                <a:lnTo>
                  <a:pt x="4680863" y="435638"/>
                </a:lnTo>
                <a:close/>
              </a:path>
              <a:path w="7283450" h="1363345">
                <a:moveTo>
                  <a:pt x="4621411" y="543826"/>
                </a:moveTo>
                <a:lnTo>
                  <a:pt x="4604180" y="533878"/>
                </a:lnTo>
                <a:lnTo>
                  <a:pt x="4614132" y="516643"/>
                </a:lnTo>
                <a:lnTo>
                  <a:pt x="4631363" y="526591"/>
                </a:lnTo>
                <a:lnTo>
                  <a:pt x="4621411" y="543826"/>
                </a:lnTo>
                <a:close/>
              </a:path>
              <a:path w="7283450" h="1363345">
                <a:moveTo>
                  <a:pt x="4561962" y="652006"/>
                </a:moveTo>
                <a:lnTo>
                  <a:pt x="4540214" y="639450"/>
                </a:lnTo>
                <a:lnTo>
                  <a:pt x="4552769" y="617706"/>
                </a:lnTo>
                <a:lnTo>
                  <a:pt x="4574518" y="630262"/>
                </a:lnTo>
                <a:lnTo>
                  <a:pt x="4561962" y="652006"/>
                </a:lnTo>
                <a:close/>
              </a:path>
              <a:path w="7283450" h="1363345">
                <a:moveTo>
                  <a:pt x="4502510" y="760194"/>
                </a:moveTo>
                <a:lnTo>
                  <a:pt x="4476248" y="745031"/>
                </a:lnTo>
                <a:lnTo>
                  <a:pt x="4491411" y="718774"/>
                </a:lnTo>
                <a:lnTo>
                  <a:pt x="4517668" y="733933"/>
                </a:lnTo>
                <a:lnTo>
                  <a:pt x="4502510" y="760194"/>
                </a:lnTo>
                <a:close/>
              </a:path>
              <a:path w="7283450" h="1363345">
                <a:moveTo>
                  <a:pt x="4442971" y="868048"/>
                </a:moveTo>
                <a:lnTo>
                  <a:pt x="4412612" y="850521"/>
                </a:lnTo>
                <a:lnTo>
                  <a:pt x="4430139" y="820158"/>
                </a:lnTo>
                <a:lnTo>
                  <a:pt x="4460503" y="837689"/>
                </a:lnTo>
                <a:lnTo>
                  <a:pt x="4442971" y="868048"/>
                </a:lnTo>
                <a:close/>
              </a:path>
              <a:path w="7283450" h="1363345">
                <a:moveTo>
                  <a:pt x="4383518" y="976237"/>
                </a:moveTo>
                <a:lnTo>
                  <a:pt x="4348647" y="956103"/>
                </a:lnTo>
                <a:lnTo>
                  <a:pt x="4368786" y="921226"/>
                </a:lnTo>
                <a:lnTo>
                  <a:pt x="4403657" y="941360"/>
                </a:lnTo>
                <a:lnTo>
                  <a:pt x="4383518" y="976237"/>
                </a:lnTo>
                <a:close/>
              </a:path>
              <a:path w="7283450" h="1363345">
                <a:moveTo>
                  <a:pt x="4323985" y="1084091"/>
                </a:moveTo>
                <a:lnTo>
                  <a:pt x="4285010" y="1061588"/>
                </a:lnTo>
                <a:lnTo>
                  <a:pt x="4307513" y="1022614"/>
                </a:lnTo>
                <a:lnTo>
                  <a:pt x="4346488" y="1045117"/>
                </a:lnTo>
                <a:lnTo>
                  <a:pt x="4323985" y="1084091"/>
                </a:lnTo>
                <a:close/>
              </a:path>
              <a:path w="7283450" h="1363345">
                <a:moveTo>
                  <a:pt x="4264532" y="1192280"/>
                </a:moveTo>
                <a:lnTo>
                  <a:pt x="4221040" y="1167169"/>
                </a:lnTo>
                <a:lnTo>
                  <a:pt x="4246150" y="1123677"/>
                </a:lnTo>
                <a:lnTo>
                  <a:pt x="4289643" y="1148787"/>
                </a:lnTo>
                <a:lnTo>
                  <a:pt x="4264532" y="1192280"/>
                </a:lnTo>
                <a:close/>
              </a:path>
              <a:path w="7283450" h="1363345">
                <a:moveTo>
                  <a:pt x="4204994" y="1300139"/>
                </a:moveTo>
                <a:lnTo>
                  <a:pt x="4157399" y="1272659"/>
                </a:lnTo>
                <a:lnTo>
                  <a:pt x="4184878" y="1225065"/>
                </a:lnTo>
                <a:lnTo>
                  <a:pt x="4232473" y="1252544"/>
                </a:lnTo>
                <a:lnTo>
                  <a:pt x="4204994" y="1300139"/>
                </a:lnTo>
                <a:close/>
              </a:path>
              <a:path w="7283450" h="1363345">
                <a:moveTo>
                  <a:pt x="4964449" y="173757"/>
                </a:moveTo>
                <a:lnTo>
                  <a:pt x="4962400" y="172573"/>
                </a:lnTo>
                <a:lnTo>
                  <a:pt x="4963584" y="170519"/>
                </a:lnTo>
                <a:lnTo>
                  <a:pt x="4965633" y="171704"/>
                </a:lnTo>
                <a:lnTo>
                  <a:pt x="4964449" y="173757"/>
                </a:lnTo>
                <a:close/>
              </a:path>
              <a:path w="7283450" h="1363345">
                <a:moveTo>
                  <a:pt x="4904910" y="281616"/>
                </a:moveTo>
                <a:lnTo>
                  <a:pt x="4898759" y="278063"/>
                </a:lnTo>
                <a:lnTo>
                  <a:pt x="4902312" y="271912"/>
                </a:lnTo>
                <a:lnTo>
                  <a:pt x="4908463" y="275465"/>
                </a:lnTo>
                <a:lnTo>
                  <a:pt x="4904910" y="281616"/>
                </a:lnTo>
                <a:close/>
              </a:path>
              <a:path w="7283450" h="1363345">
                <a:moveTo>
                  <a:pt x="4845457" y="389805"/>
                </a:moveTo>
                <a:lnTo>
                  <a:pt x="4834789" y="383644"/>
                </a:lnTo>
                <a:lnTo>
                  <a:pt x="4840949" y="372975"/>
                </a:lnTo>
                <a:lnTo>
                  <a:pt x="4851618" y="379131"/>
                </a:lnTo>
                <a:lnTo>
                  <a:pt x="4845457" y="389805"/>
                </a:lnTo>
                <a:close/>
              </a:path>
              <a:path w="7283450" h="1363345">
                <a:moveTo>
                  <a:pt x="4785919" y="497659"/>
                </a:moveTo>
                <a:lnTo>
                  <a:pt x="4771153" y="489134"/>
                </a:lnTo>
                <a:lnTo>
                  <a:pt x="4779678" y="474363"/>
                </a:lnTo>
                <a:lnTo>
                  <a:pt x="4794449" y="482892"/>
                </a:lnTo>
                <a:lnTo>
                  <a:pt x="4785919" y="497659"/>
                </a:lnTo>
                <a:close/>
              </a:path>
              <a:path w="7283450" h="1363345">
                <a:moveTo>
                  <a:pt x="4726557" y="606168"/>
                </a:moveTo>
                <a:lnTo>
                  <a:pt x="4706867" y="594797"/>
                </a:lnTo>
                <a:lnTo>
                  <a:pt x="4718233" y="575107"/>
                </a:lnTo>
                <a:lnTo>
                  <a:pt x="4737924" y="586477"/>
                </a:lnTo>
                <a:lnTo>
                  <a:pt x="4726557" y="606168"/>
                </a:lnTo>
                <a:close/>
              </a:path>
              <a:path w="7283450" h="1363345">
                <a:moveTo>
                  <a:pt x="4667105" y="714352"/>
                </a:moveTo>
                <a:lnTo>
                  <a:pt x="4642897" y="700378"/>
                </a:lnTo>
                <a:lnTo>
                  <a:pt x="4656875" y="676170"/>
                </a:lnTo>
                <a:lnTo>
                  <a:pt x="4681083" y="690149"/>
                </a:lnTo>
                <a:lnTo>
                  <a:pt x="4667105" y="714352"/>
                </a:lnTo>
                <a:close/>
              </a:path>
              <a:path w="7283450" h="1363345">
                <a:moveTo>
                  <a:pt x="4607566" y="822216"/>
                </a:moveTo>
                <a:lnTo>
                  <a:pt x="4579255" y="805868"/>
                </a:lnTo>
                <a:lnTo>
                  <a:pt x="4595603" y="777558"/>
                </a:lnTo>
                <a:lnTo>
                  <a:pt x="4623913" y="793905"/>
                </a:lnTo>
                <a:lnTo>
                  <a:pt x="4607566" y="822216"/>
                </a:lnTo>
                <a:close/>
              </a:path>
              <a:path w="7283450" h="1363345">
                <a:moveTo>
                  <a:pt x="4548118" y="930400"/>
                </a:moveTo>
                <a:lnTo>
                  <a:pt x="4515290" y="911445"/>
                </a:lnTo>
                <a:lnTo>
                  <a:pt x="4534240" y="878621"/>
                </a:lnTo>
                <a:lnTo>
                  <a:pt x="4567068" y="897576"/>
                </a:lnTo>
                <a:lnTo>
                  <a:pt x="4548118" y="930400"/>
                </a:lnTo>
                <a:close/>
              </a:path>
              <a:path w="7283450" h="1363345">
                <a:moveTo>
                  <a:pt x="4488579" y="1038258"/>
                </a:moveTo>
                <a:lnTo>
                  <a:pt x="4451649" y="1016940"/>
                </a:lnTo>
                <a:lnTo>
                  <a:pt x="4472972" y="980009"/>
                </a:lnTo>
                <a:lnTo>
                  <a:pt x="4509903" y="1001328"/>
                </a:lnTo>
                <a:lnTo>
                  <a:pt x="4488579" y="1038258"/>
                </a:lnTo>
                <a:close/>
              </a:path>
              <a:path w="7283450" h="1363345">
                <a:moveTo>
                  <a:pt x="4429126" y="1146437"/>
                </a:moveTo>
                <a:lnTo>
                  <a:pt x="4387688" y="1122516"/>
                </a:lnTo>
                <a:lnTo>
                  <a:pt x="4411614" y="1081077"/>
                </a:lnTo>
                <a:lnTo>
                  <a:pt x="4453052" y="1105003"/>
                </a:lnTo>
                <a:lnTo>
                  <a:pt x="4429126" y="1146437"/>
                </a:lnTo>
                <a:close/>
              </a:path>
              <a:path w="7283450" h="1363345">
                <a:moveTo>
                  <a:pt x="4369588" y="1254301"/>
                </a:moveTo>
                <a:lnTo>
                  <a:pt x="4324047" y="1228006"/>
                </a:lnTo>
                <a:lnTo>
                  <a:pt x="4350342" y="1182465"/>
                </a:lnTo>
                <a:lnTo>
                  <a:pt x="4395883" y="1208755"/>
                </a:lnTo>
                <a:lnTo>
                  <a:pt x="4369588" y="1254301"/>
                </a:lnTo>
                <a:close/>
              </a:path>
              <a:path w="7283450" h="1363345">
                <a:moveTo>
                  <a:pt x="4310140" y="1362484"/>
                </a:moveTo>
                <a:lnTo>
                  <a:pt x="4260081" y="1333582"/>
                </a:lnTo>
                <a:lnTo>
                  <a:pt x="4288984" y="1283528"/>
                </a:lnTo>
                <a:lnTo>
                  <a:pt x="4339038" y="1312425"/>
                </a:lnTo>
                <a:lnTo>
                  <a:pt x="4310140" y="1362484"/>
                </a:lnTo>
                <a:close/>
              </a:path>
              <a:path w="7283450" h="1363345">
                <a:moveTo>
                  <a:pt x="5069504" y="235779"/>
                </a:moveTo>
                <a:lnTo>
                  <a:pt x="5065401" y="233410"/>
                </a:lnTo>
                <a:lnTo>
                  <a:pt x="5067770" y="229308"/>
                </a:lnTo>
                <a:lnTo>
                  <a:pt x="5071872" y="231677"/>
                </a:lnTo>
                <a:lnTo>
                  <a:pt x="5069504" y="235779"/>
                </a:lnTo>
                <a:close/>
              </a:path>
              <a:path w="7283450" h="1363345">
                <a:moveTo>
                  <a:pt x="5010051" y="343963"/>
                </a:moveTo>
                <a:lnTo>
                  <a:pt x="5001440" y="338991"/>
                </a:lnTo>
                <a:lnTo>
                  <a:pt x="5006412" y="330376"/>
                </a:lnTo>
                <a:lnTo>
                  <a:pt x="5015027" y="335352"/>
                </a:lnTo>
                <a:lnTo>
                  <a:pt x="5010051" y="343963"/>
                </a:lnTo>
                <a:close/>
              </a:path>
              <a:path w="7283450" h="1363345">
                <a:moveTo>
                  <a:pt x="4950517" y="451826"/>
                </a:moveTo>
                <a:lnTo>
                  <a:pt x="4937795" y="444482"/>
                </a:lnTo>
                <a:lnTo>
                  <a:pt x="4945140" y="431759"/>
                </a:lnTo>
                <a:lnTo>
                  <a:pt x="4957862" y="439104"/>
                </a:lnTo>
                <a:lnTo>
                  <a:pt x="4950517" y="451826"/>
                </a:lnTo>
                <a:close/>
              </a:path>
              <a:path w="7283450" h="1363345">
                <a:moveTo>
                  <a:pt x="4891064" y="560010"/>
                </a:moveTo>
                <a:lnTo>
                  <a:pt x="4873834" y="550058"/>
                </a:lnTo>
                <a:lnTo>
                  <a:pt x="4883781" y="532823"/>
                </a:lnTo>
                <a:lnTo>
                  <a:pt x="4901017" y="542775"/>
                </a:lnTo>
                <a:lnTo>
                  <a:pt x="4891064" y="560010"/>
                </a:lnTo>
                <a:close/>
              </a:path>
              <a:path w="7283450" h="1363345">
                <a:moveTo>
                  <a:pt x="4831612" y="668190"/>
                </a:moveTo>
                <a:lnTo>
                  <a:pt x="4809868" y="655634"/>
                </a:lnTo>
                <a:lnTo>
                  <a:pt x="4822418" y="633891"/>
                </a:lnTo>
                <a:lnTo>
                  <a:pt x="4844167" y="646446"/>
                </a:lnTo>
                <a:lnTo>
                  <a:pt x="4831612" y="668190"/>
                </a:lnTo>
                <a:close/>
              </a:path>
              <a:path w="7283450" h="1363345">
                <a:moveTo>
                  <a:pt x="4772164" y="776378"/>
                </a:moveTo>
                <a:lnTo>
                  <a:pt x="4745902" y="761216"/>
                </a:lnTo>
                <a:lnTo>
                  <a:pt x="4761065" y="734959"/>
                </a:lnTo>
                <a:lnTo>
                  <a:pt x="4787322" y="750117"/>
                </a:lnTo>
                <a:lnTo>
                  <a:pt x="4772164" y="776378"/>
                </a:lnTo>
                <a:close/>
              </a:path>
              <a:path w="7283450" h="1363345">
                <a:moveTo>
                  <a:pt x="4712711" y="884557"/>
                </a:moveTo>
                <a:lnTo>
                  <a:pt x="4681936" y="866792"/>
                </a:lnTo>
                <a:lnTo>
                  <a:pt x="4699702" y="836022"/>
                </a:lnTo>
                <a:lnTo>
                  <a:pt x="4730477" y="853788"/>
                </a:lnTo>
                <a:lnTo>
                  <a:pt x="4712711" y="884557"/>
                </a:lnTo>
                <a:close/>
              </a:path>
              <a:path w="7283450" h="1363345">
                <a:moveTo>
                  <a:pt x="4653173" y="992416"/>
                </a:moveTo>
                <a:lnTo>
                  <a:pt x="4618296" y="972282"/>
                </a:lnTo>
                <a:lnTo>
                  <a:pt x="4638430" y="937410"/>
                </a:lnTo>
                <a:lnTo>
                  <a:pt x="4673307" y="957544"/>
                </a:lnTo>
                <a:lnTo>
                  <a:pt x="4653173" y="992416"/>
                </a:lnTo>
                <a:close/>
              </a:path>
              <a:path w="7283450" h="1363345">
                <a:moveTo>
                  <a:pt x="4593725" y="1100600"/>
                </a:moveTo>
                <a:lnTo>
                  <a:pt x="4554335" y="1077863"/>
                </a:lnTo>
                <a:lnTo>
                  <a:pt x="4577077" y="1038478"/>
                </a:lnTo>
                <a:lnTo>
                  <a:pt x="4616462" y="1061215"/>
                </a:lnTo>
                <a:lnTo>
                  <a:pt x="4593725" y="1100600"/>
                </a:lnTo>
                <a:close/>
              </a:path>
              <a:path w="7283450" h="1363345">
                <a:moveTo>
                  <a:pt x="4534186" y="1208464"/>
                </a:moveTo>
                <a:lnTo>
                  <a:pt x="4490694" y="1183353"/>
                </a:lnTo>
                <a:lnTo>
                  <a:pt x="4515805" y="1139865"/>
                </a:lnTo>
                <a:lnTo>
                  <a:pt x="4559292" y="1164971"/>
                </a:lnTo>
                <a:lnTo>
                  <a:pt x="4534186" y="1208464"/>
                </a:lnTo>
                <a:close/>
              </a:path>
              <a:path w="7283450" h="1363345">
                <a:moveTo>
                  <a:pt x="4474733" y="1316643"/>
                </a:moveTo>
                <a:lnTo>
                  <a:pt x="4426733" y="1288929"/>
                </a:lnTo>
                <a:lnTo>
                  <a:pt x="4454446" y="1240929"/>
                </a:lnTo>
                <a:lnTo>
                  <a:pt x="4502447" y="1268643"/>
                </a:lnTo>
                <a:lnTo>
                  <a:pt x="4474733" y="1316643"/>
                </a:lnTo>
                <a:close/>
              </a:path>
              <a:path w="7283450" h="1363345">
                <a:moveTo>
                  <a:pt x="5234097" y="189942"/>
                </a:moveTo>
                <a:lnTo>
                  <a:pt x="5232049" y="188757"/>
                </a:lnTo>
                <a:lnTo>
                  <a:pt x="5233233" y="186709"/>
                </a:lnTo>
                <a:lnTo>
                  <a:pt x="5235282" y="187893"/>
                </a:lnTo>
                <a:lnTo>
                  <a:pt x="5234097" y="189942"/>
                </a:lnTo>
                <a:close/>
              </a:path>
              <a:path w="7283450" h="1363345">
                <a:moveTo>
                  <a:pt x="5174650" y="298126"/>
                </a:moveTo>
                <a:lnTo>
                  <a:pt x="5168083" y="294334"/>
                </a:lnTo>
                <a:lnTo>
                  <a:pt x="5171870" y="287772"/>
                </a:lnTo>
                <a:lnTo>
                  <a:pt x="5178442" y="291564"/>
                </a:lnTo>
                <a:lnTo>
                  <a:pt x="5174650" y="298126"/>
                </a:lnTo>
                <a:close/>
              </a:path>
              <a:path w="7283450" h="1363345">
                <a:moveTo>
                  <a:pt x="5115197" y="406310"/>
                </a:moveTo>
                <a:lnTo>
                  <a:pt x="5104122" y="399915"/>
                </a:lnTo>
                <a:lnTo>
                  <a:pt x="5110517" y="388835"/>
                </a:lnTo>
                <a:lnTo>
                  <a:pt x="5121592" y="395230"/>
                </a:lnTo>
                <a:lnTo>
                  <a:pt x="5115197" y="406310"/>
                </a:lnTo>
                <a:close/>
              </a:path>
              <a:path w="7283450" h="1363345">
                <a:moveTo>
                  <a:pt x="5055659" y="514168"/>
                </a:moveTo>
                <a:lnTo>
                  <a:pt x="5040482" y="505405"/>
                </a:lnTo>
                <a:lnTo>
                  <a:pt x="5049245" y="490228"/>
                </a:lnTo>
                <a:lnTo>
                  <a:pt x="5064422" y="498991"/>
                </a:lnTo>
                <a:lnTo>
                  <a:pt x="5055659" y="514168"/>
                </a:lnTo>
                <a:close/>
              </a:path>
              <a:path w="7283450" h="1363345">
                <a:moveTo>
                  <a:pt x="4996297" y="622677"/>
                </a:moveTo>
                <a:lnTo>
                  <a:pt x="4976191" y="611072"/>
                </a:lnTo>
                <a:lnTo>
                  <a:pt x="4987801" y="590967"/>
                </a:lnTo>
                <a:lnTo>
                  <a:pt x="5007906" y="602571"/>
                </a:lnTo>
                <a:lnTo>
                  <a:pt x="4996297" y="622677"/>
                </a:lnTo>
                <a:close/>
              </a:path>
              <a:path w="7283450" h="1363345">
                <a:moveTo>
                  <a:pt x="4936758" y="730541"/>
                </a:moveTo>
                <a:lnTo>
                  <a:pt x="4912550" y="716563"/>
                </a:lnTo>
                <a:lnTo>
                  <a:pt x="4926529" y="692355"/>
                </a:lnTo>
                <a:lnTo>
                  <a:pt x="4950737" y="706333"/>
                </a:lnTo>
                <a:lnTo>
                  <a:pt x="4936758" y="730541"/>
                </a:lnTo>
                <a:close/>
              </a:path>
              <a:path w="7283450" h="1363345">
                <a:moveTo>
                  <a:pt x="4877305" y="838720"/>
                </a:moveTo>
                <a:lnTo>
                  <a:pt x="4848589" y="822139"/>
                </a:lnTo>
                <a:lnTo>
                  <a:pt x="4865170" y="793418"/>
                </a:lnTo>
                <a:lnTo>
                  <a:pt x="4893886" y="809999"/>
                </a:lnTo>
                <a:lnTo>
                  <a:pt x="4877305" y="838720"/>
                </a:lnTo>
                <a:close/>
              </a:path>
              <a:path w="7283450" h="1363345">
                <a:moveTo>
                  <a:pt x="4817767" y="946579"/>
                </a:moveTo>
                <a:lnTo>
                  <a:pt x="4784948" y="927629"/>
                </a:lnTo>
                <a:lnTo>
                  <a:pt x="4803898" y="894810"/>
                </a:lnTo>
                <a:lnTo>
                  <a:pt x="4836717" y="913760"/>
                </a:lnTo>
                <a:lnTo>
                  <a:pt x="4817767" y="946579"/>
                </a:lnTo>
                <a:close/>
              </a:path>
              <a:path w="7283450" h="1363345">
                <a:moveTo>
                  <a:pt x="4758319" y="1054767"/>
                </a:moveTo>
                <a:lnTo>
                  <a:pt x="4720978" y="1033210"/>
                </a:lnTo>
                <a:lnTo>
                  <a:pt x="4742535" y="995874"/>
                </a:lnTo>
                <a:lnTo>
                  <a:pt x="4779876" y="1017431"/>
                </a:lnTo>
                <a:lnTo>
                  <a:pt x="4758319" y="1054767"/>
                </a:lnTo>
                <a:close/>
              </a:path>
              <a:path w="7283450" h="1363345">
                <a:moveTo>
                  <a:pt x="4698780" y="1162626"/>
                </a:moveTo>
                <a:lnTo>
                  <a:pt x="4657342" y="1138700"/>
                </a:lnTo>
                <a:lnTo>
                  <a:pt x="4681263" y="1097262"/>
                </a:lnTo>
                <a:lnTo>
                  <a:pt x="4722706" y="1121188"/>
                </a:lnTo>
                <a:lnTo>
                  <a:pt x="4698780" y="1162626"/>
                </a:lnTo>
                <a:close/>
              </a:path>
              <a:path w="7283450" h="1363345">
                <a:moveTo>
                  <a:pt x="4639328" y="1270811"/>
                </a:moveTo>
                <a:lnTo>
                  <a:pt x="4593376" y="1244282"/>
                </a:lnTo>
                <a:lnTo>
                  <a:pt x="4619910" y="1198325"/>
                </a:lnTo>
                <a:lnTo>
                  <a:pt x="4665857" y="1224854"/>
                </a:lnTo>
                <a:lnTo>
                  <a:pt x="4639328" y="1270811"/>
                </a:lnTo>
                <a:close/>
              </a:path>
              <a:path w="7283450" h="1363345">
                <a:moveTo>
                  <a:pt x="5339244" y="252289"/>
                </a:moveTo>
                <a:lnTo>
                  <a:pt x="5334731" y="249681"/>
                </a:lnTo>
                <a:lnTo>
                  <a:pt x="5337334" y="245168"/>
                </a:lnTo>
                <a:lnTo>
                  <a:pt x="5341847" y="247776"/>
                </a:lnTo>
                <a:lnTo>
                  <a:pt x="5339244" y="252289"/>
                </a:lnTo>
                <a:close/>
              </a:path>
              <a:path w="7283450" h="1363345">
                <a:moveTo>
                  <a:pt x="5279706" y="360148"/>
                </a:moveTo>
                <a:lnTo>
                  <a:pt x="5271090" y="355176"/>
                </a:lnTo>
                <a:lnTo>
                  <a:pt x="5276062" y="346561"/>
                </a:lnTo>
                <a:lnTo>
                  <a:pt x="5284677" y="351532"/>
                </a:lnTo>
                <a:lnTo>
                  <a:pt x="5279706" y="360148"/>
                </a:lnTo>
                <a:close/>
              </a:path>
              <a:path w="7283450" h="1363345">
                <a:moveTo>
                  <a:pt x="5220258" y="468332"/>
                </a:moveTo>
                <a:lnTo>
                  <a:pt x="5207130" y="460752"/>
                </a:lnTo>
                <a:lnTo>
                  <a:pt x="5214709" y="447624"/>
                </a:lnTo>
                <a:lnTo>
                  <a:pt x="5227837" y="455203"/>
                </a:lnTo>
                <a:lnTo>
                  <a:pt x="5220258" y="468332"/>
                </a:lnTo>
                <a:close/>
              </a:path>
              <a:path w="7283450" h="1363345">
                <a:moveTo>
                  <a:pt x="5160805" y="576520"/>
                </a:moveTo>
                <a:lnTo>
                  <a:pt x="5143164" y="566334"/>
                </a:lnTo>
                <a:lnTo>
                  <a:pt x="5153350" y="548687"/>
                </a:lnTo>
                <a:lnTo>
                  <a:pt x="5170992" y="558874"/>
                </a:lnTo>
                <a:lnTo>
                  <a:pt x="5160805" y="576520"/>
                </a:lnTo>
                <a:close/>
              </a:path>
              <a:path w="7283450" h="1363345">
                <a:moveTo>
                  <a:pt x="5101352" y="684699"/>
                </a:moveTo>
                <a:lnTo>
                  <a:pt x="5079198" y="671905"/>
                </a:lnTo>
                <a:lnTo>
                  <a:pt x="5091987" y="649751"/>
                </a:lnTo>
                <a:lnTo>
                  <a:pt x="5114142" y="662545"/>
                </a:lnTo>
                <a:lnTo>
                  <a:pt x="5101352" y="684699"/>
                </a:lnTo>
                <a:close/>
              </a:path>
              <a:path w="7283450" h="1363345">
                <a:moveTo>
                  <a:pt x="5041900" y="792888"/>
                </a:moveTo>
                <a:lnTo>
                  <a:pt x="5015232" y="777491"/>
                </a:lnTo>
                <a:lnTo>
                  <a:pt x="5030634" y="750819"/>
                </a:lnTo>
                <a:lnTo>
                  <a:pt x="5057301" y="766216"/>
                </a:lnTo>
                <a:lnTo>
                  <a:pt x="5041900" y="792888"/>
                </a:lnTo>
                <a:close/>
              </a:path>
              <a:path w="7283450" h="1363345">
                <a:moveTo>
                  <a:pt x="4982366" y="900742"/>
                </a:moveTo>
                <a:lnTo>
                  <a:pt x="4951596" y="882976"/>
                </a:lnTo>
                <a:lnTo>
                  <a:pt x="4969362" y="852207"/>
                </a:lnTo>
                <a:lnTo>
                  <a:pt x="5000132" y="869972"/>
                </a:lnTo>
                <a:lnTo>
                  <a:pt x="4982366" y="900742"/>
                </a:lnTo>
                <a:close/>
              </a:path>
              <a:path w="7283450" h="1363345">
                <a:moveTo>
                  <a:pt x="4922913" y="1008930"/>
                </a:moveTo>
                <a:lnTo>
                  <a:pt x="4887626" y="988557"/>
                </a:lnTo>
                <a:lnTo>
                  <a:pt x="4907999" y="953270"/>
                </a:lnTo>
                <a:lnTo>
                  <a:pt x="4943286" y="973643"/>
                </a:lnTo>
                <a:lnTo>
                  <a:pt x="4922913" y="1008930"/>
                </a:lnTo>
                <a:close/>
              </a:path>
              <a:path w="7283450" h="1363345">
                <a:moveTo>
                  <a:pt x="4863375" y="1116790"/>
                </a:moveTo>
                <a:lnTo>
                  <a:pt x="4823985" y="1094048"/>
                </a:lnTo>
                <a:lnTo>
                  <a:pt x="4846727" y="1054658"/>
                </a:lnTo>
                <a:lnTo>
                  <a:pt x="4886117" y="1077400"/>
                </a:lnTo>
                <a:lnTo>
                  <a:pt x="4863375" y="1116790"/>
                </a:lnTo>
                <a:close/>
              </a:path>
              <a:path w="7283450" h="1363345">
                <a:moveTo>
                  <a:pt x="4803922" y="1224973"/>
                </a:moveTo>
                <a:lnTo>
                  <a:pt x="4760019" y="1199624"/>
                </a:lnTo>
                <a:lnTo>
                  <a:pt x="4785368" y="1155721"/>
                </a:lnTo>
                <a:lnTo>
                  <a:pt x="4829271" y="1181071"/>
                </a:lnTo>
                <a:lnTo>
                  <a:pt x="4803922" y="1224973"/>
                </a:lnTo>
                <a:close/>
              </a:path>
              <a:path w="7283450" h="1363345">
                <a:moveTo>
                  <a:pt x="4744474" y="1333153"/>
                </a:moveTo>
                <a:lnTo>
                  <a:pt x="4696058" y="1305200"/>
                </a:lnTo>
                <a:lnTo>
                  <a:pt x="4724010" y="1256789"/>
                </a:lnTo>
                <a:lnTo>
                  <a:pt x="4772426" y="1284741"/>
                </a:lnTo>
                <a:lnTo>
                  <a:pt x="4744474" y="1333153"/>
                </a:lnTo>
                <a:close/>
              </a:path>
              <a:path w="7283450" h="1363345">
                <a:moveTo>
                  <a:pt x="5503838" y="206452"/>
                </a:moveTo>
                <a:lnTo>
                  <a:pt x="5501379" y="205028"/>
                </a:lnTo>
                <a:lnTo>
                  <a:pt x="5502802" y="202569"/>
                </a:lnTo>
                <a:lnTo>
                  <a:pt x="5505262" y="203987"/>
                </a:lnTo>
                <a:lnTo>
                  <a:pt x="5503838" y="206452"/>
                </a:lnTo>
                <a:close/>
              </a:path>
              <a:path w="7283450" h="1363345">
                <a:moveTo>
                  <a:pt x="5444300" y="314311"/>
                </a:moveTo>
                <a:lnTo>
                  <a:pt x="5437738" y="310519"/>
                </a:lnTo>
                <a:lnTo>
                  <a:pt x="5441525" y="303957"/>
                </a:lnTo>
                <a:lnTo>
                  <a:pt x="5448092" y="307749"/>
                </a:lnTo>
                <a:lnTo>
                  <a:pt x="5444300" y="314311"/>
                </a:lnTo>
                <a:close/>
              </a:path>
              <a:path w="7283450" h="1363345">
                <a:moveTo>
                  <a:pt x="5384852" y="422499"/>
                </a:moveTo>
                <a:lnTo>
                  <a:pt x="5373772" y="416100"/>
                </a:lnTo>
                <a:lnTo>
                  <a:pt x="5380167" y="405020"/>
                </a:lnTo>
                <a:lnTo>
                  <a:pt x="5391247" y="411420"/>
                </a:lnTo>
                <a:lnTo>
                  <a:pt x="5384852" y="422499"/>
                </a:lnTo>
                <a:close/>
              </a:path>
              <a:path w="7283450" h="1363345">
                <a:moveTo>
                  <a:pt x="5325399" y="530678"/>
                </a:moveTo>
                <a:lnTo>
                  <a:pt x="5309812" y="521676"/>
                </a:lnTo>
                <a:lnTo>
                  <a:pt x="5318814" y="506088"/>
                </a:lnTo>
                <a:lnTo>
                  <a:pt x="5334401" y="515085"/>
                </a:lnTo>
                <a:lnTo>
                  <a:pt x="5325399" y="530678"/>
                </a:lnTo>
                <a:close/>
              </a:path>
              <a:path w="7283450" h="1363345">
                <a:moveTo>
                  <a:pt x="5265951" y="638862"/>
                </a:moveTo>
                <a:lnTo>
                  <a:pt x="5245846" y="627252"/>
                </a:lnTo>
                <a:lnTo>
                  <a:pt x="5257451" y="607151"/>
                </a:lnTo>
                <a:lnTo>
                  <a:pt x="5277556" y="618756"/>
                </a:lnTo>
                <a:lnTo>
                  <a:pt x="5265951" y="638862"/>
                </a:lnTo>
                <a:close/>
              </a:path>
              <a:path w="7283450" h="1363345">
                <a:moveTo>
                  <a:pt x="5206499" y="747050"/>
                </a:moveTo>
                <a:lnTo>
                  <a:pt x="5181880" y="732838"/>
                </a:lnTo>
                <a:lnTo>
                  <a:pt x="5196092" y="708219"/>
                </a:lnTo>
                <a:lnTo>
                  <a:pt x="5220711" y="722432"/>
                </a:lnTo>
                <a:lnTo>
                  <a:pt x="5206499" y="747050"/>
                </a:lnTo>
                <a:close/>
              </a:path>
              <a:path w="7283450" h="1363345">
                <a:moveTo>
                  <a:pt x="5146960" y="854910"/>
                </a:moveTo>
                <a:lnTo>
                  <a:pt x="5118234" y="838323"/>
                </a:lnTo>
                <a:lnTo>
                  <a:pt x="5134820" y="809603"/>
                </a:lnTo>
                <a:lnTo>
                  <a:pt x="5163541" y="826184"/>
                </a:lnTo>
                <a:lnTo>
                  <a:pt x="5146960" y="854910"/>
                </a:lnTo>
                <a:close/>
              </a:path>
              <a:path w="7283450" h="1363345">
                <a:moveTo>
                  <a:pt x="5087507" y="963088"/>
                </a:moveTo>
                <a:lnTo>
                  <a:pt x="5054273" y="943905"/>
                </a:lnTo>
                <a:lnTo>
                  <a:pt x="5073462" y="910671"/>
                </a:lnTo>
                <a:lnTo>
                  <a:pt x="5106691" y="929859"/>
                </a:lnTo>
                <a:lnTo>
                  <a:pt x="5087507" y="963088"/>
                </a:lnTo>
                <a:close/>
              </a:path>
              <a:path w="7283450" h="1363345">
                <a:moveTo>
                  <a:pt x="5027969" y="1070952"/>
                </a:moveTo>
                <a:lnTo>
                  <a:pt x="4990632" y="1049395"/>
                </a:lnTo>
                <a:lnTo>
                  <a:pt x="5012190" y="1012058"/>
                </a:lnTo>
                <a:lnTo>
                  <a:pt x="5049526" y="1033611"/>
                </a:lnTo>
                <a:lnTo>
                  <a:pt x="5027969" y="1070952"/>
                </a:lnTo>
                <a:close/>
              </a:path>
              <a:path w="7283450" h="1363345">
                <a:moveTo>
                  <a:pt x="4968521" y="1179131"/>
                </a:moveTo>
                <a:lnTo>
                  <a:pt x="4926671" y="1154971"/>
                </a:lnTo>
                <a:lnTo>
                  <a:pt x="4950831" y="1113122"/>
                </a:lnTo>
                <a:lnTo>
                  <a:pt x="4992681" y="1137282"/>
                </a:lnTo>
                <a:lnTo>
                  <a:pt x="4968521" y="1179131"/>
                </a:lnTo>
                <a:close/>
              </a:path>
              <a:path w="7283450" h="1363345">
                <a:moveTo>
                  <a:pt x="4908983" y="1286995"/>
                </a:moveTo>
                <a:lnTo>
                  <a:pt x="4863026" y="1260461"/>
                </a:lnTo>
                <a:lnTo>
                  <a:pt x="4889560" y="1214509"/>
                </a:lnTo>
                <a:lnTo>
                  <a:pt x="4935511" y="1241038"/>
                </a:lnTo>
                <a:lnTo>
                  <a:pt x="4908983" y="1286995"/>
                </a:lnTo>
                <a:close/>
              </a:path>
              <a:path w="7283450" h="1363345">
                <a:moveTo>
                  <a:pt x="5608984" y="268798"/>
                </a:moveTo>
                <a:lnTo>
                  <a:pt x="5604061" y="265956"/>
                </a:lnTo>
                <a:lnTo>
                  <a:pt x="5606902" y="261033"/>
                </a:lnTo>
                <a:lnTo>
                  <a:pt x="5611826" y="263879"/>
                </a:lnTo>
                <a:lnTo>
                  <a:pt x="5608984" y="268798"/>
                </a:lnTo>
                <a:close/>
              </a:path>
              <a:path w="7283450" h="1363345">
                <a:moveTo>
                  <a:pt x="5549446" y="376662"/>
                </a:moveTo>
                <a:lnTo>
                  <a:pt x="5540420" y="371447"/>
                </a:lnTo>
                <a:lnTo>
                  <a:pt x="5545630" y="362421"/>
                </a:lnTo>
                <a:lnTo>
                  <a:pt x="5554661" y="367631"/>
                </a:lnTo>
                <a:lnTo>
                  <a:pt x="5549446" y="376662"/>
                </a:lnTo>
                <a:close/>
              </a:path>
              <a:path w="7283450" h="1363345">
                <a:moveTo>
                  <a:pt x="5489993" y="484841"/>
                </a:moveTo>
                <a:lnTo>
                  <a:pt x="5476459" y="477023"/>
                </a:lnTo>
                <a:lnTo>
                  <a:pt x="5484272" y="463489"/>
                </a:lnTo>
                <a:lnTo>
                  <a:pt x="5497811" y="471302"/>
                </a:lnTo>
                <a:lnTo>
                  <a:pt x="5489993" y="484841"/>
                </a:lnTo>
                <a:close/>
              </a:path>
              <a:path w="7283450" h="1363345">
                <a:moveTo>
                  <a:pt x="5430545" y="593029"/>
                </a:moveTo>
                <a:lnTo>
                  <a:pt x="5412488" y="582604"/>
                </a:lnTo>
                <a:lnTo>
                  <a:pt x="5422914" y="564552"/>
                </a:lnTo>
                <a:lnTo>
                  <a:pt x="5440966" y="574973"/>
                </a:lnTo>
                <a:lnTo>
                  <a:pt x="5430545" y="593029"/>
                </a:lnTo>
                <a:close/>
              </a:path>
              <a:path w="7283450" h="1363345">
                <a:moveTo>
                  <a:pt x="5371092" y="701209"/>
                </a:moveTo>
                <a:lnTo>
                  <a:pt x="5348527" y="688180"/>
                </a:lnTo>
                <a:lnTo>
                  <a:pt x="5361555" y="665615"/>
                </a:lnTo>
                <a:lnTo>
                  <a:pt x="5384120" y="678644"/>
                </a:lnTo>
                <a:lnTo>
                  <a:pt x="5371092" y="701209"/>
                </a:lnTo>
                <a:close/>
              </a:path>
              <a:path w="7283450" h="1363345">
                <a:moveTo>
                  <a:pt x="5311554" y="809068"/>
                </a:moveTo>
                <a:lnTo>
                  <a:pt x="5284886" y="793671"/>
                </a:lnTo>
                <a:lnTo>
                  <a:pt x="5300283" y="767003"/>
                </a:lnTo>
                <a:lnTo>
                  <a:pt x="5326951" y="782400"/>
                </a:lnTo>
                <a:lnTo>
                  <a:pt x="5311554" y="809068"/>
                </a:lnTo>
                <a:close/>
              </a:path>
              <a:path w="7283450" h="1363345">
                <a:moveTo>
                  <a:pt x="5252101" y="917252"/>
                </a:moveTo>
                <a:lnTo>
                  <a:pt x="5220925" y="899252"/>
                </a:lnTo>
                <a:lnTo>
                  <a:pt x="5238925" y="868071"/>
                </a:lnTo>
                <a:lnTo>
                  <a:pt x="5270105" y="886071"/>
                </a:lnTo>
                <a:lnTo>
                  <a:pt x="5252101" y="917252"/>
                </a:lnTo>
                <a:close/>
              </a:path>
              <a:path w="7283450" h="1363345">
                <a:moveTo>
                  <a:pt x="5192567" y="1025115"/>
                </a:moveTo>
                <a:lnTo>
                  <a:pt x="5157280" y="1004742"/>
                </a:lnTo>
                <a:lnTo>
                  <a:pt x="5177653" y="969459"/>
                </a:lnTo>
                <a:lnTo>
                  <a:pt x="5212935" y="989828"/>
                </a:lnTo>
                <a:lnTo>
                  <a:pt x="5192567" y="1025115"/>
                </a:lnTo>
                <a:close/>
              </a:path>
              <a:path w="7283450" h="1363345">
                <a:moveTo>
                  <a:pt x="5133114" y="1133294"/>
                </a:moveTo>
                <a:lnTo>
                  <a:pt x="5093318" y="1110318"/>
                </a:lnTo>
                <a:lnTo>
                  <a:pt x="5116294" y="1070522"/>
                </a:lnTo>
                <a:lnTo>
                  <a:pt x="5156090" y="1093499"/>
                </a:lnTo>
                <a:lnTo>
                  <a:pt x="5133114" y="1133294"/>
                </a:lnTo>
                <a:close/>
              </a:path>
              <a:path w="7283450" h="1363345">
                <a:moveTo>
                  <a:pt x="5073576" y="1241158"/>
                </a:moveTo>
                <a:lnTo>
                  <a:pt x="5029677" y="1215809"/>
                </a:lnTo>
                <a:lnTo>
                  <a:pt x="5055022" y="1171906"/>
                </a:lnTo>
                <a:lnTo>
                  <a:pt x="5098925" y="1197255"/>
                </a:lnTo>
                <a:lnTo>
                  <a:pt x="5073576" y="1241158"/>
                </a:lnTo>
                <a:close/>
              </a:path>
              <a:path w="7283450" h="1363345">
                <a:moveTo>
                  <a:pt x="5014123" y="1349342"/>
                </a:moveTo>
                <a:lnTo>
                  <a:pt x="4965707" y="1321390"/>
                </a:lnTo>
                <a:lnTo>
                  <a:pt x="4993659" y="1272974"/>
                </a:lnTo>
                <a:lnTo>
                  <a:pt x="5042075" y="1300926"/>
                </a:lnTo>
                <a:lnTo>
                  <a:pt x="5014123" y="1349342"/>
                </a:lnTo>
                <a:close/>
              </a:path>
              <a:path w="7283450" h="1363345">
                <a:moveTo>
                  <a:pt x="5773493" y="222641"/>
                </a:moveTo>
                <a:lnTo>
                  <a:pt x="5771033" y="221218"/>
                </a:lnTo>
                <a:lnTo>
                  <a:pt x="5772451" y="218758"/>
                </a:lnTo>
                <a:lnTo>
                  <a:pt x="5774911" y="220177"/>
                </a:lnTo>
                <a:lnTo>
                  <a:pt x="5773493" y="222641"/>
                </a:lnTo>
                <a:close/>
              </a:path>
              <a:path w="7283450" h="1363345">
                <a:moveTo>
                  <a:pt x="5714039" y="330819"/>
                </a:moveTo>
                <a:lnTo>
                  <a:pt x="5707067" y="326794"/>
                </a:lnTo>
                <a:lnTo>
                  <a:pt x="5711093" y="319821"/>
                </a:lnTo>
                <a:lnTo>
                  <a:pt x="5718065" y="323847"/>
                </a:lnTo>
                <a:lnTo>
                  <a:pt x="5714039" y="330819"/>
                </a:lnTo>
                <a:close/>
              </a:path>
              <a:path w="7283450" h="1363345">
                <a:moveTo>
                  <a:pt x="5654591" y="439003"/>
                </a:moveTo>
                <a:lnTo>
                  <a:pt x="5643101" y="432370"/>
                </a:lnTo>
                <a:lnTo>
                  <a:pt x="5649734" y="420885"/>
                </a:lnTo>
                <a:lnTo>
                  <a:pt x="5661220" y="427518"/>
                </a:lnTo>
                <a:lnTo>
                  <a:pt x="5654591" y="439003"/>
                </a:lnTo>
                <a:close/>
              </a:path>
              <a:path w="7283450" h="1363345">
                <a:moveTo>
                  <a:pt x="5595053" y="546862"/>
                </a:moveTo>
                <a:lnTo>
                  <a:pt x="5579460" y="537860"/>
                </a:lnTo>
                <a:lnTo>
                  <a:pt x="5588458" y="522273"/>
                </a:lnTo>
                <a:lnTo>
                  <a:pt x="5604050" y="531275"/>
                </a:lnTo>
                <a:lnTo>
                  <a:pt x="5595053" y="546862"/>
                </a:lnTo>
                <a:close/>
              </a:path>
              <a:path w="7283450" h="1363345">
                <a:moveTo>
                  <a:pt x="5535686" y="655371"/>
                </a:moveTo>
                <a:lnTo>
                  <a:pt x="5515175" y="643528"/>
                </a:lnTo>
                <a:lnTo>
                  <a:pt x="5527018" y="623011"/>
                </a:lnTo>
                <a:lnTo>
                  <a:pt x="5547530" y="634855"/>
                </a:lnTo>
                <a:lnTo>
                  <a:pt x="5535686" y="655371"/>
                </a:lnTo>
                <a:close/>
              </a:path>
              <a:path w="7283450" h="1363345">
                <a:moveTo>
                  <a:pt x="5476148" y="763230"/>
                </a:moveTo>
                <a:lnTo>
                  <a:pt x="5451534" y="749018"/>
                </a:lnTo>
                <a:lnTo>
                  <a:pt x="5465746" y="724404"/>
                </a:lnTo>
                <a:lnTo>
                  <a:pt x="5490360" y="738616"/>
                </a:lnTo>
                <a:lnTo>
                  <a:pt x="5476148" y="763230"/>
                </a:lnTo>
                <a:close/>
              </a:path>
              <a:path w="7283450" h="1363345">
                <a:moveTo>
                  <a:pt x="5416700" y="871414"/>
                </a:moveTo>
                <a:lnTo>
                  <a:pt x="5387568" y="854594"/>
                </a:lnTo>
                <a:lnTo>
                  <a:pt x="5404383" y="825467"/>
                </a:lnTo>
                <a:lnTo>
                  <a:pt x="5433519" y="842287"/>
                </a:lnTo>
                <a:lnTo>
                  <a:pt x="5416700" y="871414"/>
                </a:lnTo>
                <a:close/>
              </a:path>
              <a:path w="7283450" h="1363345">
                <a:moveTo>
                  <a:pt x="5357247" y="979598"/>
                </a:moveTo>
                <a:lnTo>
                  <a:pt x="5323602" y="960175"/>
                </a:lnTo>
                <a:lnTo>
                  <a:pt x="5343030" y="926531"/>
                </a:lnTo>
                <a:lnTo>
                  <a:pt x="5376670" y="945953"/>
                </a:lnTo>
                <a:lnTo>
                  <a:pt x="5357247" y="979598"/>
                </a:lnTo>
                <a:close/>
              </a:path>
              <a:path w="7283450" h="1363345">
                <a:moveTo>
                  <a:pt x="5297709" y="1087462"/>
                </a:moveTo>
                <a:lnTo>
                  <a:pt x="5259962" y="1065670"/>
                </a:lnTo>
                <a:lnTo>
                  <a:pt x="5281758" y="1027919"/>
                </a:lnTo>
                <a:lnTo>
                  <a:pt x="5319500" y="1049710"/>
                </a:lnTo>
                <a:lnTo>
                  <a:pt x="5297709" y="1087462"/>
                </a:lnTo>
                <a:close/>
              </a:path>
              <a:path w="7283450" h="1363345">
                <a:moveTo>
                  <a:pt x="5238256" y="1195641"/>
                </a:moveTo>
                <a:lnTo>
                  <a:pt x="5195996" y="1171242"/>
                </a:lnTo>
                <a:lnTo>
                  <a:pt x="5220395" y="1128982"/>
                </a:lnTo>
                <a:lnTo>
                  <a:pt x="5262655" y="1153381"/>
                </a:lnTo>
                <a:lnTo>
                  <a:pt x="5238256" y="1195641"/>
                </a:lnTo>
                <a:close/>
              </a:path>
              <a:path w="7283450" h="1363345">
                <a:moveTo>
                  <a:pt x="5178717" y="1303505"/>
                </a:moveTo>
                <a:lnTo>
                  <a:pt x="5132355" y="1276737"/>
                </a:lnTo>
                <a:lnTo>
                  <a:pt x="5159123" y="1230374"/>
                </a:lnTo>
                <a:lnTo>
                  <a:pt x="5205485" y="1257142"/>
                </a:lnTo>
                <a:lnTo>
                  <a:pt x="5178717" y="1303505"/>
                </a:lnTo>
                <a:close/>
              </a:path>
              <a:path w="7283450" h="1363345">
                <a:moveTo>
                  <a:pt x="5878638" y="284983"/>
                </a:moveTo>
                <a:lnTo>
                  <a:pt x="5873715" y="282141"/>
                </a:lnTo>
                <a:lnTo>
                  <a:pt x="5876556" y="277217"/>
                </a:lnTo>
                <a:lnTo>
                  <a:pt x="5881480" y="280059"/>
                </a:lnTo>
                <a:lnTo>
                  <a:pt x="5878638" y="284983"/>
                </a:lnTo>
                <a:close/>
              </a:path>
              <a:path w="7283450" h="1363345">
                <a:moveTo>
                  <a:pt x="5819100" y="392841"/>
                </a:moveTo>
                <a:lnTo>
                  <a:pt x="5810074" y="387631"/>
                </a:lnTo>
                <a:lnTo>
                  <a:pt x="5815284" y="378610"/>
                </a:lnTo>
                <a:lnTo>
                  <a:pt x="5824310" y="383820"/>
                </a:lnTo>
                <a:lnTo>
                  <a:pt x="5819100" y="392841"/>
                </a:lnTo>
                <a:close/>
              </a:path>
              <a:path w="7283450" h="1363345">
                <a:moveTo>
                  <a:pt x="5759647" y="501030"/>
                </a:moveTo>
                <a:lnTo>
                  <a:pt x="5746108" y="493212"/>
                </a:lnTo>
                <a:lnTo>
                  <a:pt x="5753926" y="479673"/>
                </a:lnTo>
                <a:lnTo>
                  <a:pt x="5767465" y="487491"/>
                </a:lnTo>
                <a:lnTo>
                  <a:pt x="5759647" y="501030"/>
                </a:lnTo>
                <a:close/>
              </a:path>
              <a:path w="7283450" h="1363345">
                <a:moveTo>
                  <a:pt x="5700194" y="609209"/>
                </a:moveTo>
                <a:lnTo>
                  <a:pt x="5682142" y="598789"/>
                </a:lnTo>
                <a:lnTo>
                  <a:pt x="5692563" y="580737"/>
                </a:lnTo>
                <a:lnTo>
                  <a:pt x="5710615" y="591157"/>
                </a:lnTo>
                <a:lnTo>
                  <a:pt x="5700194" y="609209"/>
                </a:lnTo>
                <a:close/>
              </a:path>
              <a:path w="7283450" h="1363345">
                <a:moveTo>
                  <a:pt x="5640746" y="717393"/>
                </a:moveTo>
                <a:lnTo>
                  <a:pt x="5618181" y="704365"/>
                </a:lnTo>
                <a:lnTo>
                  <a:pt x="5631209" y="681800"/>
                </a:lnTo>
                <a:lnTo>
                  <a:pt x="5653775" y="694828"/>
                </a:lnTo>
                <a:lnTo>
                  <a:pt x="5640746" y="717393"/>
                </a:lnTo>
                <a:close/>
              </a:path>
              <a:path w="7283450" h="1363345">
                <a:moveTo>
                  <a:pt x="5581294" y="825582"/>
                </a:moveTo>
                <a:lnTo>
                  <a:pt x="5554211" y="809946"/>
                </a:lnTo>
                <a:lnTo>
                  <a:pt x="5569846" y="782863"/>
                </a:lnTo>
                <a:lnTo>
                  <a:pt x="5596929" y="798499"/>
                </a:lnTo>
                <a:lnTo>
                  <a:pt x="5581294" y="825582"/>
                </a:lnTo>
                <a:close/>
              </a:path>
              <a:path w="7283450" h="1363345">
                <a:moveTo>
                  <a:pt x="5521760" y="933436"/>
                </a:moveTo>
                <a:lnTo>
                  <a:pt x="5490575" y="915432"/>
                </a:lnTo>
                <a:lnTo>
                  <a:pt x="5508574" y="884251"/>
                </a:lnTo>
                <a:lnTo>
                  <a:pt x="5539760" y="902256"/>
                </a:lnTo>
                <a:lnTo>
                  <a:pt x="5521760" y="933436"/>
                </a:lnTo>
                <a:close/>
              </a:path>
              <a:path w="7283450" h="1363345">
                <a:moveTo>
                  <a:pt x="5462303" y="1041620"/>
                </a:moveTo>
                <a:lnTo>
                  <a:pt x="5426609" y="1021013"/>
                </a:lnTo>
                <a:lnTo>
                  <a:pt x="5447221" y="985319"/>
                </a:lnTo>
                <a:lnTo>
                  <a:pt x="5482915" y="1005927"/>
                </a:lnTo>
                <a:lnTo>
                  <a:pt x="5462303" y="1041620"/>
                </a:lnTo>
                <a:close/>
              </a:path>
              <a:path w="7283450" h="1363345">
                <a:moveTo>
                  <a:pt x="5402855" y="1149804"/>
                </a:moveTo>
                <a:lnTo>
                  <a:pt x="5362648" y="1126589"/>
                </a:lnTo>
                <a:lnTo>
                  <a:pt x="5385863" y="1086383"/>
                </a:lnTo>
                <a:lnTo>
                  <a:pt x="5426070" y="1109597"/>
                </a:lnTo>
                <a:lnTo>
                  <a:pt x="5402855" y="1149804"/>
                </a:lnTo>
                <a:close/>
              </a:path>
              <a:path w="7283450" h="1363345">
                <a:moveTo>
                  <a:pt x="5343316" y="1257668"/>
                </a:moveTo>
                <a:lnTo>
                  <a:pt x="5299002" y="1232084"/>
                </a:lnTo>
                <a:lnTo>
                  <a:pt x="5324586" y="1187771"/>
                </a:lnTo>
                <a:lnTo>
                  <a:pt x="5368900" y="1213354"/>
                </a:lnTo>
                <a:lnTo>
                  <a:pt x="5343316" y="1257668"/>
                </a:lnTo>
                <a:close/>
              </a:path>
              <a:path w="7283450" h="1363345">
                <a:moveTo>
                  <a:pt x="6043233" y="239150"/>
                </a:moveTo>
                <a:lnTo>
                  <a:pt x="6040358" y="237488"/>
                </a:lnTo>
                <a:lnTo>
                  <a:pt x="6042015" y="234613"/>
                </a:lnTo>
                <a:lnTo>
                  <a:pt x="6044890" y="236276"/>
                </a:lnTo>
                <a:lnTo>
                  <a:pt x="6043233" y="239150"/>
                </a:lnTo>
                <a:close/>
              </a:path>
              <a:path w="7283450" h="1363345">
                <a:moveTo>
                  <a:pt x="5983780" y="347329"/>
                </a:moveTo>
                <a:lnTo>
                  <a:pt x="5976397" y="343065"/>
                </a:lnTo>
                <a:lnTo>
                  <a:pt x="5980662" y="335681"/>
                </a:lnTo>
                <a:lnTo>
                  <a:pt x="5988045" y="339941"/>
                </a:lnTo>
                <a:lnTo>
                  <a:pt x="5983780" y="347329"/>
                </a:lnTo>
                <a:close/>
              </a:path>
              <a:path w="7283450" h="1363345">
                <a:moveTo>
                  <a:pt x="5924246" y="455193"/>
                </a:moveTo>
                <a:lnTo>
                  <a:pt x="5912756" y="448559"/>
                </a:lnTo>
                <a:lnTo>
                  <a:pt x="5919390" y="437069"/>
                </a:lnTo>
                <a:lnTo>
                  <a:pt x="5930880" y="443703"/>
                </a:lnTo>
                <a:lnTo>
                  <a:pt x="5924246" y="455193"/>
                </a:lnTo>
                <a:close/>
              </a:path>
              <a:path w="7283450" h="1363345">
                <a:moveTo>
                  <a:pt x="5864794" y="563372"/>
                </a:moveTo>
                <a:lnTo>
                  <a:pt x="5848790" y="554136"/>
                </a:lnTo>
                <a:lnTo>
                  <a:pt x="5858027" y="538133"/>
                </a:lnTo>
                <a:lnTo>
                  <a:pt x="5874030" y="547369"/>
                </a:lnTo>
                <a:lnTo>
                  <a:pt x="5864794" y="563372"/>
                </a:lnTo>
                <a:close/>
              </a:path>
              <a:path w="7283450" h="1363345">
                <a:moveTo>
                  <a:pt x="5805341" y="671556"/>
                </a:moveTo>
                <a:lnTo>
                  <a:pt x="5784830" y="659712"/>
                </a:lnTo>
                <a:lnTo>
                  <a:pt x="5796673" y="639196"/>
                </a:lnTo>
                <a:lnTo>
                  <a:pt x="5817185" y="651040"/>
                </a:lnTo>
                <a:lnTo>
                  <a:pt x="5805341" y="671556"/>
                </a:lnTo>
                <a:close/>
              </a:path>
              <a:path w="7283450" h="1363345">
                <a:moveTo>
                  <a:pt x="5745889" y="779740"/>
                </a:moveTo>
                <a:lnTo>
                  <a:pt x="5720864" y="765294"/>
                </a:lnTo>
                <a:lnTo>
                  <a:pt x="5735315" y="740259"/>
                </a:lnTo>
                <a:lnTo>
                  <a:pt x="5760340" y="754711"/>
                </a:lnTo>
                <a:lnTo>
                  <a:pt x="5745889" y="779740"/>
                </a:lnTo>
                <a:close/>
              </a:path>
              <a:path w="7283450" h="1363345">
                <a:moveTo>
                  <a:pt x="5686350" y="887604"/>
                </a:moveTo>
                <a:lnTo>
                  <a:pt x="5657218" y="870784"/>
                </a:lnTo>
                <a:lnTo>
                  <a:pt x="5674038" y="841652"/>
                </a:lnTo>
                <a:lnTo>
                  <a:pt x="5703170" y="858467"/>
                </a:lnTo>
                <a:lnTo>
                  <a:pt x="5686350" y="887604"/>
                </a:lnTo>
                <a:close/>
              </a:path>
              <a:path w="7283450" h="1363345">
                <a:moveTo>
                  <a:pt x="5626902" y="995783"/>
                </a:moveTo>
                <a:lnTo>
                  <a:pt x="5593257" y="976360"/>
                </a:lnTo>
                <a:lnTo>
                  <a:pt x="5612680" y="942715"/>
                </a:lnTo>
                <a:lnTo>
                  <a:pt x="5646325" y="962138"/>
                </a:lnTo>
                <a:lnTo>
                  <a:pt x="5626902" y="995783"/>
                </a:lnTo>
                <a:close/>
              </a:path>
              <a:path w="7283450" h="1363345">
                <a:moveTo>
                  <a:pt x="5567363" y="1103646"/>
                </a:moveTo>
                <a:lnTo>
                  <a:pt x="5529616" y="1081850"/>
                </a:lnTo>
                <a:lnTo>
                  <a:pt x="5551408" y="1044103"/>
                </a:lnTo>
                <a:lnTo>
                  <a:pt x="5589155" y="1065899"/>
                </a:lnTo>
                <a:lnTo>
                  <a:pt x="5567363" y="1103646"/>
                </a:lnTo>
                <a:close/>
              </a:path>
              <a:path w="7283450" h="1363345">
                <a:moveTo>
                  <a:pt x="5507916" y="1211830"/>
                </a:moveTo>
                <a:lnTo>
                  <a:pt x="5465656" y="1187431"/>
                </a:lnTo>
                <a:lnTo>
                  <a:pt x="5490055" y="1145171"/>
                </a:lnTo>
                <a:lnTo>
                  <a:pt x="5532315" y="1169570"/>
                </a:lnTo>
                <a:lnTo>
                  <a:pt x="5507916" y="1211830"/>
                </a:lnTo>
                <a:close/>
              </a:path>
              <a:path w="7283450" h="1363345">
                <a:moveTo>
                  <a:pt x="5448458" y="1320014"/>
                </a:moveTo>
                <a:lnTo>
                  <a:pt x="5401685" y="1293008"/>
                </a:lnTo>
                <a:lnTo>
                  <a:pt x="5428692" y="1246235"/>
                </a:lnTo>
                <a:lnTo>
                  <a:pt x="5475465" y="1273236"/>
                </a:lnTo>
                <a:lnTo>
                  <a:pt x="5448458" y="1320014"/>
                </a:lnTo>
                <a:close/>
              </a:path>
              <a:path w="7283450" h="1363345">
                <a:moveTo>
                  <a:pt x="6148374" y="301492"/>
                </a:moveTo>
                <a:lnTo>
                  <a:pt x="6143045" y="298412"/>
                </a:lnTo>
                <a:lnTo>
                  <a:pt x="6146120" y="293082"/>
                </a:lnTo>
                <a:lnTo>
                  <a:pt x="6151455" y="296158"/>
                </a:lnTo>
                <a:lnTo>
                  <a:pt x="6148374" y="301492"/>
                </a:lnTo>
                <a:close/>
              </a:path>
              <a:path w="7283450" h="1363345">
                <a:moveTo>
                  <a:pt x="6088836" y="409351"/>
                </a:moveTo>
                <a:lnTo>
                  <a:pt x="6079404" y="403907"/>
                </a:lnTo>
                <a:lnTo>
                  <a:pt x="6084853" y="394465"/>
                </a:lnTo>
                <a:lnTo>
                  <a:pt x="6094285" y="399915"/>
                </a:lnTo>
                <a:lnTo>
                  <a:pt x="6088836" y="409351"/>
                </a:lnTo>
                <a:close/>
              </a:path>
              <a:path w="7283450" h="1363345">
                <a:moveTo>
                  <a:pt x="6029388" y="517535"/>
                </a:moveTo>
                <a:lnTo>
                  <a:pt x="6015438" y="509479"/>
                </a:lnTo>
                <a:lnTo>
                  <a:pt x="6023490" y="495529"/>
                </a:lnTo>
                <a:lnTo>
                  <a:pt x="6037444" y="503585"/>
                </a:lnTo>
                <a:lnTo>
                  <a:pt x="6029388" y="517535"/>
                </a:lnTo>
                <a:close/>
              </a:path>
              <a:path w="7283450" h="1363345">
                <a:moveTo>
                  <a:pt x="5969935" y="625719"/>
                </a:moveTo>
                <a:lnTo>
                  <a:pt x="5951472" y="615060"/>
                </a:lnTo>
                <a:lnTo>
                  <a:pt x="5962132" y="596597"/>
                </a:lnTo>
                <a:lnTo>
                  <a:pt x="5980594" y="607256"/>
                </a:lnTo>
                <a:lnTo>
                  <a:pt x="5969935" y="625719"/>
                </a:lnTo>
                <a:close/>
              </a:path>
              <a:path w="7283450" h="1363345">
                <a:moveTo>
                  <a:pt x="5910482" y="733903"/>
                </a:moveTo>
                <a:lnTo>
                  <a:pt x="5887511" y="720641"/>
                </a:lnTo>
                <a:lnTo>
                  <a:pt x="5900773" y="697665"/>
                </a:lnTo>
                <a:lnTo>
                  <a:pt x="5923749" y="710927"/>
                </a:lnTo>
                <a:lnTo>
                  <a:pt x="5910482" y="733903"/>
                </a:lnTo>
                <a:close/>
              </a:path>
              <a:path w="7283450" h="1363345">
                <a:moveTo>
                  <a:pt x="5851034" y="842087"/>
                </a:moveTo>
                <a:lnTo>
                  <a:pt x="5823545" y="826212"/>
                </a:lnTo>
                <a:lnTo>
                  <a:pt x="5839415" y="798728"/>
                </a:lnTo>
                <a:lnTo>
                  <a:pt x="5866904" y="814598"/>
                </a:lnTo>
                <a:lnTo>
                  <a:pt x="5851034" y="842087"/>
                </a:lnTo>
                <a:close/>
              </a:path>
              <a:path w="7283450" h="1363345">
                <a:moveTo>
                  <a:pt x="5791496" y="949946"/>
                </a:moveTo>
                <a:lnTo>
                  <a:pt x="5759904" y="931707"/>
                </a:lnTo>
                <a:lnTo>
                  <a:pt x="5778143" y="900116"/>
                </a:lnTo>
                <a:lnTo>
                  <a:pt x="5809734" y="918360"/>
                </a:lnTo>
                <a:lnTo>
                  <a:pt x="5791496" y="949946"/>
                </a:lnTo>
                <a:close/>
              </a:path>
              <a:path w="7283450" h="1363345">
                <a:moveTo>
                  <a:pt x="5732042" y="1058129"/>
                </a:moveTo>
                <a:lnTo>
                  <a:pt x="5695938" y="1037288"/>
                </a:lnTo>
                <a:lnTo>
                  <a:pt x="5716784" y="1001184"/>
                </a:lnTo>
                <a:lnTo>
                  <a:pt x="5752889" y="1022025"/>
                </a:lnTo>
                <a:lnTo>
                  <a:pt x="5732042" y="1058129"/>
                </a:lnTo>
                <a:close/>
              </a:path>
              <a:path w="7283450" h="1363345">
                <a:moveTo>
                  <a:pt x="5672505" y="1165989"/>
                </a:moveTo>
                <a:lnTo>
                  <a:pt x="5632298" y="1142774"/>
                </a:lnTo>
                <a:lnTo>
                  <a:pt x="5655508" y="1102567"/>
                </a:lnTo>
                <a:lnTo>
                  <a:pt x="5695720" y="1125782"/>
                </a:lnTo>
                <a:lnTo>
                  <a:pt x="5672505" y="1165989"/>
                </a:lnTo>
                <a:close/>
              </a:path>
              <a:path w="7283450" h="1363345">
                <a:moveTo>
                  <a:pt x="5613057" y="1274177"/>
                </a:moveTo>
                <a:lnTo>
                  <a:pt x="5568332" y="1248355"/>
                </a:lnTo>
                <a:lnTo>
                  <a:pt x="5594154" y="1203635"/>
                </a:lnTo>
                <a:lnTo>
                  <a:pt x="5638874" y="1229452"/>
                </a:lnTo>
                <a:lnTo>
                  <a:pt x="5613057" y="1274177"/>
                </a:lnTo>
                <a:close/>
              </a:path>
              <a:path w="7283450" h="1363345">
                <a:moveTo>
                  <a:pt x="6312973" y="255655"/>
                </a:moveTo>
                <a:lnTo>
                  <a:pt x="6309687" y="253759"/>
                </a:lnTo>
                <a:lnTo>
                  <a:pt x="6311583" y="250478"/>
                </a:lnTo>
                <a:lnTo>
                  <a:pt x="6314864" y="252374"/>
                </a:lnTo>
                <a:lnTo>
                  <a:pt x="6312973" y="255655"/>
                </a:lnTo>
                <a:close/>
              </a:path>
              <a:path w="7283450" h="1363345">
                <a:moveTo>
                  <a:pt x="6253435" y="363514"/>
                </a:moveTo>
                <a:lnTo>
                  <a:pt x="6246047" y="359249"/>
                </a:lnTo>
                <a:lnTo>
                  <a:pt x="6250311" y="351866"/>
                </a:lnTo>
                <a:lnTo>
                  <a:pt x="6257694" y="356131"/>
                </a:lnTo>
                <a:lnTo>
                  <a:pt x="6253435" y="363514"/>
                </a:lnTo>
                <a:close/>
              </a:path>
              <a:path w="7283450" h="1363345">
                <a:moveTo>
                  <a:pt x="6193982" y="471703"/>
                </a:moveTo>
                <a:lnTo>
                  <a:pt x="6182085" y="464830"/>
                </a:lnTo>
                <a:lnTo>
                  <a:pt x="6188953" y="452934"/>
                </a:lnTo>
                <a:lnTo>
                  <a:pt x="6200854" y="459802"/>
                </a:lnTo>
                <a:lnTo>
                  <a:pt x="6193982" y="471703"/>
                </a:lnTo>
                <a:close/>
              </a:path>
              <a:path w="7283450" h="1363345">
                <a:moveTo>
                  <a:pt x="6134529" y="579882"/>
                </a:moveTo>
                <a:lnTo>
                  <a:pt x="6118120" y="570407"/>
                </a:lnTo>
                <a:lnTo>
                  <a:pt x="6127595" y="553997"/>
                </a:lnTo>
                <a:lnTo>
                  <a:pt x="6144004" y="563472"/>
                </a:lnTo>
                <a:lnTo>
                  <a:pt x="6134529" y="579882"/>
                </a:lnTo>
                <a:close/>
              </a:path>
              <a:path w="7283450" h="1363345">
                <a:moveTo>
                  <a:pt x="6075081" y="688065"/>
                </a:moveTo>
                <a:lnTo>
                  <a:pt x="6054158" y="675983"/>
                </a:lnTo>
                <a:lnTo>
                  <a:pt x="6066236" y="655061"/>
                </a:lnTo>
                <a:lnTo>
                  <a:pt x="6087158" y="667143"/>
                </a:lnTo>
                <a:lnTo>
                  <a:pt x="6075081" y="688065"/>
                </a:lnTo>
                <a:close/>
              </a:path>
              <a:path w="7283450" h="1363345">
                <a:moveTo>
                  <a:pt x="6015542" y="795925"/>
                </a:moveTo>
                <a:lnTo>
                  <a:pt x="5990518" y="781478"/>
                </a:lnTo>
                <a:lnTo>
                  <a:pt x="6004964" y="756449"/>
                </a:lnTo>
                <a:lnTo>
                  <a:pt x="6029994" y="770900"/>
                </a:lnTo>
                <a:lnTo>
                  <a:pt x="6015542" y="795925"/>
                </a:lnTo>
                <a:close/>
              </a:path>
              <a:path w="7283450" h="1363345">
                <a:moveTo>
                  <a:pt x="5956094" y="904109"/>
                </a:moveTo>
                <a:lnTo>
                  <a:pt x="5926552" y="887055"/>
                </a:lnTo>
                <a:lnTo>
                  <a:pt x="5943606" y="857512"/>
                </a:lnTo>
                <a:lnTo>
                  <a:pt x="5973148" y="874571"/>
                </a:lnTo>
                <a:lnTo>
                  <a:pt x="5956094" y="904109"/>
                </a:lnTo>
                <a:close/>
              </a:path>
              <a:path w="7283450" h="1363345">
                <a:moveTo>
                  <a:pt x="5896636" y="1012292"/>
                </a:moveTo>
                <a:lnTo>
                  <a:pt x="5862586" y="992631"/>
                </a:lnTo>
                <a:lnTo>
                  <a:pt x="5882247" y="958575"/>
                </a:lnTo>
                <a:lnTo>
                  <a:pt x="5916298" y="978237"/>
                </a:lnTo>
                <a:lnTo>
                  <a:pt x="5896636" y="1012292"/>
                </a:lnTo>
                <a:close/>
              </a:path>
              <a:path w="7283450" h="1363345">
                <a:moveTo>
                  <a:pt x="5837098" y="1120156"/>
                </a:moveTo>
                <a:lnTo>
                  <a:pt x="5798940" y="1098126"/>
                </a:lnTo>
                <a:lnTo>
                  <a:pt x="5820971" y="1059968"/>
                </a:lnTo>
                <a:lnTo>
                  <a:pt x="5859129" y="1081998"/>
                </a:lnTo>
                <a:lnTo>
                  <a:pt x="5837098" y="1120156"/>
                </a:lnTo>
                <a:close/>
              </a:path>
              <a:path w="7283450" h="1363345">
                <a:moveTo>
                  <a:pt x="5777650" y="1228340"/>
                </a:moveTo>
                <a:lnTo>
                  <a:pt x="5734980" y="1203702"/>
                </a:lnTo>
                <a:lnTo>
                  <a:pt x="5759617" y="1161031"/>
                </a:lnTo>
                <a:lnTo>
                  <a:pt x="5802288" y="1185669"/>
                </a:lnTo>
                <a:lnTo>
                  <a:pt x="5777650" y="1228340"/>
                </a:lnTo>
                <a:close/>
              </a:path>
              <a:path w="7283450" h="1363345">
                <a:moveTo>
                  <a:pt x="5718112" y="1336199"/>
                </a:moveTo>
                <a:lnTo>
                  <a:pt x="5671339" y="1309192"/>
                </a:lnTo>
                <a:lnTo>
                  <a:pt x="5698346" y="1262423"/>
                </a:lnTo>
                <a:lnTo>
                  <a:pt x="5745119" y="1289425"/>
                </a:lnTo>
                <a:lnTo>
                  <a:pt x="5718112" y="1336199"/>
                </a:lnTo>
                <a:close/>
              </a:path>
              <a:path w="7283450" h="1363345">
                <a:moveTo>
                  <a:pt x="6477978" y="209106"/>
                </a:moveTo>
                <a:lnTo>
                  <a:pt x="6476335" y="209106"/>
                </a:lnTo>
                <a:lnTo>
                  <a:pt x="6476635" y="208585"/>
                </a:lnTo>
                <a:lnTo>
                  <a:pt x="6478278" y="208585"/>
                </a:lnTo>
                <a:lnTo>
                  <a:pt x="6477978" y="209106"/>
                </a:lnTo>
                <a:close/>
              </a:path>
              <a:path w="7283450" h="1363345">
                <a:moveTo>
                  <a:pt x="6477978" y="209106"/>
                </a:moveTo>
                <a:lnTo>
                  <a:pt x="6477567" y="209818"/>
                </a:lnTo>
                <a:lnTo>
                  <a:pt x="6478278" y="208585"/>
                </a:lnTo>
                <a:lnTo>
                  <a:pt x="6477978" y="209106"/>
                </a:lnTo>
                <a:close/>
              </a:path>
              <a:path w="7283450" h="1363345">
                <a:moveTo>
                  <a:pt x="6418028" y="317677"/>
                </a:moveTo>
                <a:lnTo>
                  <a:pt x="6412694" y="314596"/>
                </a:lnTo>
                <a:lnTo>
                  <a:pt x="6415774" y="309266"/>
                </a:lnTo>
                <a:lnTo>
                  <a:pt x="6421109" y="312347"/>
                </a:lnTo>
                <a:lnTo>
                  <a:pt x="6418028" y="317677"/>
                </a:lnTo>
                <a:close/>
              </a:path>
              <a:path w="7283450" h="1363345">
                <a:moveTo>
                  <a:pt x="6358575" y="425861"/>
                </a:moveTo>
                <a:lnTo>
                  <a:pt x="6348733" y="420177"/>
                </a:lnTo>
                <a:lnTo>
                  <a:pt x="6354416" y="410330"/>
                </a:lnTo>
                <a:lnTo>
                  <a:pt x="6364259" y="416013"/>
                </a:lnTo>
                <a:lnTo>
                  <a:pt x="6358575" y="425861"/>
                </a:lnTo>
                <a:close/>
              </a:path>
              <a:path w="7283450" h="1363345">
                <a:moveTo>
                  <a:pt x="6299037" y="533724"/>
                </a:moveTo>
                <a:lnTo>
                  <a:pt x="6285092" y="525672"/>
                </a:lnTo>
                <a:lnTo>
                  <a:pt x="6293144" y="511718"/>
                </a:lnTo>
                <a:lnTo>
                  <a:pt x="6307089" y="519770"/>
                </a:lnTo>
                <a:lnTo>
                  <a:pt x="6299037" y="533724"/>
                </a:lnTo>
                <a:close/>
              </a:path>
              <a:path w="7283450" h="1363345">
                <a:moveTo>
                  <a:pt x="6239675" y="642233"/>
                </a:moveTo>
                <a:lnTo>
                  <a:pt x="6220801" y="631335"/>
                </a:lnTo>
                <a:lnTo>
                  <a:pt x="6231700" y="612456"/>
                </a:lnTo>
                <a:lnTo>
                  <a:pt x="6250573" y="623355"/>
                </a:lnTo>
                <a:lnTo>
                  <a:pt x="6239675" y="642233"/>
                </a:lnTo>
                <a:close/>
              </a:path>
              <a:path w="7283450" h="1363345">
                <a:moveTo>
                  <a:pt x="6180142" y="750087"/>
                </a:moveTo>
                <a:lnTo>
                  <a:pt x="6157161" y="736820"/>
                </a:lnTo>
                <a:lnTo>
                  <a:pt x="6170423" y="713844"/>
                </a:lnTo>
                <a:lnTo>
                  <a:pt x="6193404" y="727111"/>
                </a:lnTo>
                <a:lnTo>
                  <a:pt x="6180142" y="750087"/>
                </a:lnTo>
                <a:close/>
              </a:path>
              <a:path w="7283450" h="1363345">
                <a:moveTo>
                  <a:pt x="6120684" y="858271"/>
                </a:moveTo>
                <a:lnTo>
                  <a:pt x="6093195" y="842401"/>
                </a:lnTo>
                <a:lnTo>
                  <a:pt x="6109070" y="814912"/>
                </a:lnTo>
                <a:lnTo>
                  <a:pt x="6136558" y="830782"/>
                </a:lnTo>
                <a:lnTo>
                  <a:pt x="6120684" y="858271"/>
                </a:lnTo>
                <a:close/>
              </a:path>
              <a:path w="7283450" h="1363345">
                <a:moveTo>
                  <a:pt x="6061146" y="966135"/>
                </a:moveTo>
                <a:lnTo>
                  <a:pt x="6029554" y="947896"/>
                </a:lnTo>
                <a:lnTo>
                  <a:pt x="6047798" y="916300"/>
                </a:lnTo>
                <a:lnTo>
                  <a:pt x="6079389" y="934539"/>
                </a:lnTo>
                <a:lnTo>
                  <a:pt x="6061146" y="966135"/>
                </a:lnTo>
                <a:close/>
              </a:path>
              <a:path w="7283450" h="1363345">
                <a:moveTo>
                  <a:pt x="6001697" y="1074319"/>
                </a:moveTo>
                <a:lnTo>
                  <a:pt x="5965593" y="1053473"/>
                </a:lnTo>
                <a:lnTo>
                  <a:pt x="5986439" y="1017364"/>
                </a:lnTo>
                <a:lnTo>
                  <a:pt x="6022543" y="1038210"/>
                </a:lnTo>
                <a:lnTo>
                  <a:pt x="6001697" y="1074319"/>
                </a:lnTo>
                <a:close/>
              </a:path>
              <a:path w="7283450" h="1363345">
                <a:moveTo>
                  <a:pt x="5942249" y="1182498"/>
                </a:moveTo>
                <a:lnTo>
                  <a:pt x="5901628" y="1159044"/>
                </a:lnTo>
                <a:lnTo>
                  <a:pt x="5925076" y="1118427"/>
                </a:lnTo>
                <a:lnTo>
                  <a:pt x="5965698" y="1141880"/>
                </a:lnTo>
                <a:lnTo>
                  <a:pt x="5942249" y="1182498"/>
                </a:lnTo>
                <a:close/>
              </a:path>
              <a:path w="7283450" h="1363345">
                <a:moveTo>
                  <a:pt x="5882711" y="1290362"/>
                </a:moveTo>
                <a:lnTo>
                  <a:pt x="5837987" y="1264539"/>
                </a:lnTo>
                <a:lnTo>
                  <a:pt x="5863804" y="1219815"/>
                </a:lnTo>
                <a:lnTo>
                  <a:pt x="5908529" y="1245637"/>
                </a:lnTo>
                <a:lnTo>
                  <a:pt x="5882711" y="1290362"/>
                </a:lnTo>
                <a:close/>
              </a:path>
              <a:path w="7283450" h="1363345">
                <a:moveTo>
                  <a:pt x="6582623" y="271844"/>
                </a:moveTo>
                <a:lnTo>
                  <a:pt x="6579342" y="269948"/>
                </a:lnTo>
                <a:lnTo>
                  <a:pt x="6581238" y="266662"/>
                </a:lnTo>
                <a:lnTo>
                  <a:pt x="6584519" y="268558"/>
                </a:lnTo>
                <a:lnTo>
                  <a:pt x="6582623" y="271844"/>
                </a:lnTo>
                <a:close/>
              </a:path>
              <a:path w="7283450" h="1363345">
                <a:moveTo>
                  <a:pt x="6523170" y="380023"/>
                </a:moveTo>
                <a:lnTo>
                  <a:pt x="6515376" y="375520"/>
                </a:lnTo>
                <a:lnTo>
                  <a:pt x="6519875" y="367726"/>
                </a:lnTo>
                <a:lnTo>
                  <a:pt x="6527673" y="372229"/>
                </a:lnTo>
                <a:lnTo>
                  <a:pt x="6523170" y="380023"/>
                </a:lnTo>
                <a:close/>
              </a:path>
              <a:path w="7283450" h="1363345">
                <a:moveTo>
                  <a:pt x="6463631" y="487882"/>
                </a:moveTo>
                <a:lnTo>
                  <a:pt x="6451735" y="481015"/>
                </a:lnTo>
                <a:lnTo>
                  <a:pt x="6458602" y="469114"/>
                </a:lnTo>
                <a:lnTo>
                  <a:pt x="6470503" y="475986"/>
                </a:lnTo>
                <a:lnTo>
                  <a:pt x="6463631" y="487882"/>
                </a:lnTo>
                <a:close/>
              </a:path>
              <a:path w="7283450" h="1363345">
                <a:moveTo>
                  <a:pt x="6404184" y="596066"/>
                </a:moveTo>
                <a:lnTo>
                  <a:pt x="6387774" y="586591"/>
                </a:lnTo>
                <a:lnTo>
                  <a:pt x="6397249" y="570182"/>
                </a:lnTo>
                <a:lnTo>
                  <a:pt x="6413659" y="579657"/>
                </a:lnTo>
                <a:lnTo>
                  <a:pt x="6404184" y="596066"/>
                </a:lnTo>
                <a:close/>
              </a:path>
              <a:path w="7283450" h="1363345">
                <a:moveTo>
                  <a:pt x="6344822" y="704575"/>
                </a:moveTo>
                <a:lnTo>
                  <a:pt x="6323484" y="692253"/>
                </a:lnTo>
                <a:lnTo>
                  <a:pt x="6335800" y="670920"/>
                </a:lnTo>
                <a:lnTo>
                  <a:pt x="6357138" y="683242"/>
                </a:lnTo>
                <a:lnTo>
                  <a:pt x="6344822" y="704575"/>
                </a:lnTo>
                <a:close/>
              </a:path>
              <a:path w="7283450" h="1363345">
                <a:moveTo>
                  <a:pt x="6285283" y="812433"/>
                </a:moveTo>
                <a:lnTo>
                  <a:pt x="6259843" y="797748"/>
                </a:lnTo>
                <a:lnTo>
                  <a:pt x="6274528" y="772308"/>
                </a:lnTo>
                <a:lnTo>
                  <a:pt x="6299968" y="786994"/>
                </a:lnTo>
                <a:lnTo>
                  <a:pt x="6285283" y="812433"/>
                </a:lnTo>
                <a:close/>
              </a:path>
              <a:path w="7283450" h="1363345">
                <a:moveTo>
                  <a:pt x="6225830" y="920617"/>
                </a:moveTo>
                <a:lnTo>
                  <a:pt x="6195882" y="903325"/>
                </a:lnTo>
                <a:lnTo>
                  <a:pt x="6213170" y="873376"/>
                </a:lnTo>
                <a:lnTo>
                  <a:pt x="6243123" y="890669"/>
                </a:lnTo>
                <a:lnTo>
                  <a:pt x="6225830" y="920617"/>
                </a:lnTo>
                <a:close/>
              </a:path>
              <a:path w="7283450" h="1363345">
                <a:moveTo>
                  <a:pt x="6166296" y="1028476"/>
                </a:moveTo>
                <a:lnTo>
                  <a:pt x="6132241" y="1008815"/>
                </a:lnTo>
                <a:lnTo>
                  <a:pt x="6151903" y="974764"/>
                </a:lnTo>
                <a:lnTo>
                  <a:pt x="6185958" y="994426"/>
                </a:lnTo>
                <a:lnTo>
                  <a:pt x="6166296" y="1028476"/>
                </a:lnTo>
                <a:close/>
              </a:path>
              <a:path w="7283450" h="1363345">
                <a:moveTo>
                  <a:pt x="6106844" y="1136660"/>
                </a:moveTo>
                <a:lnTo>
                  <a:pt x="6068275" y="1114391"/>
                </a:lnTo>
                <a:lnTo>
                  <a:pt x="6090540" y="1075828"/>
                </a:lnTo>
                <a:lnTo>
                  <a:pt x="6129108" y="1098092"/>
                </a:lnTo>
                <a:lnTo>
                  <a:pt x="6106844" y="1136660"/>
                </a:lnTo>
                <a:close/>
              </a:path>
              <a:path w="7283450" h="1363345">
                <a:moveTo>
                  <a:pt x="6047305" y="1244519"/>
                </a:moveTo>
                <a:lnTo>
                  <a:pt x="6004634" y="1219886"/>
                </a:lnTo>
                <a:lnTo>
                  <a:pt x="6029267" y="1177215"/>
                </a:lnTo>
                <a:lnTo>
                  <a:pt x="6071938" y="1201849"/>
                </a:lnTo>
                <a:lnTo>
                  <a:pt x="6047305" y="1244519"/>
                </a:lnTo>
                <a:close/>
              </a:path>
              <a:path w="7283450" h="1363345">
                <a:moveTo>
                  <a:pt x="5987853" y="1352708"/>
                </a:moveTo>
                <a:lnTo>
                  <a:pt x="5940669" y="1325467"/>
                </a:lnTo>
                <a:lnTo>
                  <a:pt x="5967914" y="1278279"/>
                </a:lnTo>
                <a:lnTo>
                  <a:pt x="6015093" y="1305519"/>
                </a:lnTo>
                <a:lnTo>
                  <a:pt x="5987853" y="1352708"/>
                </a:lnTo>
                <a:close/>
              </a:path>
              <a:path w="7283450" h="1363345">
                <a:moveTo>
                  <a:pt x="6747626" y="225295"/>
                </a:moveTo>
                <a:lnTo>
                  <a:pt x="6745990" y="225295"/>
                </a:lnTo>
                <a:lnTo>
                  <a:pt x="6746292" y="224770"/>
                </a:lnTo>
                <a:lnTo>
                  <a:pt x="6747929" y="224770"/>
                </a:lnTo>
                <a:lnTo>
                  <a:pt x="6747626" y="225295"/>
                </a:lnTo>
                <a:close/>
              </a:path>
              <a:path w="7283450" h="1363345">
                <a:moveTo>
                  <a:pt x="6747626" y="225295"/>
                </a:moveTo>
                <a:lnTo>
                  <a:pt x="6747217" y="226002"/>
                </a:lnTo>
                <a:lnTo>
                  <a:pt x="6747929" y="224770"/>
                </a:lnTo>
                <a:lnTo>
                  <a:pt x="6747626" y="225295"/>
                </a:lnTo>
                <a:close/>
              </a:path>
              <a:path w="7283450" h="1363345">
                <a:moveTo>
                  <a:pt x="6687769" y="334186"/>
                </a:moveTo>
                <a:lnTo>
                  <a:pt x="6682024" y="330867"/>
                </a:lnTo>
                <a:lnTo>
                  <a:pt x="6685343" y="325122"/>
                </a:lnTo>
                <a:lnTo>
                  <a:pt x="6691084" y="328441"/>
                </a:lnTo>
                <a:lnTo>
                  <a:pt x="6687769" y="334186"/>
                </a:lnTo>
                <a:close/>
              </a:path>
              <a:path w="7283450" h="1363345">
                <a:moveTo>
                  <a:pt x="6628231" y="442045"/>
                </a:moveTo>
                <a:lnTo>
                  <a:pt x="6618383" y="436362"/>
                </a:lnTo>
                <a:lnTo>
                  <a:pt x="6624071" y="426514"/>
                </a:lnTo>
                <a:lnTo>
                  <a:pt x="6633919" y="432198"/>
                </a:lnTo>
                <a:lnTo>
                  <a:pt x="6628231" y="442045"/>
                </a:lnTo>
                <a:close/>
              </a:path>
              <a:path w="7283450" h="1363345">
                <a:moveTo>
                  <a:pt x="6568783" y="550229"/>
                </a:moveTo>
                <a:lnTo>
                  <a:pt x="6554417" y="541938"/>
                </a:lnTo>
                <a:lnTo>
                  <a:pt x="6562708" y="527578"/>
                </a:lnTo>
                <a:lnTo>
                  <a:pt x="6577073" y="535868"/>
                </a:lnTo>
                <a:lnTo>
                  <a:pt x="6568783" y="550229"/>
                </a:lnTo>
                <a:close/>
              </a:path>
              <a:path w="7283450" h="1363345">
                <a:moveTo>
                  <a:pt x="6509325" y="658413"/>
                </a:moveTo>
                <a:lnTo>
                  <a:pt x="6490456" y="647519"/>
                </a:lnTo>
                <a:lnTo>
                  <a:pt x="6501355" y="628641"/>
                </a:lnTo>
                <a:lnTo>
                  <a:pt x="6520223" y="639539"/>
                </a:lnTo>
                <a:lnTo>
                  <a:pt x="6509325" y="658413"/>
                </a:lnTo>
                <a:close/>
              </a:path>
              <a:path w="7283450" h="1363345">
                <a:moveTo>
                  <a:pt x="6449878" y="766596"/>
                </a:moveTo>
                <a:lnTo>
                  <a:pt x="6426491" y="753095"/>
                </a:lnTo>
                <a:lnTo>
                  <a:pt x="6439992" y="729709"/>
                </a:lnTo>
                <a:lnTo>
                  <a:pt x="6463378" y="743214"/>
                </a:lnTo>
                <a:lnTo>
                  <a:pt x="6449878" y="766596"/>
                </a:lnTo>
                <a:close/>
              </a:path>
              <a:path w="7283450" h="1363345">
                <a:moveTo>
                  <a:pt x="6390424" y="874780"/>
                </a:moveTo>
                <a:lnTo>
                  <a:pt x="6362525" y="858677"/>
                </a:lnTo>
                <a:lnTo>
                  <a:pt x="6378633" y="830777"/>
                </a:lnTo>
                <a:lnTo>
                  <a:pt x="6406533" y="846880"/>
                </a:lnTo>
                <a:lnTo>
                  <a:pt x="6390424" y="874780"/>
                </a:lnTo>
                <a:close/>
              </a:path>
              <a:path w="7283450" h="1363345">
                <a:moveTo>
                  <a:pt x="6330886" y="982639"/>
                </a:moveTo>
                <a:lnTo>
                  <a:pt x="6298889" y="964162"/>
                </a:lnTo>
                <a:lnTo>
                  <a:pt x="6317361" y="932165"/>
                </a:lnTo>
                <a:lnTo>
                  <a:pt x="6349364" y="950638"/>
                </a:lnTo>
                <a:lnTo>
                  <a:pt x="6330886" y="982639"/>
                </a:lnTo>
                <a:close/>
              </a:path>
              <a:path w="7283450" h="1363345">
                <a:moveTo>
                  <a:pt x="6271438" y="1090828"/>
                </a:moveTo>
                <a:lnTo>
                  <a:pt x="6234918" y="1069743"/>
                </a:lnTo>
                <a:lnTo>
                  <a:pt x="6256003" y="1033228"/>
                </a:lnTo>
                <a:lnTo>
                  <a:pt x="6292517" y="1054308"/>
                </a:lnTo>
                <a:lnTo>
                  <a:pt x="6271438" y="1090828"/>
                </a:lnTo>
                <a:close/>
              </a:path>
              <a:path w="7283450" h="1363345">
                <a:moveTo>
                  <a:pt x="6211900" y="1198682"/>
                </a:moveTo>
                <a:lnTo>
                  <a:pt x="6171282" y="1175233"/>
                </a:lnTo>
                <a:lnTo>
                  <a:pt x="6194731" y="1134611"/>
                </a:lnTo>
                <a:lnTo>
                  <a:pt x="6235353" y="1158065"/>
                </a:lnTo>
                <a:lnTo>
                  <a:pt x="6211900" y="1198682"/>
                </a:lnTo>
                <a:close/>
              </a:path>
              <a:path w="7283450" h="1363345">
                <a:moveTo>
                  <a:pt x="6152451" y="1306871"/>
                </a:moveTo>
                <a:lnTo>
                  <a:pt x="6107316" y="1280810"/>
                </a:lnTo>
                <a:lnTo>
                  <a:pt x="6133372" y="1235679"/>
                </a:lnTo>
                <a:lnTo>
                  <a:pt x="6178507" y="1261741"/>
                </a:lnTo>
                <a:lnTo>
                  <a:pt x="6152451" y="1306871"/>
                </a:lnTo>
                <a:close/>
              </a:path>
              <a:path w="7283450" h="1363345">
                <a:moveTo>
                  <a:pt x="6852368" y="288348"/>
                </a:moveTo>
                <a:lnTo>
                  <a:pt x="6848671" y="286214"/>
                </a:lnTo>
                <a:lnTo>
                  <a:pt x="6850802" y="282527"/>
                </a:lnTo>
                <a:lnTo>
                  <a:pt x="6854498" y="284657"/>
                </a:lnTo>
                <a:lnTo>
                  <a:pt x="6852368" y="288348"/>
                </a:lnTo>
                <a:close/>
              </a:path>
              <a:path w="7283450" h="1363345">
                <a:moveTo>
                  <a:pt x="6792829" y="396208"/>
                </a:moveTo>
                <a:lnTo>
                  <a:pt x="6785031" y="391709"/>
                </a:lnTo>
                <a:lnTo>
                  <a:pt x="6789534" y="383910"/>
                </a:lnTo>
                <a:lnTo>
                  <a:pt x="6797328" y="388414"/>
                </a:lnTo>
                <a:lnTo>
                  <a:pt x="6792829" y="396208"/>
                </a:lnTo>
                <a:close/>
              </a:path>
              <a:path w="7283450" h="1363345">
                <a:moveTo>
                  <a:pt x="6733371" y="504391"/>
                </a:moveTo>
                <a:lnTo>
                  <a:pt x="6721065" y="497285"/>
                </a:lnTo>
                <a:lnTo>
                  <a:pt x="6728171" y="484978"/>
                </a:lnTo>
                <a:lnTo>
                  <a:pt x="6740478" y="492085"/>
                </a:lnTo>
                <a:lnTo>
                  <a:pt x="6733371" y="504391"/>
                </a:lnTo>
                <a:close/>
              </a:path>
              <a:path w="7283450" h="1363345">
                <a:moveTo>
                  <a:pt x="6673923" y="612575"/>
                </a:moveTo>
                <a:lnTo>
                  <a:pt x="6657103" y="602866"/>
                </a:lnTo>
                <a:lnTo>
                  <a:pt x="6666813" y="586046"/>
                </a:lnTo>
                <a:lnTo>
                  <a:pt x="6683632" y="595755"/>
                </a:lnTo>
                <a:lnTo>
                  <a:pt x="6673923" y="612575"/>
                </a:lnTo>
                <a:close/>
              </a:path>
              <a:path w="7283450" h="1363345">
                <a:moveTo>
                  <a:pt x="6614475" y="720759"/>
                </a:moveTo>
                <a:lnTo>
                  <a:pt x="6593138" y="708443"/>
                </a:lnTo>
                <a:lnTo>
                  <a:pt x="6605454" y="687110"/>
                </a:lnTo>
                <a:lnTo>
                  <a:pt x="6626792" y="699426"/>
                </a:lnTo>
                <a:lnTo>
                  <a:pt x="6614475" y="720759"/>
                </a:lnTo>
                <a:close/>
              </a:path>
              <a:path w="7283450" h="1363345">
                <a:moveTo>
                  <a:pt x="6555018" y="828943"/>
                </a:moveTo>
                <a:lnTo>
                  <a:pt x="6529172" y="814019"/>
                </a:lnTo>
                <a:lnTo>
                  <a:pt x="6544096" y="788173"/>
                </a:lnTo>
                <a:lnTo>
                  <a:pt x="6569942" y="803097"/>
                </a:lnTo>
                <a:lnTo>
                  <a:pt x="6555018" y="828943"/>
                </a:lnTo>
                <a:close/>
              </a:path>
              <a:path w="7283450" h="1363345">
                <a:moveTo>
                  <a:pt x="6495479" y="936807"/>
                </a:moveTo>
                <a:lnTo>
                  <a:pt x="6465531" y="919514"/>
                </a:lnTo>
                <a:lnTo>
                  <a:pt x="6482824" y="889561"/>
                </a:lnTo>
                <a:lnTo>
                  <a:pt x="6512772" y="906854"/>
                </a:lnTo>
                <a:lnTo>
                  <a:pt x="6495479" y="936807"/>
                </a:lnTo>
                <a:close/>
              </a:path>
              <a:path w="7283450" h="1363345">
                <a:moveTo>
                  <a:pt x="6436031" y="1044986"/>
                </a:moveTo>
                <a:lnTo>
                  <a:pt x="6401570" y="1025090"/>
                </a:lnTo>
                <a:lnTo>
                  <a:pt x="6421465" y="990624"/>
                </a:lnTo>
                <a:lnTo>
                  <a:pt x="6455932" y="1010525"/>
                </a:lnTo>
                <a:lnTo>
                  <a:pt x="6436031" y="1044986"/>
                </a:lnTo>
                <a:close/>
              </a:path>
              <a:path w="7283450" h="1363345">
                <a:moveTo>
                  <a:pt x="6376493" y="1152850"/>
                </a:moveTo>
                <a:lnTo>
                  <a:pt x="6337929" y="1130581"/>
                </a:lnTo>
                <a:lnTo>
                  <a:pt x="6360193" y="1092017"/>
                </a:lnTo>
                <a:lnTo>
                  <a:pt x="6398762" y="1114281"/>
                </a:lnTo>
                <a:lnTo>
                  <a:pt x="6376493" y="1152850"/>
                </a:lnTo>
                <a:close/>
              </a:path>
              <a:path w="7283450" h="1363345">
                <a:moveTo>
                  <a:pt x="6317040" y="1261029"/>
                </a:moveTo>
                <a:lnTo>
                  <a:pt x="6273963" y="1236157"/>
                </a:lnTo>
                <a:lnTo>
                  <a:pt x="6298835" y="1193080"/>
                </a:lnTo>
                <a:lnTo>
                  <a:pt x="6341912" y="1217952"/>
                </a:lnTo>
                <a:lnTo>
                  <a:pt x="6317040" y="1261029"/>
                </a:lnTo>
                <a:close/>
              </a:path>
              <a:path w="7283450" h="1363345">
                <a:moveTo>
                  <a:pt x="7016956" y="242512"/>
                </a:moveTo>
                <a:lnTo>
                  <a:pt x="7015318" y="241566"/>
                </a:lnTo>
                <a:lnTo>
                  <a:pt x="7016264" y="239923"/>
                </a:lnTo>
                <a:lnTo>
                  <a:pt x="7017902" y="240869"/>
                </a:lnTo>
                <a:lnTo>
                  <a:pt x="7016956" y="242512"/>
                </a:lnTo>
                <a:close/>
              </a:path>
              <a:path w="7283450" h="1363345">
                <a:moveTo>
                  <a:pt x="6957508" y="350695"/>
                </a:moveTo>
                <a:lnTo>
                  <a:pt x="6951352" y="347142"/>
                </a:lnTo>
                <a:lnTo>
                  <a:pt x="6954905" y="340987"/>
                </a:lnTo>
                <a:lnTo>
                  <a:pt x="6961061" y="344540"/>
                </a:lnTo>
                <a:lnTo>
                  <a:pt x="6957508" y="350695"/>
                </a:lnTo>
                <a:close/>
              </a:path>
              <a:path w="7283450" h="1363345">
                <a:moveTo>
                  <a:pt x="6897970" y="458555"/>
                </a:moveTo>
                <a:lnTo>
                  <a:pt x="6887711" y="452633"/>
                </a:lnTo>
                <a:lnTo>
                  <a:pt x="6893633" y="442374"/>
                </a:lnTo>
                <a:lnTo>
                  <a:pt x="6903892" y="448296"/>
                </a:lnTo>
                <a:lnTo>
                  <a:pt x="6897970" y="458555"/>
                </a:lnTo>
                <a:close/>
              </a:path>
              <a:path w="7283450" h="1363345">
                <a:moveTo>
                  <a:pt x="6838522" y="566738"/>
                </a:moveTo>
                <a:lnTo>
                  <a:pt x="6823745" y="558209"/>
                </a:lnTo>
                <a:lnTo>
                  <a:pt x="6832275" y="543438"/>
                </a:lnTo>
                <a:lnTo>
                  <a:pt x="6847046" y="551967"/>
                </a:lnTo>
                <a:lnTo>
                  <a:pt x="6838522" y="566738"/>
                </a:lnTo>
                <a:close/>
              </a:path>
              <a:path w="7283450" h="1363345">
                <a:moveTo>
                  <a:pt x="6779064" y="674922"/>
                </a:moveTo>
                <a:lnTo>
                  <a:pt x="6759785" y="663790"/>
                </a:lnTo>
                <a:lnTo>
                  <a:pt x="6770917" y="644506"/>
                </a:lnTo>
                <a:lnTo>
                  <a:pt x="6790196" y="655638"/>
                </a:lnTo>
                <a:lnTo>
                  <a:pt x="6779064" y="674922"/>
                </a:lnTo>
                <a:close/>
              </a:path>
              <a:path w="7283450" h="1363345">
                <a:moveTo>
                  <a:pt x="6719616" y="783106"/>
                </a:moveTo>
                <a:lnTo>
                  <a:pt x="6695819" y="769366"/>
                </a:lnTo>
                <a:lnTo>
                  <a:pt x="6709558" y="745569"/>
                </a:lnTo>
                <a:lnTo>
                  <a:pt x="6733356" y="759309"/>
                </a:lnTo>
                <a:lnTo>
                  <a:pt x="6719616" y="783106"/>
                </a:lnTo>
                <a:close/>
              </a:path>
              <a:path w="7283450" h="1363345">
                <a:moveTo>
                  <a:pt x="6660077" y="890965"/>
                </a:moveTo>
                <a:lnTo>
                  <a:pt x="6632178" y="874857"/>
                </a:lnTo>
                <a:lnTo>
                  <a:pt x="6648286" y="846957"/>
                </a:lnTo>
                <a:lnTo>
                  <a:pt x="6676186" y="863066"/>
                </a:lnTo>
                <a:lnTo>
                  <a:pt x="6660077" y="890965"/>
                </a:lnTo>
                <a:close/>
              </a:path>
              <a:path w="7283450" h="1363345">
                <a:moveTo>
                  <a:pt x="6600630" y="999149"/>
                </a:moveTo>
                <a:lnTo>
                  <a:pt x="6568217" y="980438"/>
                </a:lnTo>
                <a:lnTo>
                  <a:pt x="6586928" y="948025"/>
                </a:lnTo>
                <a:lnTo>
                  <a:pt x="6619341" y="966736"/>
                </a:lnTo>
                <a:lnTo>
                  <a:pt x="6600630" y="999149"/>
                </a:lnTo>
                <a:close/>
              </a:path>
              <a:path w="7283450" h="1363345">
                <a:moveTo>
                  <a:pt x="6541091" y="1107013"/>
                </a:moveTo>
                <a:lnTo>
                  <a:pt x="6504571" y="1085928"/>
                </a:lnTo>
                <a:lnTo>
                  <a:pt x="6525651" y="1049413"/>
                </a:lnTo>
                <a:lnTo>
                  <a:pt x="6562171" y="1070498"/>
                </a:lnTo>
                <a:lnTo>
                  <a:pt x="6541091" y="1107013"/>
                </a:lnTo>
                <a:close/>
              </a:path>
              <a:path w="7283450" h="1363345">
                <a:moveTo>
                  <a:pt x="6481639" y="1215192"/>
                </a:moveTo>
                <a:lnTo>
                  <a:pt x="6440611" y="1191504"/>
                </a:lnTo>
                <a:lnTo>
                  <a:pt x="6464298" y="1150476"/>
                </a:lnTo>
                <a:lnTo>
                  <a:pt x="6505326" y="1174163"/>
                </a:lnTo>
                <a:lnTo>
                  <a:pt x="6481639" y="1215192"/>
                </a:lnTo>
                <a:close/>
              </a:path>
              <a:path w="7283450" h="1363345">
                <a:moveTo>
                  <a:pt x="6422100" y="1323050"/>
                </a:moveTo>
                <a:lnTo>
                  <a:pt x="6376970" y="1296994"/>
                </a:lnTo>
                <a:lnTo>
                  <a:pt x="6403026" y="1251864"/>
                </a:lnTo>
                <a:lnTo>
                  <a:pt x="6448156" y="1277920"/>
                </a:lnTo>
                <a:lnTo>
                  <a:pt x="6422100" y="1323050"/>
                </a:lnTo>
                <a:close/>
              </a:path>
              <a:path w="7283450" h="1363345">
                <a:moveTo>
                  <a:pt x="7122012" y="304534"/>
                </a:moveTo>
                <a:lnTo>
                  <a:pt x="7118320" y="302404"/>
                </a:lnTo>
                <a:lnTo>
                  <a:pt x="7120455" y="298707"/>
                </a:lnTo>
                <a:lnTo>
                  <a:pt x="7124146" y="300842"/>
                </a:lnTo>
                <a:lnTo>
                  <a:pt x="7122012" y="304534"/>
                </a:lnTo>
                <a:close/>
              </a:path>
              <a:path w="7283450" h="1363345">
                <a:moveTo>
                  <a:pt x="7062563" y="412717"/>
                </a:moveTo>
                <a:lnTo>
                  <a:pt x="7054359" y="407980"/>
                </a:lnTo>
                <a:lnTo>
                  <a:pt x="7059096" y="399775"/>
                </a:lnTo>
                <a:lnTo>
                  <a:pt x="7067301" y="404513"/>
                </a:lnTo>
                <a:lnTo>
                  <a:pt x="7062563" y="412717"/>
                </a:lnTo>
                <a:close/>
              </a:path>
              <a:path w="7283450" h="1363345">
                <a:moveTo>
                  <a:pt x="7003111" y="520896"/>
                </a:moveTo>
                <a:lnTo>
                  <a:pt x="6990393" y="513556"/>
                </a:lnTo>
                <a:lnTo>
                  <a:pt x="6997738" y="500838"/>
                </a:lnTo>
                <a:lnTo>
                  <a:pt x="7010456" y="508179"/>
                </a:lnTo>
                <a:lnTo>
                  <a:pt x="7003111" y="520896"/>
                </a:lnTo>
                <a:close/>
              </a:path>
              <a:path w="7283450" h="1363345">
                <a:moveTo>
                  <a:pt x="6943663" y="629085"/>
                </a:moveTo>
                <a:lnTo>
                  <a:pt x="6926432" y="619137"/>
                </a:lnTo>
                <a:lnTo>
                  <a:pt x="6936380" y="601902"/>
                </a:lnTo>
                <a:lnTo>
                  <a:pt x="6953610" y="611850"/>
                </a:lnTo>
                <a:lnTo>
                  <a:pt x="6943663" y="629085"/>
                </a:lnTo>
                <a:close/>
              </a:path>
              <a:path w="7283450" h="1363345">
                <a:moveTo>
                  <a:pt x="6884210" y="737269"/>
                </a:moveTo>
                <a:lnTo>
                  <a:pt x="6862466" y="724714"/>
                </a:lnTo>
                <a:lnTo>
                  <a:pt x="6875021" y="702965"/>
                </a:lnTo>
                <a:lnTo>
                  <a:pt x="6896765" y="715520"/>
                </a:lnTo>
                <a:lnTo>
                  <a:pt x="6884210" y="737269"/>
                </a:lnTo>
                <a:close/>
              </a:path>
              <a:path w="7283450" h="1363345">
                <a:moveTo>
                  <a:pt x="6824671" y="845128"/>
                </a:moveTo>
                <a:lnTo>
                  <a:pt x="6798825" y="830204"/>
                </a:lnTo>
                <a:lnTo>
                  <a:pt x="6813749" y="804358"/>
                </a:lnTo>
                <a:lnTo>
                  <a:pt x="6839595" y="819282"/>
                </a:lnTo>
                <a:lnTo>
                  <a:pt x="6824671" y="845128"/>
                </a:lnTo>
                <a:close/>
              </a:path>
              <a:path w="7283450" h="1363345">
                <a:moveTo>
                  <a:pt x="6765218" y="953312"/>
                </a:moveTo>
                <a:lnTo>
                  <a:pt x="6734859" y="935780"/>
                </a:lnTo>
                <a:lnTo>
                  <a:pt x="6752386" y="905421"/>
                </a:lnTo>
                <a:lnTo>
                  <a:pt x="6782750" y="922948"/>
                </a:lnTo>
                <a:lnTo>
                  <a:pt x="6765218" y="953312"/>
                </a:lnTo>
                <a:close/>
              </a:path>
              <a:path w="7283450" h="1363345">
                <a:moveTo>
                  <a:pt x="6705680" y="1061171"/>
                </a:moveTo>
                <a:lnTo>
                  <a:pt x="6671218" y="1041275"/>
                </a:lnTo>
                <a:lnTo>
                  <a:pt x="6691114" y="1006809"/>
                </a:lnTo>
                <a:lnTo>
                  <a:pt x="6725580" y="1026705"/>
                </a:lnTo>
                <a:lnTo>
                  <a:pt x="6705680" y="1061171"/>
                </a:lnTo>
                <a:close/>
              </a:path>
              <a:path w="7283450" h="1363345">
                <a:moveTo>
                  <a:pt x="6646232" y="1169359"/>
                </a:moveTo>
                <a:lnTo>
                  <a:pt x="6607253" y="1146856"/>
                </a:lnTo>
                <a:lnTo>
                  <a:pt x="6629761" y="1107872"/>
                </a:lnTo>
                <a:lnTo>
                  <a:pt x="6668735" y="1130375"/>
                </a:lnTo>
                <a:lnTo>
                  <a:pt x="6646232" y="1169359"/>
                </a:lnTo>
                <a:close/>
              </a:path>
              <a:path w="7283450" h="1363345">
                <a:moveTo>
                  <a:pt x="6586784" y="1277543"/>
                </a:moveTo>
                <a:lnTo>
                  <a:pt x="6543292" y="1252433"/>
                </a:lnTo>
                <a:lnTo>
                  <a:pt x="6568402" y="1208936"/>
                </a:lnTo>
                <a:lnTo>
                  <a:pt x="6611895" y="1234046"/>
                </a:lnTo>
                <a:lnTo>
                  <a:pt x="6586784" y="1277543"/>
                </a:lnTo>
                <a:close/>
              </a:path>
              <a:path w="7283450" h="1363345">
                <a:moveTo>
                  <a:pt x="7226379" y="363967"/>
                </a:moveTo>
                <a:lnTo>
                  <a:pt x="7223914" y="362549"/>
                </a:lnTo>
                <a:lnTo>
                  <a:pt x="7225338" y="360084"/>
                </a:lnTo>
                <a:lnTo>
                  <a:pt x="7227797" y="361508"/>
                </a:lnTo>
                <a:lnTo>
                  <a:pt x="7226379" y="363967"/>
                </a:lnTo>
                <a:close/>
              </a:path>
              <a:path w="7283450" h="1363345">
                <a:moveTo>
                  <a:pt x="7167446" y="474095"/>
                </a:moveTo>
                <a:lnTo>
                  <a:pt x="7158010" y="468645"/>
                </a:lnTo>
                <a:lnTo>
                  <a:pt x="7163459" y="459209"/>
                </a:lnTo>
                <a:lnTo>
                  <a:pt x="7172895" y="464653"/>
                </a:lnTo>
                <a:lnTo>
                  <a:pt x="7167446" y="474095"/>
                </a:lnTo>
                <a:close/>
              </a:path>
              <a:path w="7283450" h="1363345">
                <a:moveTo>
                  <a:pt x="7108170" y="582923"/>
                </a:moveTo>
                <a:lnTo>
                  <a:pt x="7093399" y="574393"/>
                </a:lnTo>
                <a:lnTo>
                  <a:pt x="7101929" y="559627"/>
                </a:lnTo>
                <a:lnTo>
                  <a:pt x="7116695" y="568152"/>
                </a:lnTo>
                <a:lnTo>
                  <a:pt x="7108170" y="582923"/>
                </a:lnTo>
                <a:close/>
              </a:path>
              <a:path w="7283450" h="1363345">
                <a:moveTo>
                  <a:pt x="7048804" y="691427"/>
                </a:moveTo>
                <a:lnTo>
                  <a:pt x="7029114" y="680061"/>
                </a:lnTo>
                <a:lnTo>
                  <a:pt x="7040480" y="660370"/>
                </a:lnTo>
                <a:lnTo>
                  <a:pt x="7060175" y="671737"/>
                </a:lnTo>
                <a:lnTo>
                  <a:pt x="7048804" y="691427"/>
                </a:lnTo>
                <a:close/>
              </a:path>
              <a:path w="7283450" h="1363345">
                <a:moveTo>
                  <a:pt x="6989266" y="799290"/>
                </a:moveTo>
                <a:lnTo>
                  <a:pt x="6965473" y="785551"/>
                </a:lnTo>
                <a:lnTo>
                  <a:pt x="6979213" y="761754"/>
                </a:lnTo>
                <a:lnTo>
                  <a:pt x="7003005" y="775493"/>
                </a:lnTo>
                <a:lnTo>
                  <a:pt x="6989266" y="799290"/>
                </a:lnTo>
                <a:close/>
              </a:path>
              <a:path w="7283450" h="1363345">
                <a:moveTo>
                  <a:pt x="6929818" y="907474"/>
                </a:moveTo>
                <a:lnTo>
                  <a:pt x="6901507" y="891132"/>
                </a:lnTo>
                <a:lnTo>
                  <a:pt x="6917850" y="862822"/>
                </a:lnTo>
                <a:lnTo>
                  <a:pt x="6946160" y="879164"/>
                </a:lnTo>
                <a:lnTo>
                  <a:pt x="6929818" y="907474"/>
                </a:lnTo>
                <a:close/>
              </a:path>
              <a:path w="7283450" h="1363345">
                <a:moveTo>
                  <a:pt x="6870279" y="1015334"/>
                </a:moveTo>
                <a:lnTo>
                  <a:pt x="6837866" y="996618"/>
                </a:lnTo>
                <a:lnTo>
                  <a:pt x="6856582" y="964205"/>
                </a:lnTo>
                <a:lnTo>
                  <a:pt x="6888995" y="982921"/>
                </a:lnTo>
                <a:lnTo>
                  <a:pt x="6870279" y="1015334"/>
                </a:lnTo>
                <a:close/>
              </a:path>
              <a:path w="7283450" h="1363345">
                <a:moveTo>
                  <a:pt x="6810826" y="1123522"/>
                </a:moveTo>
                <a:lnTo>
                  <a:pt x="6773901" y="1102199"/>
                </a:lnTo>
                <a:lnTo>
                  <a:pt x="6795219" y="1065273"/>
                </a:lnTo>
                <a:lnTo>
                  <a:pt x="6832145" y="1086597"/>
                </a:lnTo>
                <a:lnTo>
                  <a:pt x="6810826" y="1123522"/>
                </a:lnTo>
                <a:close/>
              </a:path>
              <a:path w="7283450" h="1363345">
                <a:moveTo>
                  <a:pt x="6751288" y="1231381"/>
                </a:moveTo>
                <a:lnTo>
                  <a:pt x="6710260" y="1207694"/>
                </a:lnTo>
                <a:lnTo>
                  <a:pt x="6733947" y="1166661"/>
                </a:lnTo>
                <a:lnTo>
                  <a:pt x="6774980" y="1190348"/>
                </a:lnTo>
                <a:lnTo>
                  <a:pt x="6751288" y="1231381"/>
                </a:lnTo>
                <a:close/>
              </a:path>
              <a:path w="7283450" h="1363345">
                <a:moveTo>
                  <a:pt x="6691835" y="1339560"/>
                </a:moveTo>
                <a:lnTo>
                  <a:pt x="6646299" y="1313270"/>
                </a:lnTo>
                <a:lnTo>
                  <a:pt x="6672594" y="1267724"/>
                </a:lnTo>
                <a:lnTo>
                  <a:pt x="6718130" y="1294019"/>
                </a:lnTo>
                <a:lnTo>
                  <a:pt x="6691835" y="1339560"/>
                </a:lnTo>
                <a:close/>
              </a:path>
              <a:path w="7283450" h="1363345">
                <a:moveTo>
                  <a:pt x="7211836" y="639769"/>
                </a:moveTo>
                <a:lnTo>
                  <a:pt x="7201583" y="633847"/>
                </a:lnTo>
                <a:lnTo>
                  <a:pt x="7207505" y="623588"/>
                </a:lnTo>
                <a:lnTo>
                  <a:pt x="7217758" y="629510"/>
                </a:lnTo>
                <a:lnTo>
                  <a:pt x="7211836" y="639769"/>
                </a:lnTo>
                <a:close/>
              </a:path>
              <a:path w="7283450" h="1363345">
                <a:moveTo>
                  <a:pt x="7153778" y="753134"/>
                </a:moveTo>
                <a:lnTo>
                  <a:pt x="7132441" y="740812"/>
                </a:lnTo>
                <a:lnTo>
                  <a:pt x="7144757" y="719475"/>
                </a:lnTo>
                <a:lnTo>
                  <a:pt x="7166095" y="731796"/>
                </a:lnTo>
                <a:lnTo>
                  <a:pt x="7153778" y="753134"/>
                </a:lnTo>
                <a:close/>
              </a:path>
              <a:path w="7283450" h="1363345">
                <a:moveTo>
                  <a:pt x="7094412" y="861638"/>
                </a:moveTo>
                <a:lnTo>
                  <a:pt x="7068155" y="846480"/>
                </a:lnTo>
                <a:lnTo>
                  <a:pt x="7083313" y="820218"/>
                </a:lnTo>
                <a:lnTo>
                  <a:pt x="7109575" y="835381"/>
                </a:lnTo>
                <a:lnTo>
                  <a:pt x="7094412" y="861638"/>
                </a:lnTo>
                <a:close/>
              </a:path>
              <a:path w="7283450" h="1363345">
                <a:moveTo>
                  <a:pt x="7034873" y="969502"/>
                </a:moveTo>
                <a:lnTo>
                  <a:pt x="7004514" y="951970"/>
                </a:lnTo>
                <a:lnTo>
                  <a:pt x="7022041" y="921611"/>
                </a:lnTo>
                <a:lnTo>
                  <a:pt x="7052405" y="939138"/>
                </a:lnTo>
                <a:lnTo>
                  <a:pt x="7034873" y="969502"/>
                </a:lnTo>
                <a:close/>
              </a:path>
              <a:path w="7283450" h="1363345">
                <a:moveTo>
                  <a:pt x="6975420" y="1077680"/>
                </a:moveTo>
                <a:lnTo>
                  <a:pt x="6940548" y="1057546"/>
                </a:lnTo>
                <a:lnTo>
                  <a:pt x="6960682" y="1022674"/>
                </a:lnTo>
                <a:lnTo>
                  <a:pt x="6995554" y="1042809"/>
                </a:lnTo>
                <a:lnTo>
                  <a:pt x="6975420" y="1077680"/>
                </a:lnTo>
                <a:close/>
              </a:path>
              <a:path w="7283450" h="1363345">
                <a:moveTo>
                  <a:pt x="6915882" y="1185540"/>
                </a:moveTo>
                <a:lnTo>
                  <a:pt x="6876907" y="1163037"/>
                </a:lnTo>
                <a:lnTo>
                  <a:pt x="6899410" y="1124062"/>
                </a:lnTo>
                <a:lnTo>
                  <a:pt x="6938385" y="1146565"/>
                </a:lnTo>
                <a:lnTo>
                  <a:pt x="6915882" y="1185540"/>
                </a:lnTo>
                <a:close/>
              </a:path>
              <a:path w="7283450" h="1363345">
                <a:moveTo>
                  <a:pt x="6856433" y="1293724"/>
                </a:moveTo>
                <a:lnTo>
                  <a:pt x="6812946" y="1268618"/>
                </a:lnTo>
                <a:lnTo>
                  <a:pt x="6838052" y="1225125"/>
                </a:lnTo>
                <a:lnTo>
                  <a:pt x="6881544" y="1250237"/>
                </a:lnTo>
                <a:lnTo>
                  <a:pt x="6856433" y="1293724"/>
                </a:lnTo>
                <a:close/>
              </a:path>
              <a:path w="7283450" h="1363345">
                <a:moveTo>
                  <a:pt x="7254932" y="800590"/>
                </a:moveTo>
                <a:lnTo>
                  <a:pt x="7250008" y="797748"/>
                </a:lnTo>
                <a:lnTo>
                  <a:pt x="7252855" y="792825"/>
                </a:lnTo>
                <a:lnTo>
                  <a:pt x="7257774" y="795666"/>
                </a:lnTo>
                <a:lnTo>
                  <a:pt x="7254932" y="800590"/>
                </a:lnTo>
                <a:close/>
              </a:path>
              <a:path w="7283450" h="1363345">
                <a:moveTo>
                  <a:pt x="7198168" y="918808"/>
                </a:moveTo>
                <a:lnTo>
                  <a:pt x="7176014" y="906018"/>
                </a:lnTo>
                <a:lnTo>
                  <a:pt x="7188808" y="883859"/>
                </a:lnTo>
                <a:lnTo>
                  <a:pt x="7210962" y="896654"/>
                </a:lnTo>
                <a:lnTo>
                  <a:pt x="7198168" y="918808"/>
                </a:lnTo>
                <a:close/>
              </a:path>
              <a:path w="7283450" h="1363345">
                <a:moveTo>
                  <a:pt x="7140020" y="1031844"/>
                </a:moveTo>
                <a:lnTo>
                  <a:pt x="7107196" y="1012894"/>
                </a:lnTo>
                <a:lnTo>
                  <a:pt x="7126146" y="980070"/>
                </a:lnTo>
                <a:lnTo>
                  <a:pt x="7158969" y="999020"/>
                </a:lnTo>
                <a:lnTo>
                  <a:pt x="7140020" y="1031844"/>
                </a:lnTo>
                <a:close/>
              </a:path>
              <a:path w="7283450" h="1363345">
                <a:moveTo>
                  <a:pt x="7080566" y="1140032"/>
                </a:moveTo>
                <a:lnTo>
                  <a:pt x="7043230" y="1118475"/>
                </a:lnTo>
                <a:lnTo>
                  <a:pt x="7064787" y="1081134"/>
                </a:lnTo>
                <a:lnTo>
                  <a:pt x="7102124" y="1102691"/>
                </a:lnTo>
                <a:lnTo>
                  <a:pt x="7080566" y="1140032"/>
                </a:lnTo>
                <a:close/>
              </a:path>
              <a:path w="7283450" h="1363345">
                <a:moveTo>
                  <a:pt x="7021033" y="1247886"/>
                </a:moveTo>
                <a:lnTo>
                  <a:pt x="6979589" y="1223960"/>
                </a:lnTo>
                <a:lnTo>
                  <a:pt x="7003515" y="1182521"/>
                </a:lnTo>
                <a:lnTo>
                  <a:pt x="7044954" y="1206447"/>
                </a:lnTo>
                <a:lnTo>
                  <a:pt x="7021033" y="1247886"/>
                </a:lnTo>
                <a:close/>
              </a:path>
              <a:path w="7283450" h="1363345">
                <a:moveTo>
                  <a:pt x="6961575" y="1356070"/>
                </a:moveTo>
                <a:lnTo>
                  <a:pt x="6915628" y="1329541"/>
                </a:lnTo>
                <a:lnTo>
                  <a:pt x="6942157" y="1283589"/>
                </a:lnTo>
                <a:lnTo>
                  <a:pt x="6988109" y="1310118"/>
                </a:lnTo>
                <a:lnTo>
                  <a:pt x="6961575" y="1356070"/>
                </a:lnTo>
                <a:close/>
              </a:path>
              <a:path w="7283450" h="1363345">
                <a:moveTo>
                  <a:pt x="7240308" y="1076071"/>
                </a:moveTo>
                <a:lnTo>
                  <a:pt x="7228002" y="1068965"/>
                </a:lnTo>
                <a:lnTo>
                  <a:pt x="7235108" y="1056653"/>
                </a:lnTo>
                <a:lnTo>
                  <a:pt x="7247414" y="1063759"/>
                </a:lnTo>
                <a:lnTo>
                  <a:pt x="7240308" y="1076071"/>
                </a:lnTo>
                <a:close/>
              </a:path>
              <a:path w="7283450" h="1363345">
                <a:moveTo>
                  <a:pt x="7184671" y="1198491"/>
                </a:moveTo>
                <a:lnTo>
                  <a:pt x="7149794" y="1178357"/>
                </a:lnTo>
                <a:lnTo>
                  <a:pt x="7169929" y="1143485"/>
                </a:lnTo>
                <a:lnTo>
                  <a:pt x="7204806" y="1163619"/>
                </a:lnTo>
                <a:lnTo>
                  <a:pt x="7184671" y="1198491"/>
                </a:lnTo>
                <a:close/>
              </a:path>
              <a:path w="7283450" h="1363345">
                <a:moveTo>
                  <a:pt x="7126173" y="1310233"/>
                </a:moveTo>
                <a:lnTo>
                  <a:pt x="7082271" y="1284888"/>
                </a:lnTo>
                <a:lnTo>
                  <a:pt x="7107615" y="1240985"/>
                </a:lnTo>
                <a:lnTo>
                  <a:pt x="7151518" y="1266330"/>
                </a:lnTo>
                <a:lnTo>
                  <a:pt x="7126173" y="1310233"/>
                </a:lnTo>
                <a:close/>
              </a:path>
              <a:path w="7283450" h="1363345">
                <a:moveTo>
                  <a:pt x="7282272" y="1232685"/>
                </a:moveTo>
                <a:lnTo>
                  <a:pt x="7280629" y="1231735"/>
                </a:lnTo>
                <a:lnTo>
                  <a:pt x="7281580" y="1230096"/>
                </a:lnTo>
                <a:lnTo>
                  <a:pt x="7283218" y="1231042"/>
                </a:lnTo>
                <a:lnTo>
                  <a:pt x="7282272" y="1232685"/>
                </a:lnTo>
                <a:close/>
              </a:path>
              <a:path w="7283450" h="1363345">
                <a:moveTo>
                  <a:pt x="7226372" y="1354136"/>
                </a:moveTo>
                <a:lnTo>
                  <a:pt x="7203402" y="1340869"/>
                </a:lnTo>
                <a:lnTo>
                  <a:pt x="7216663" y="1317893"/>
                </a:lnTo>
                <a:lnTo>
                  <a:pt x="7239640" y="1331160"/>
                </a:lnTo>
                <a:lnTo>
                  <a:pt x="7226372" y="1354136"/>
                </a:lnTo>
                <a:close/>
              </a:path>
            </a:pathLst>
          </a:custGeom>
          <a:solidFill>
            <a:srgbClr val="1B4E82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49859" y="2524079"/>
            <a:ext cx="7283450" cy="1363345"/>
          </a:xfrm>
          <a:custGeom>
            <a:avLst/>
            <a:gdLst/>
            <a:ahLst/>
            <a:cxnLst/>
            <a:rect l="l" t="t" r="r" b="b"/>
            <a:pathLst>
              <a:path w="7283450" h="1363345">
                <a:moveTo>
                  <a:pt x="226353" y="58912"/>
                </a:moveTo>
                <a:lnTo>
                  <a:pt x="192952" y="1060"/>
                </a:lnTo>
                <a:lnTo>
                  <a:pt x="194791" y="0"/>
                </a:lnTo>
                <a:lnTo>
                  <a:pt x="269468" y="0"/>
                </a:lnTo>
                <a:lnTo>
                  <a:pt x="284201" y="25516"/>
                </a:lnTo>
                <a:lnTo>
                  <a:pt x="226353" y="58912"/>
                </a:lnTo>
                <a:close/>
              </a:path>
              <a:path w="7283450" h="1363345">
                <a:moveTo>
                  <a:pt x="496003" y="42732"/>
                </a:moveTo>
                <a:lnTo>
                  <a:pt x="471332" y="0"/>
                </a:lnTo>
                <a:lnTo>
                  <a:pt x="548469" y="0"/>
                </a:lnTo>
                <a:lnTo>
                  <a:pt x="553856" y="9331"/>
                </a:lnTo>
                <a:lnTo>
                  <a:pt x="496003" y="42732"/>
                </a:lnTo>
                <a:close/>
              </a:path>
              <a:path w="7283450" h="1363345">
                <a:moveTo>
                  <a:pt x="661467" y="85327"/>
                </a:moveTo>
                <a:lnTo>
                  <a:pt x="629255" y="29532"/>
                </a:lnTo>
                <a:lnTo>
                  <a:pt x="680403" y="0"/>
                </a:lnTo>
                <a:lnTo>
                  <a:pt x="686597" y="0"/>
                </a:lnTo>
                <a:lnTo>
                  <a:pt x="717266" y="53115"/>
                </a:lnTo>
                <a:lnTo>
                  <a:pt x="661467" y="85327"/>
                </a:lnTo>
                <a:close/>
              </a:path>
              <a:path w="7283450" h="1363345">
                <a:moveTo>
                  <a:pt x="765658" y="26543"/>
                </a:moveTo>
                <a:lnTo>
                  <a:pt x="750333" y="0"/>
                </a:lnTo>
                <a:lnTo>
                  <a:pt x="811629" y="0"/>
                </a:lnTo>
                <a:lnTo>
                  <a:pt x="765658" y="26543"/>
                </a:lnTo>
                <a:close/>
              </a:path>
              <a:path w="7283450" h="1363345">
                <a:moveTo>
                  <a:pt x="931036" y="69472"/>
                </a:moveTo>
                <a:lnTo>
                  <a:pt x="898585" y="13257"/>
                </a:lnTo>
                <a:lnTo>
                  <a:pt x="921547" y="0"/>
                </a:lnTo>
                <a:lnTo>
                  <a:pt x="965875" y="0"/>
                </a:lnTo>
                <a:lnTo>
                  <a:pt x="987246" y="37016"/>
                </a:lnTo>
                <a:lnTo>
                  <a:pt x="931036" y="69472"/>
                </a:lnTo>
                <a:close/>
              </a:path>
              <a:path w="7283450" h="1363345">
                <a:moveTo>
                  <a:pt x="1035743" y="8739"/>
                </a:moveTo>
                <a:lnTo>
                  <a:pt x="1030695" y="0"/>
                </a:lnTo>
                <a:lnTo>
                  <a:pt x="1050882" y="0"/>
                </a:lnTo>
                <a:lnTo>
                  <a:pt x="1035743" y="8739"/>
                </a:lnTo>
                <a:close/>
              </a:path>
              <a:path w="7283450" h="1363345">
                <a:moveTo>
                  <a:pt x="1200600" y="53607"/>
                </a:moveTo>
                <a:lnTo>
                  <a:pt x="1169649" y="0"/>
                </a:lnTo>
                <a:lnTo>
                  <a:pt x="1245143" y="0"/>
                </a:lnTo>
                <a:lnTo>
                  <a:pt x="1257221" y="20917"/>
                </a:lnTo>
                <a:lnTo>
                  <a:pt x="1200600" y="53607"/>
                </a:lnTo>
                <a:close/>
              </a:path>
              <a:path w="7283450" h="1363345">
                <a:moveTo>
                  <a:pt x="1470255" y="37422"/>
                </a:moveTo>
                <a:lnTo>
                  <a:pt x="1448650" y="0"/>
                </a:lnTo>
                <a:lnTo>
                  <a:pt x="1524144" y="0"/>
                </a:lnTo>
                <a:lnTo>
                  <a:pt x="1526876" y="4732"/>
                </a:lnTo>
                <a:lnTo>
                  <a:pt x="1470255" y="37422"/>
                </a:lnTo>
                <a:close/>
              </a:path>
              <a:path w="7283450" h="1363345">
                <a:moveTo>
                  <a:pt x="1635718" y="80026"/>
                </a:moveTo>
                <a:lnTo>
                  <a:pt x="1604213" y="25454"/>
                </a:lnTo>
                <a:lnTo>
                  <a:pt x="1648302" y="0"/>
                </a:lnTo>
                <a:lnTo>
                  <a:pt x="1662271" y="0"/>
                </a:lnTo>
                <a:lnTo>
                  <a:pt x="1690285" y="48521"/>
                </a:lnTo>
                <a:lnTo>
                  <a:pt x="1635718" y="80026"/>
                </a:lnTo>
                <a:close/>
              </a:path>
              <a:path w="7283450" h="1363345">
                <a:moveTo>
                  <a:pt x="1739991" y="20912"/>
                </a:moveTo>
                <a:lnTo>
                  <a:pt x="1727918" y="0"/>
                </a:lnTo>
                <a:lnTo>
                  <a:pt x="1776215" y="0"/>
                </a:lnTo>
                <a:lnTo>
                  <a:pt x="1739991" y="20912"/>
                </a:lnTo>
                <a:close/>
              </a:path>
              <a:path w="7283450" h="1363345">
                <a:moveTo>
                  <a:pt x="1905283" y="64161"/>
                </a:moveTo>
                <a:lnTo>
                  <a:pt x="1873543" y="9183"/>
                </a:lnTo>
                <a:lnTo>
                  <a:pt x="1889446" y="0"/>
                </a:lnTo>
                <a:lnTo>
                  <a:pt x="1941544" y="0"/>
                </a:lnTo>
                <a:lnTo>
                  <a:pt x="1960260" y="32422"/>
                </a:lnTo>
                <a:lnTo>
                  <a:pt x="1905283" y="64161"/>
                </a:lnTo>
                <a:close/>
              </a:path>
              <a:path w="7283450" h="1363345">
                <a:moveTo>
                  <a:pt x="2010343" y="2139"/>
                </a:moveTo>
                <a:lnTo>
                  <a:pt x="2009106" y="0"/>
                </a:lnTo>
                <a:lnTo>
                  <a:pt x="2014049" y="0"/>
                </a:lnTo>
                <a:lnTo>
                  <a:pt x="2010343" y="2139"/>
                </a:lnTo>
                <a:close/>
              </a:path>
              <a:path w="7283450" h="1363345">
                <a:moveTo>
                  <a:pt x="2174937" y="47976"/>
                </a:moveTo>
                <a:lnTo>
                  <a:pt x="2147234" y="0"/>
                </a:lnTo>
                <a:lnTo>
                  <a:pt x="2220545" y="0"/>
                </a:lnTo>
                <a:lnTo>
                  <a:pt x="2229915" y="16232"/>
                </a:lnTo>
                <a:lnTo>
                  <a:pt x="2174937" y="47976"/>
                </a:lnTo>
                <a:close/>
              </a:path>
              <a:path w="7283450" h="1363345">
                <a:moveTo>
                  <a:pt x="2444502" y="32116"/>
                </a:moveTo>
                <a:lnTo>
                  <a:pt x="2426035" y="133"/>
                </a:lnTo>
                <a:lnTo>
                  <a:pt x="2425958" y="0"/>
                </a:lnTo>
                <a:lnTo>
                  <a:pt x="2499818" y="0"/>
                </a:lnTo>
                <a:lnTo>
                  <a:pt x="2499895" y="133"/>
                </a:lnTo>
                <a:lnTo>
                  <a:pt x="2444502" y="32116"/>
                </a:lnTo>
                <a:close/>
              </a:path>
              <a:path w="7283450" h="1363345">
                <a:moveTo>
                  <a:pt x="2610051" y="74391"/>
                </a:moveTo>
                <a:lnTo>
                  <a:pt x="2579496" y="21461"/>
                </a:lnTo>
                <a:lnTo>
                  <a:pt x="2616670" y="0"/>
                </a:lnTo>
                <a:lnTo>
                  <a:pt x="2637669" y="0"/>
                </a:lnTo>
                <a:lnTo>
                  <a:pt x="2662980" y="43831"/>
                </a:lnTo>
                <a:lnTo>
                  <a:pt x="2610051" y="74391"/>
                </a:lnTo>
                <a:close/>
              </a:path>
              <a:path w="7283450" h="1363345">
                <a:moveTo>
                  <a:pt x="2714419" y="14957"/>
                </a:moveTo>
                <a:lnTo>
                  <a:pt x="2705784" y="0"/>
                </a:lnTo>
                <a:lnTo>
                  <a:pt x="2740322" y="0"/>
                </a:lnTo>
                <a:lnTo>
                  <a:pt x="2714419" y="14957"/>
                </a:lnTo>
                <a:close/>
              </a:path>
              <a:path w="7283450" h="1363345">
                <a:moveTo>
                  <a:pt x="2879620" y="58530"/>
                </a:moveTo>
                <a:lnTo>
                  <a:pt x="2848826" y="5191"/>
                </a:lnTo>
                <a:lnTo>
                  <a:pt x="2857819" y="0"/>
                </a:lnTo>
                <a:lnTo>
                  <a:pt x="2916942" y="0"/>
                </a:lnTo>
                <a:lnTo>
                  <a:pt x="2932960" y="27737"/>
                </a:lnTo>
                <a:lnTo>
                  <a:pt x="2879620" y="58530"/>
                </a:lnTo>
                <a:close/>
              </a:path>
              <a:path w="7283450" h="1363345">
                <a:moveTo>
                  <a:pt x="3149189" y="42666"/>
                </a:moveTo>
                <a:lnTo>
                  <a:pt x="3124556" y="0"/>
                </a:lnTo>
                <a:lnTo>
                  <a:pt x="3196215" y="0"/>
                </a:lnTo>
                <a:lnTo>
                  <a:pt x="3202934" y="11638"/>
                </a:lnTo>
                <a:lnTo>
                  <a:pt x="3149189" y="42666"/>
                </a:lnTo>
                <a:close/>
              </a:path>
              <a:path w="7283450" h="1363345">
                <a:moveTo>
                  <a:pt x="3418925" y="26156"/>
                </a:moveTo>
                <a:lnTo>
                  <a:pt x="3403824" y="0"/>
                </a:lnTo>
                <a:lnTo>
                  <a:pt x="3464232" y="0"/>
                </a:lnTo>
                <a:lnTo>
                  <a:pt x="3418925" y="26156"/>
                </a:lnTo>
                <a:close/>
              </a:path>
              <a:path w="7283450" h="1363345">
                <a:moveTo>
                  <a:pt x="3584303" y="69085"/>
                </a:moveTo>
                <a:lnTo>
                  <a:pt x="3554455" y="17388"/>
                </a:lnTo>
                <a:lnTo>
                  <a:pt x="3584570" y="0"/>
                </a:lnTo>
                <a:lnTo>
                  <a:pt x="3613344" y="0"/>
                </a:lnTo>
                <a:lnTo>
                  <a:pt x="3636000" y="39237"/>
                </a:lnTo>
                <a:lnTo>
                  <a:pt x="3584303" y="69085"/>
                </a:lnTo>
                <a:close/>
              </a:path>
              <a:path w="7283450" h="1363345">
                <a:moveTo>
                  <a:pt x="3688838" y="9002"/>
                </a:moveTo>
                <a:lnTo>
                  <a:pt x="3683642" y="0"/>
                </a:lnTo>
                <a:lnTo>
                  <a:pt x="3704431" y="0"/>
                </a:lnTo>
                <a:lnTo>
                  <a:pt x="3688838" y="9002"/>
                </a:lnTo>
                <a:close/>
              </a:path>
              <a:path w="7283450" h="1363345">
                <a:moveTo>
                  <a:pt x="3853867" y="53225"/>
                </a:moveTo>
                <a:lnTo>
                  <a:pt x="3823785" y="1112"/>
                </a:lnTo>
                <a:lnTo>
                  <a:pt x="3825714" y="0"/>
                </a:lnTo>
                <a:lnTo>
                  <a:pt x="3892622" y="0"/>
                </a:lnTo>
                <a:lnTo>
                  <a:pt x="3905980" y="23138"/>
                </a:lnTo>
                <a:lnTo>
                  <a:pt x="3853867" y="53225"/>
                </a:lnTo>
                <a:close/>
              </a:path>
              <a:path w="7283450" h="1363345">
                <a:moveTo>
                  <a:pt x="4123522" y="37040"/>
                </a:moveTo>
                <a:lnTo>
                  <a:pt x="4102136" y="0"/>
                </a:lnTo>
                <a:lnTo>
                  <a:pt x="4171613" y="0"/>
                </a:lnTo>
                <a:lnTo>
                  <a:pt x="4175630" y="6953"/>
                </a:lnTo>
                <a:lnTo>
                  <a:pt x="4123522" y="37040"/>
                </a:lnTo>
                <a:close/>
              </a:path>
              <a:path w="7283450" h="1363345">
                <a:moveTo>
                  <a:pt x="4393177" y="20855"/>
                </a:moveTo>
                <a:lnTo>
                  <a:pt x="4381132" y="0"/>
                </a:lnTo>
                <a:lnTo>
                  <a:pt x="4429295" y="0"/>
                </a:lnTo>
                <a:lnTo>
                  <a:pt x="4393177" y="20855"/>
                </a:lnTo>
                <a:close/>
              </a:path>
              <a:path w="7283450" h="1363345">
                <a:moveTo>
                  <a:pt x="4558550" y="63779"/>
                </a:moveTo>
                <a:lnTo>
                  <a:pt x="4529413" y="13309"/>
                </a:lnTo>
                <a:lnTo>
                  <a:pt x="4552470" y="0"/>
                </a:lnTo>
                <a:lnTo>
                  <a:pt x="4589018" y="0"/>
                </a:lnTo>
                <a:lnTo>
                  <a:pt x="4609019" y="34642"/>
                </a:lnTo>
                <a:lnTo>
                  <a:pt x="4558550" y="63779"/>
                </a:lnTo>
                <a:close/>
              </a:path>
              <a:path w="7283450" h="1363345">
                <a:moveTo>
                  <a:pt x="4663261" y="3046"/>
                </a:moveTo>
                <a:lnTo>
                  <a:pt x="4661504" y="0"/>
                </a:lnTo>
                <a:lnTo>
                  <a:pt x="4668538" y="0"/>
                </a:lnTo>
                <a:lnTo>
                  <a:pt x="4663261" y="3046"/>
                </a:lnTo>
                <a:close/>
              </a:path>
              <a:path w="7283450" h="1363345">
                <a:moveTo>
                  <a:pt x="4828204" y="47594"/>
                </a:moveTo>
                <a:lnTo>
                  <a:pt x="4800730" y="0"/>
                </a:lnTo>
                <a:lnTo>
                  <a:pt x="4868019" y="0"/>
                </a:lnTo>
                <a:lnTo>
                  <a:pt x="4878674" y="18458"/>
                </a:lnTo>
                <a:lnTo>
                  <a:pt x="4828204" y="47594"/>
                </a:lnTo>
                <a:close/>
              </a:path>
              <a:path w="7283450" h="1363345">
                <a:moveTo>
                  <a:pt x="5097773" y="31729"/>
                </a:moveTo>
                <a:lnTo>
                  <a:pt x="5079453" y="0"/>
                </a:lnTo>
                <a:lnTo>
                  <a:pt x="5147287" y="0"/>
                </a:lnTo>
                <a:lnTo>
                  <a:pt x="5148648" y="2354"/>
                </a:lnTo>
                <a:lnTo>
                  <a:pt x="5097773" y="31729"/>
                </a:lnTo>
                <a:close/>
              </a:path>
              <a:path w="7283450" h="1363345">
                <a:moveTo>
                  <a:pt x="5263231" y="74333"/>
                </a:moveTo>
                <a:lnTo>
                  <a:pt x="5235045" y="25506"/>
                </a:lnTo>
                <a:lnTo>
                  <a:pt x="5279225" y="0"/>
                </a:lnTo>
                <a:lnTo>
                  <a:pt x="5285415" y="0"/>
                </a:lnTo>
                <a:lnTo>
                  <a:pt x="5312058" y="46142"/>
                </a:lnTo>
                <a:lnTo>
                  <a:pt x="5263231" y="74333"/>
                </a:lnTo>
                <a:close/>
              </a:path>
              <a:path w="7283450" h="1363345">
                <a:moveTo>
                  <a:pt x="5367509" y="15220"/>
                </a:moveTo>
                <a:lnTo>
                  <a:pt x="5358721" y="0"/>
                </a:lnTo>
                <a:lnTo>
                  <a:pt x="5393870" y="0"/>
                </a:lnTo>
                <a:lnTo>
                  <a:pt x="5367509" y="15220"/>
                </a:lnTo>
                <a:close/>
              </a:path>
              <a:path w="7283450" h="1363345">
                <a:moveTo>
                  <a:pt x="5532886" y="58148"/>
                </a:moveTo>
                <a:lnTo>
                  <a:pt x="5504695" y="9317"/>
                </a:lnTo>
                <a:lnTo>
                  <a:pt x="5520837" y="0"/>
                </a:lnTo>
                <a:lnTo>
                  <a:pt x="5564415" y="0"/>
                </a:lnTo>
                <a:lnTo>
                  <a:pt x="5581713" y="29957"/>
                </a:lnTo>
                <a:lnTo>
                  <a:pt x="5532886" y="58148"/>
                </a:lnTo>
                <a:close/>
              </a:path>
              <a:path w="7283450" h="1363345">
                <a:moveTo>
                  <a:pt x="5802455" y="42284"/>
                </a:moveTo>
                <a:lnTo>
                  <a:pt x="5778042" y="0"/>
                </a:lnTo>
                <a:lnTo>
                  <a:pt x="5843689" y="0"/>
                </a:lnTo>
                <a:lnTo>
                  <a:pt x="5851688" y="13859"/>
                </a:lnTo>
                <a:lnTo>
                  <a:pt x="5802455" y="42284"/>
                </a:lnTo>
                <a:close/>
              </a:path>
              <a:path w="7283450" h="1363345">
                <a:moveTo>
                  <a:pt x="6072019" y="26419"/>
                </a:moveTo>
                <a:lnTo>
                  <a:pt x="6056765" y="0"/>
                </a:lnTo>
                <a:lnTo>
                  <a:pt x="6117785" y="0"/>
                </a:lnTo>
                <a:lnTo>
                  <a:pt x="6072019" y="26419"/>
                </a:lnTo>
                <a:close/>
              </a:path>
              <a:path w="7283450" h="1363345">
                <a:moveTo>
                  <a:pt x="6237569" y="68698"/>
                </a:moveTo>
                <a:lnTo>
                  <a:pt x="6210329" y="21514"/>
                </a:lnTo>
                <a:lnTo>
                  <a:pt x="6247589" y="0"/>
                </a:lnTo>
                <a:lnTo>
                  <a:pt x="6260813" y="0"/>
                </a:lnTo>
                <a:lnTo>
                  <a:pt x="6284748" y="41457"/>
                </a:lnTo>
                <a:lnTo>
                  <a:pt x="6237569" y="68698"/>
                </a:lnTo>
                <a:close/>
              </a:path>
              <a:path w="7283450" h="1363345">
                <a:moveTo>
                  <a:pt x="6341932" y="9264"/>
                </a:moveTo>
                <a:lnTo>
                  <a:pt x="6336583" y="0"/>
                </a:lnTo>
                <a:lnTo>
                  <a:pt x="6357978" y="0"/>
                </a:lnTo>
                <a:lnTo>
                  <a:pt x="6341932" y="9264"/>
                </a:lnTo>
                <a:close/>
              </a:path>
              <a:path w="7283450" h="1363345">
                <a:moveTo>
                  <a:pt x="6507138" y="52838"/>
                </a:moveTo>
                <a:lnTo>
                  <a:pt x="6479658" y="5243"/>
                </a:lnTo>
                <a:lnTo>
                  <a:pt x="6488742" y="0"/>
                </a:lnTo>
                <a:lnTo>
                  <a:pt x="6540090" y="0"/>
                </a:lnTo>
                <a:lnTo>
                  <a:pt x="6554732" y="25358"/>
                </a:lnTo>
                <a:lnTo>
                  <a:pt x="6507138" y="52838"/>
                </a:lnTo>
                <a:close/>
              </a:path>
              <a:path w="7283450" h="1363345">
                <a:moveTo>
                  <a:pt x="6776793" y="36653"/>
                </a:moveTo>
                <a:lnTo>
                  <a:pt x="6755632" y="0"/>
                </a:lnTo>
                <a:lnTo>
                  <a:pt x="6819082" y="0"/>
                </a:lnTo>
                <a:lnTo>
                  <a:pt x="6824383" y="9178"/>
                </a:lnTo>
                <a:lnTo>
                  <a:pt x="6776793" y="36653"/>
                </a:lnTo>
                <a:close/>
              </a:path>
              <a:path w="7283450" h="1363345">
                <a:moveTo>
                  <a:pt x="7046443" y="20468"/>
                </a:moveTo>
                <a:lnTo>
                  <a:pt x="7034623" y="0"/>
                </a:lnTo>
                <a:lnTo>
                  <a:pt x="7081893" y="0"/>
                </a:lnTo>
                <a:lnTo>
                  <a:pt x="7046443" y="20468"/>
                </a:lnTo>
                <a:close/>
              </a:path>
              <a:path w="7283450" h="1363345">
                <a:moveTo>
                  <a:pt x="153610" y="1320570"/>
                </a:moveTo>
                <a:lnTo>
                  <a:pt x="151241" y="1316468"/>
                </a:lnTo>
                <a:lnTo>
                  <a:pt x="155343" y="1314099"/>
                </a:lnTo>
                <a:lnTo>
                  <a:pt x="157712" y="1318201"/>
                </a:lnTo>
                <a:lnTo>
                  <a:pt x="153610" y="1320570"/>
                </a:lnTo>
                <a:close/>
              </a:path>
              <a:path w="7283450" h="1363345">
                <a:moveTo>
                  <a:pt x="92595" y="1218208"/>
                </a:moveTo>
                <a:lnTo>
                  <a:pt x="88569" y="1211235"/>
                </a:lnTo>
                <a:lnTo>
                  <a:pt x="95547" y="1207209"/>
                </a:lnTo>
                <a:lnTo>
                  <a:pt x="99573" y="1214182"/>
                </a:lnTo>
                <a:lnTo>
                  <a:pt x="92595" y="1218208"/>
                </a:lnTo>
                <a:close/>
              </a:path>
              <a:path w="7283450" h="1363345">
                <a:moveTo>
                  <a:pt x="32971" y="1110673"/>
                </a:moveTo>
                <a:lnTo>
                  <a:pt x="31080" y="1107397"/>
                </a:lnTo>
                <a:lnTo>
                  <a:pt x="34361" y="1105501"/>
                </a:lnTo>
                <a:lnTo>
                  <a:pt x="36257" y="1108778"/>
                </a:lnTo>
                <a:lnTo>
                  <a:pt x="32971" y="1110673"/>
                </a:lnTo>
                <a:close/>
              </a:path>
              <a:path w="7283450" h="1363345">
                <a:moveTo>
                  <a:pt x="319073" y="1363174"/>
                </a:moveTo>
                <a:lnTo>
                  <a:pt x="317889" y="1361120"/>
                </a:lnTo>
                <a:lnTo>
                  <a:pt x="319942" y="1359936"/>
                </a:lnTo>
                <a:lnTo>
                  <a:pt x="321127" y="1361990"/>
                </a:lnTo>
                <a:lnTo>
                  <a:pt x="319073" y="1363174"/>
                </a:lnTo>
                <a:close/>
              </a:path>
              <a:path w="7283450" h="1363345">
                <a:moveTo>
                  <a:pt x="257715" y="1262111"/>
                </a:moveTo>
                <a:lnTo>
                  <a:pt x="253923" y="1255544"/>
                </a:lnTo>
                <a:lnTo>
                  <a:pt x="260485" y="1251752"/>
                </a:lnTo>
                <a:lnTo>
                  <a:pt x="264277" y="1258319"/>
                </a:lnTo>
                <a:lnTo>
                  <a:pt x="257715" y="1262111"/>
                </a:lnTo>
                <a:close/>
              </a:path>
              <a:path w="7283450" h="1363345">
                <a:moveTo>
                  <a:pt x="196443" y="1160723"/>
                </a:moveTo>
                <a:lnTo>
                  <a:pt x="190282" y="1150054"/>
                </a:lnTo>
                <a:lnTo>
                  <a:pt x="200951" y="1143898"/>
                </a:lnTo>
                <a:lnTo>
                  <a:pt x="207107" y="1154562"/>
                </a:lnTo>
                <a:lnTo>
                  <a:pt x="196443" y="1160723"/>
                </a:lnTo>
                <a:close/>
              </a:path>
              <a:path w="7283450" h="1363345">
                <a:moveTo>
                  <a:pt x="135080" y="1059660"/>
                </a:moveTo>
                <a:lnTo>
                  <a:pt x="126317" y="1044473"/>
                </a:lnTo>
                <a:lnTo>
                  <a:pt x="141499" y="1035709"/>
                </a:lnTo>
                <a:lnTo>
                  <a:pt x="150262" y="1050891"/>
                </a:lnTo>
                <a:lnTo>
                  <a:pt x="135080" y="1059660"/>
                </a:lnTo>
                <a:close/>
              </a:path>
              <a:path w="7283450" h="1363345">
                <a:moveTo>
                  <a:pt x="75026" y="953739"/>
                </a:moveTo>
                <a:lnTo>
                  <a:pt x="67208" y="940196"/>
                </a:lnTo>
                <a:lnTo>
                  <a:pt x="80747" y="932383"/>
                </a:lnTo>
                <a:lnTo>
                  <a:pt x="88565" y="945922"/>
                </a:lnTo>
                <a:lnTo>
                  <a:pt x="75026" y="953739"/>
                </a:lnTo>
                <a:close/>
              </a:path>
              <a:path w="7283450" h="1363345">
                <a:moveTo>
                  <a:pt x="16872" y="840699"/>
                </a:moveTo>
                <a:lnTo>
                  <a:pt x="15215" y="837829"/>
                </a:lnTo>
                <a:lnTo>
                  <a:pt x="18090" y="836171"/>
                </a:lnTo>
                <a:lnTo>
                  <a:pt x="19747" y="839042"/>
                </a:lnTo>
                <a:lnTo>
                  <a:pt x="16872" y="840699"/>
                </a:lnTo>
                <a:close/>
              </a:path>
              <a:path w="7283450" h="1363345">
                <a:moveTo>
                  <a:pt x="423174" y="1304710"/>
                </a:moveTo>
                <a:lnTo>
                  <a:pt x="420571" y="1300197"/>
                </a:lnTo>
                <a:lnTo>
                  <a:pt x="425084" y="1297590"/>
                </a:lnTo>
                <a:lnTo>
                  <a:pt x="427687" y="1302103"/>
                </a:lnTo>
                <a:lnTo>
                  <a:pt x="423174" y="1304710"/>
                </a:lnTo>
                <a:close/>
              </a:path>
              <a:path w="7283450" h="1363345">
                <a:moveTo>
                  <a:pt x="361906" y="1203322"/>
                </a:moveTo>
                <a:lnTo>
                  <a:pt x="356930" y="1194702"/>
                </a:lnTo>
                <a:lnTo>
                  <a:pt x="365546" y="1189730"/>
                </a:lnTo>
                <a:lnTo>
                  <a:pt x="370522" y="1198351"/>
                </a:lnTo>
                <a:lnTo>
                  <a:pt x="361906" y="1203322"/>
                </a:lnTo>
                <a:close/>
              </a:path>
              <a:path w="7283450" h="1363345">
                <a:moveTo>
                  <a:pt x="300544" y="1102259"/>
                </a:moveTo>
                <a:lnTo>
                  <a:pt x="292965" y="1089126"/>
                </a:lnTo>
                <a:lnTo>
                  <a:pt x="306098" y="1081547"/>
                </a:lnTo>
                <a:lnTo>
                  <a:pt x="313677" y="1094680"/>
                </a:lnTo>
                <a:lnTo>
                  <a:pt x="300544" y="1102259"/>
                </a:lnTo>
                <a:close/>
              </a:path>
              <a:path w="7283450" h="1363345">
                <a:moveTo>
                  <a:pt x="239186" y="1001191"/>
                </a:moveTo>
                <a:lnTo>
                  <a:pt x="228999" y="983554"/>
                </a:lnTo>
                <a:lnTo>
                  <a:pt x="246645" y="973368"/>
                </a:lnTo>
                <a:lnTo>
                  <a:pt x="256827" y="991004"/>
                </a:lnTo>
                <a:lnTo>
                  <a:pt x="239186" y="1001191"/>
                </a:lnTo>
                <a:close/>
              </a:path>
              <a:path w="7283450" h="1363345">
                <a:moveTo>
                  <a:pt x="177827" y="900128"/>
                </a:moveTo>
                <a:lnTo>
                  <a:pt x="165038" y="877968"/>
                </a:lnTo>
                <a:lnTo>
                  <a:pt x="187192" y="865179"/>
                </a:lnTo>
                <a:lnTo>
                  <a:pt x="199982" y="887334"/>
                </a:lnTo>
                <a:lnTo>
                  <a:pt x="177827" y="900128"/>
                </a:lnTo>
                <a:close/>
              </a:path>
              <a:path w="7283450" h="1363345">
                <a:moveTo>
                  <a:pt x="116641" y="798420"/>
                </a:moveTo>
                <a:lnTo>
                  <a:pt x="101717" y="772569"/>
                </a:lnTo>
                <a:lnTo>
                  <a:pt x="127568" y="757645"/>
                </a:lnTo>
                <a:lnTo>
                  <a:pt x="142492" y="783496"/>
                </a:lnTo>
                <a:lnTo>
                  <a:pt x="116641" y="798420"/>
                </a:lnTo>
                <a:close/>
              </a:path>
              <a:path w="7283450" h="1363345">
                <a:moveTo>
                  <a:pt x="58320" y="686028"/>
                </a:moveTo>
                <a:lnTo>
                  <a:pt x="49079" y="670025"/>
                </a:lnTo>
                <a:lnTo>
                  <a:pt x="65083" y="660784"/>
                </a:lnTo>
                <a:lnTo>
                  <a:pt x="74324" y="676787"/>
                </a:lnTo>
                <a:lnTo>
                  <a:pt x="58320" y="686028"/>
                </a:lnTo>
                <a:close/>
              </a:path>
              <a:path w="7283450" h="1363345">
                <a:moveTo>
                  <a:pt x="950" y="570074"/>
                </a:moveTo>
                <a:lnTo>
                  <a:pt x="0" y="568436"/>
                </a:lnTo>
                <a:lnTo>
                  <a:pt x="1642" y="567486"/>
                </a:lnTo>
                <a:lnTo>
                  <a:pt x="2593" y="569129"/>
                </a:lnTo>
                <a:lnTo>
                  <a:pt x="950" y="570074"/>
                </a:lnTo>
                <a:close/>
              </a:path>
              <a:path w="7283450" h="1363345">
                <a:moveTo>
                  <a:pt x="588637" y="1347314"/>
                </a:moveTo>
                <a:lnTo>
                  <a:pt x="587214" y="1344850"/>
                </a:lnTo>
                <a:lnTo>
                  <a:pt x="589679" y="1343427"/>
                </a:lnTo>
                <a:lnTo>
                  <a:pt x="591102" y="1345891"/>
                </a:lnTo>
                <a:lnTo>
                  <a:pt x="588637" y="1347314"/>
                </a:lnTo>
                <a:close/>
              </a:path>
              <a:path w="7283450" h="1363345">
                <a:moveTo>
                  <a:pt x="527360" y="1245921"/>
                </a:moveTo>
                <a:lnTo>
                  <a:pt x="523573" y="1239360"/>
                </a:lnTo>
                <a:lnTo>
                  <a:pt x="530140" y="1235568"/>
                </a:lnTo>
                <a:lnTo>
                  <a:pt x="533932" y="1242129"/>
                </a:lnTo>
                <a:lnTo>
                  <a:pt x="527360" y="1245921"/>
                </a:lnTo>
                <a:close/>
              </a:path>
              <a:path w="7283450" h="1363345">
                <a:moveTo>
                  <a:pt x="466007" y="1144858"/>
                </a:moveTo>
                <a:lnTo>
                  <a:pt x="459612" y="1133783"/>
                </a:lnTo>
                <a:lnTo>
                  <a:pt x="470687" y="1127389"/>
                </a:lnTo>
                <a:lnTo>
                  <a:pt x="477082" y="1138464"/>
                </a:lnTo>
                <a:lnTo>
                  <a:pt x="466007" y="1144858"/>
                </a:lnTo>
                <a:close/>
              </a:path>
              <a:path w="7283450" h="1363345">
                <a:moveTo>
                  <a:pt x="404649" y="1043795"/>
                </a:moveTo>
                <a:lnTo>
                  <a:pt x="395647" y="1028202"/>
                </a:lnTo>
                <a:lnTo>
                  <a:pt x="411239" y="1019200"/>
                </a:lnTo>
                <a:lnTo>
                  <a:pt x="420242" y="1034793"/>
                </a:lnTo>
                <a:lnTo>
                  <a:pt x="404649" y="1043795"/>
                </a:lnTo>
                <a:close/>
              </a:path>
              <a:path w="7283450" h="1363345">
                <a:moveTo>
                  <a:pt x="343291" y="942727"/>
                </a:moveTo>
                <a:lnTo>
                  <a:pt x="331686" y="922626"/>
                </a:lnTo>
                <a:lnTo>
                  <a:pt x="351787" y="911016"/>
                </a:lnTo>
                <a:lnTo>
                  <a:pt x="363396" y="931122"/>
                </a:lnTo>
                <a:lnTo>
                  <a:pt x="343291" y="942727"/>
                </a:lnTo>
                <a:close/>
              </a:path>
              <a:path w="7283450" h="1363345">
                <a:moveTo>
                  <a:pt x="281933" y="841664"/>
                </a:moveTo>
                <a:lnTo>
                  <a:pt x="267720" y="817050"/>
                </a:lnTo>
                <a:lnTo>
                  <a:pt x="292334" y="802837"/>
                </a:lnTo>
                <a:lnTo>
                  <a:pt x="306547" y="827451"/>
                </a:lnTo>
                <a:lnTo>
                  <a:pt x="281933" y="841664"/>
                </a:lnTo>
                <a:close/>
              </a:path>
              <a:path w="7283450" h="1363345">
                <a:moveTo>
                  <a:pt x="220660" y="740275"/>
                </a:moveTo>
                <a:lnTo>
                  <a:pt x="204079" y="711554"/>
                </a:lnTo>
                <a:lnTo>
                  <a:pt x="232796" y="694973"/>
                </a:lnTo>
                <a:lnTo>
                  <a:pt x="249377" y="723694"/>
                </a:lnTo>
                <a:lnTo>
                  <a:pt x="220660" y="740275"/>
                </a:lnTo>
                <a:close/>
              </a:path>
              <a:path w="7283450" h="1363345">
                <a:moveTo>
                  <a:pt x="159298" y="639212"/>
                </a:moveTo>
                <a:lnTo>
                  <a:pt x="140109" y="605978"/>
                </a:lnTo>
                <a:lnTo>
                  <a:pt x="173348" y="586789"/>
                </a:lnTo>
                <a:lnTo>
                  <a:pt x="192536" y="620023"/>
                </a:lnTo>
                <a:lnTo>
                  <a:pt x="159298" y="639212"/>
                </a:lnTo>
                <a:close/>
              </a:path>
              <a:path w="7283450" h="1363345">
                <a:moveTo>
                  <a:pt x="98809" y="534911"/>
                </a:moveTo>
                <a:lnTo>
                  <a:pt x="79386" y="501266"/>
                </a:lnTo>
                <a:lnTo>
                  <a:pt x="113026" y="481843"/>
                </a:lnTo>
                <a:lnTo>
                  <a:pt x="132453" y="515488"/>
                </a:lnTo>
                <a:lnTo>
                  <a:pt x="98809" y="534911"/>
                </a:lnTo>
                <a:close/>
              </a:path>
              <a:path w="7283450" h="1363345">
                <a:moveTo>
                  <a:pt x="42221" y="416053"/>
                </a:moveTo>
                <a:lnTo>
                  <a:pt x="33219" y="400461"/>
                </a:lnTo>
                <a:lnTo>
                  <a:pt x="48812" y="391459"/>
                </a:lnTo>
                <a:lnTo>
                  <a:pt x="57814" y="407051"/>
                </a:lnTo>
                <a:lnTo>
                  <a:pt x="42221" y="416053"/>
                </a:lnTo>
                <a:close/>
              </a:path>
              <a:path w="7283450" h="1363345">
                <a:moveTo>
                  <a:pt x="692743" y="1288850"/>
                </a:moveTo>
                <a:lnTo>
                  <a:pt x="689901" y="1283922"/>
                </a:lnTo>
                <a:lnTo>
                  <a:pt x="694820" y="1281080"/>
                </a:lnTo>
                <a:lnTo>
                  <a:pt x="697667" y="1286009"/>
                </a:lnTo>
                <a:lnTo>
                  <a:pt x="692743" y="1288850"/>
                </a:lnTo>
                <a:close/>
              </a:path>
              <a:path w="7283450" h="1363345">
                <a:moveTo>
                  <a:pt x="631471" y="1187457"/>
                </a:moveTo>
                <a:lnTo>
                  <a:pt x="626260" y="1178436"/>
                </a:lnTo>
                <a:lnTo>
                  <a:pt x="635286" y="1173226"/>
                </a:lnTo>
                <a:lnTo>
                  <a:pt x="640497" y="1182247"/>
                </a:lnTo>
                <a:lnTo>
                  <a:pt x="631471" y="1187457"/>
                </a:lnTo>
                <a:close/>
              </a:path>
              <a:path w="7283450" h="1363345">
                <a:moveTo>
                  <a:pt x="570112" y="1086394"/>
                </a:moveTo>
                <a:lnTo>
                  <a:pt x="562295" y="1072855"/>
                </a:lnTo>
                <a:lnTo>
                  <a:pt x="575834" y="1065037"/>
                </a:lnTo>
                <a:lnTo>
                  <a:pt x="583652" y="1078576"/>
                </a:lnTo>
                <a:lnTo>
                  <a:pt x="570112" y="1086394"/>
                </a:lnTo>
                <a:close/>
              </a:path>
              <a:path w="7283450" h="1363345">
                <a:moveTo>
                  <a:pt x="508750" y="985331"/>
                </a:moveTo>
                <a:lnTo>
                  <a:pt x="498329" y="967278"/>
                </a:lnTo>
                <a:lnTo>
                  <a:pt x="516381" y="956858"/>
                </a:lnTo>
                <a:lnTo>
                  <a:pt x="526806" y="974910"/>
                </a:lnTo>
                <a:lnTo>
                  <a:pt x="508750" y="985331"/>
                </a:lnTo>
                <a:close/>
              </a:path>
              <a:path w="7283450" h="1363345">
                <a:moveTo>
                  <a:pt x="447396" y="884267"/>
                </a:moveTo>
                <a:lnTo>
                  <a:pt x="434363" y="861697"/>
                </a:lnTo>
                <a:lnTo>
                  <a:pt x="456929" y="848669"/>
                </a:lnTo>
                <a:lnTo>
                  <a:pt x="469961" y="871239"/>
                </a:lnTo>
                <a:lnTo>
                  <a:pt x="447396" y="884267"/>
                </a:lnTo>
                <a:close/>
              </a:path>
              <a:path w="7283450" h="1363345">
                <a:moveTo>
                  <a:pt x="386124" y="782879"/>
                </a:moveTo>
                <a:lnTo>
                  <a:pt x="370727" y="756207"/>
                </a:lnTo>
                <a:lnTo>
                  <a:pt x="397395" y="740810"/>
                </a:lnTo>
                <a:lnTo>
                  <a:pt x="412792" y="767482"/>
                </a:lnTo>
                <a:lnTo>
                  <a:pt x="386124" y="782879"/>
                </a:lnTo>
                <a:close/>
              </a:path>
              <a:path w="7283450" h="1363345">
                <a:moveTo>
                  <a:pt x="324766" y="681816"/>
                </a:moveTo>
                <a:lnTo>
                  <a:pt x="306762" y="650631"/>
                </a:lnTo>
                <a:lnTo>
                  <a:pt x="337942" y="632626"/>
                </a:lnTo>
                <a:lnTo>
                  <a:pt x="355946" y="663812"/>
                </a:lnTo>
                <a:lnTo>
                  <a:pt x="324766" y="681816"/>
                </a:lnTo>
                <a:close/>
              </a:path>
              <a:path w="7283450" h="1363345">
                <a:moveTo>
                  <a:pt x="263489" y="580423"/>
                </a:moveTo>
                <a:lnTo>
                  <a:pt x="243116" y="545136"/>
                </a:lnTo>
                <a:lnTo>
                  <a:pt x="278403" y="524762"/>
                </a:lnTo>
                <a:lnTo>
                  <a:pt x="298777" y="560050"/>
                </a:lnTo>
                <a:lnTo>
                  <a:pt x="263489" y="580423"/>
                </a:lnTo>
                <a:close/>
              </a:path>
              <a:path w="7283450" h="1363345">
                <a:moveTo>
                  <a:pt x="202131" y="479360"/>
                </a:moveTo>
                <a:lnTo>
                  <a:pt x="179155" y="439564"/>
                </a:lnTo>
                <a:lnTo>
                  <a:pt x="218951" y="416583"/>
                </a:lnTo>
                <a:lnTo>
                  <a:pt x="241932" y="456384"/>
                </a:lnTo>
                <a:lnTo>
                  <a:pt x="202131" y="479360"/>
                </a:lnTo>
                <a:close/>
              </a:path>
              <a:path w="7283450" h="1363345">
                <a:moveTo>
                  <a:pt x="140859" y="377972"/>
                </a:moveTo>
                <a:lnTo>
                  <a:pt x="115514" y="334069"/>
                </a:lnTo>
                <a:lnTo>
                  <a:pt x="159412" y="308724"/>
                </a:lnTo>
                <a:lnTo>
                  <a:pt x="184762" y="352627"/>
                </a:lnTo>
                <a:lnTo>
                  <a:pt x="140859" y="377972"/>
                </a:lnTo>
                <a:close/>
              </a:path>
              <a:path w="7283450" h="1363345">
                <a:moveTo>
                  <a:pt x="81669" y="268819"/>
                </a:moveTo>
                <a:lnTo>
                  <a:pt x="59638" y="230661"/>
                </a:lnTo>
                <a:lnTo>
                  <a:pt x="97796" y="208630"/>
                </a:lnTo>
                <a:lnTo>
                  <a:pt x="119827" y="246788"/>
                </a:lnTo>
                <a:lnTo>
                  <a:pt x="81669" y="268819"/>
                </a:lnTo>
                <a:close/>
              </a:path>
              <a:path w="7283450" h="1363345">
                <a:moveTo>
                  <a:pt x="26901" y="143160"/>
                </a:moveTo>
                <a:lnTo>
                  <a:pt x="20268" y="131670"/>
                </a:lnTo>
                <a:lnTo>
                  <a:pt x="31758" y="125037"/>
                </a:lnTo>
                <a:lnTo>
                  <a:pt x="38391" y="136527"/>
                </a:lnTo>
                <a:lnTo>
                  <a:pt x="26901" y="143160"/>
                </a:lnTo>
                <a:close/>
              </a:path>
              <a:path w="7283450" h="1363345">
                <a:moveTo>
                  <a:pt x="858292" y="1331124"/>
                </a:moveTo>
                <a:lnTo>
                  <a:pt x="856869" y="1328665"/>
                </a:lnTo>
                <a:lnTo>
                  <a:pt x="859333" y="1327246"/>
                </a:lnTo>
                <a:lnTo>
                  <a:pt x="860752" y="1329706"/>
                </a:lnTo>
                <a:lnTo>
                  <a:pt x="858292" y="1331124"/>
                </a:lnTo>
                <a:close/>
              </a:path>
              <a:path w="7283450" h="1363345">
                <a:moveTo>
                  <a:pt x="796929" y="1230061"/>
                </a:moveTo>
                <a:lnTo>
                  <a:pt x="792903" y="1223084"/>
                </a:lnTo>
                <a:lnTo>
                  <a:pt x="799881" y="1219058"/>
                </a:lnTo>
                <a:lnTo>
                  <a:pt x="803907" y="1226035"/>
                </a:lnTo>
                <a:lnTo>
                  <a:pt x="796929" y="1230061"/>
                </a:lnTo>
                <a:close/>
              </a:path>
              <a:path w="7283450" h="1363345">
                <a:moveTo>
                  <a:pt x="735576" y="1128998"/>
                </a:moveTo>
                <a:lnTo>
                  <a:pt x="728943" y="1117507"/>
                </a:lnTo>
                <a:lnTo>
                  <a:pt x="740428" y="1110879"/>
                </a:lnTo>
                <a:lnTo>
                  <a:pt x="747062" y="1122364"/>
                </a:lnTo>
                <a:lnTo>
                  <a:pt x="735576" y="1128998"/>
                </a:lnTo>
                <a:close/>
              </a:path>
              <a:path w="7283450" h="1363345">
                <a:moveTo>
                  <a:pt x="674304" y="1027610"/>
                </a:moveTo>
                <a:lnTo>
                  <a:pt x="665302" y="1012017"/>
                </a:lnTo>
                <a:lnTo>
                  <a:pt x="680890" y="1003015"/>
                </a:lnTo>
                <a:lnTo>
                  <a:pt x="689892" y="1018607"/>
                </a:lnTo>
                <a:lnTo>
                  <a:pt x="674304" y="1027610"/>
                </a:lnTo>
                <a:close/>
              </a:path>
              <a:path w="7283450" h="1363345">
                <a:moveTo>
                  <a:pt x="612860" y="926866"/>
                </a:moveTo>
                <a:lnTo>
                  <a:pt x="601016" y="906350"/>
                </a:lnTo>
                <a:lnTo>
                  <a:pt x="621528" y="894506"/>
                </a:lnTo>
                <a:lnTo>
                  <a:pt x="633371" y="915023"/>
                </a:lnTo>
                <a:lnTo>
                  <a:pt x="612860" y="926866"/>
                </a:lnTo>
                <a:close/>
              </a:path>
              <a:path w="7283450" h="1363345">
                <a:moveTo>
                  <a:pt x="551583" y="825483"/>
                </a:moveTo>
                <a:lnTo>
                  <a:pt x="537370" y="800860"/>
                </a:lnTo>
                <a:lnTo>
                  <a:pt x="561989" y="786647"/>
                </a:lnTo>
                <a:lnTo>
                  <a:pt x="576206" y="811266"/>
                </a:lnTo>
                <a:lnTo>
                  <a:pt x="551583" y="825483"/>
                </a:lnTo>
                <a:close/>
              </a:path>
              <a:path w="7283450" h="1363345">
                <a:moveTo>
                  <a:pt x="490225" y="724410"/>
                </a:moveTo>
                <a:lnTo>
                  <a:pt x="473409" y="695283"/>
                </a:lnTo>
                <a:lnTo>
                  <a:pt x="502536" y="678463"/>
                </a:lnTo>
                <a:lnTo>
                  <a:pt x="519356" y="707595"/>
                </a:lnTo>
                <a:lnTo>
                  <a:pt x="490225" y="724410"/>
                </a:lnTo>
                <a:close/>
              </a:path>
              <a:path w="7283450" h="1363345">
                <a:moveTo>
                  <a:pt x="428957" y="623027"/>
                </a:moveTo>
                <a:lnTo>
                  <a:pt x="409769" y="589793"/>
                </a:lnTo>
                <a:lnTo>
                  <a:pt x="442998" y="570604"/>
                </a:lnTo>
                <a:lnTo>
                  <a:pt x="462187" y="603838"/>
                </a:lnTo>
                <a:lnTo>
                  <a:pt x="428957" y="623027"/>
                </a:lnTo>
                <a:close/>
              </a:path>
              <a:path w="7283450" h="1363345">
                <a:moveTo>
                  <a:pt x="367594" y="521964"/>
                </a:moveTo>
                <a:lnTo>
                  <a:pt x="345803" y="484217"/>
                </a:lnTo>
                <a:lnTo>
                  <a:pt x="383550" y="462420"/>
                </a:lnTo>
                <a:lnTo>
                  <a:pt x="405341" y="500167"/>
                </a:lnTo>
                <a:lnTo>
                  <a:pt x="367594" y="521964"/>
                </a:lnTo>
                <a:close/>
              </a:path>
              <a:path w="7283450" h="1363345">
                <a:moveTo>
                  <a:pt x="306236" y="420896"/>
                </a:moveTo>
                <a:lnTo>
                  <a:pt x="281837" y="378631"/>
                </a:lnTo>
                <a:lnTo>
                  <a:pt x="324097" y="354232"/>
                </a:lnTo>
                <a:lnTo>
                  <a:pt x="348496" y="396497"/>
                </a:lnTo>
                <a:lnTo>
                  <a:pt x="306236" y="420896"/>
                </a:lnTo>
                <a:close/>
              </a:path>
              <a:path w="7283450" h="1363345">
                <a:moveTo>
                  <a:pt x="244969" y="319508"/>
                </a:moveTo>
                <a:lnTo>
                  <a:pt x="218201" y="273145"/>
                </a:lnTo>
                <a:lnTo>
                  <a:pt x="264564" y="246377"/>
                </a:lnTo>
                <a:lnTo>
                  <a:pt x="291331" y="292740"/>
                </a:lnTo>
                <a:lnTo>
                  <a:pt x="244969" y="319508"/>
                </a:lnTo>
                <a:close/>
              </a:path>
              <a:path w="7283450" h="1363345">
                <a:moveTo>
                  <a:pt x="183606" y="218440"/>
                </a:moveTo>
                <a:lnTo>
                  <a:pt x="154231" y="167564"/>
                </a:lnTo>
                <a:lnTo>
                  <a:pt x="205106" y="138194"/>
                </a:lnTo>
                <a:lnTo>
                  <a:pt x="234481" y="189069"/>
                </a:lnTo>
                <a:lnTo>
                  <a:pt x="183606" y="218440"/>
                </a:lnTo>
                <a:close/>
              </a:path>
              <a:path w="7283450" h="1363345">
                <a:moveTo>
                  <a:pt x="122334" y="117056"/>
                </a:moveTo>
                <a:lnTo>
                  <a:pt x="90594" y="62079"/>
                </a:lnTo>
                <a:lnTo>
                  <a:pt x="145572" y="30334"/>
                </a:lnTo>
                <a:lnTo>
                  <a:pt x="177312" y="85312"/>
                </a:lnTo>
                <a:lnTo>
                  <a:pt x="122334" y="117056"/>
                </a:lnTo>
                <a:close/>
              </a:path>
              <a:path w="7283450" h="1363345">
                <a:moveTo>
                  <a:pt x="962398" y="1272665"/>
                </a:moveTo>
                <a:lnTo>
                  <a:pt x="959551" y="1267741"/>
                </a:lnTo>
                <a:lnTo>
                  <a:pt x="964475" y="1264895"/>
                </a:lnTo>
                <a:lnTo>
                  <a:pt x="967321" y="1269823"/>
                </a:lnTo>
                <a:lnTo>
                  <a:pt x="962398" y="1272665"/>
                </a:lnTo>
                <a:close/>
              </a:path>
              <a:path w="7283450" h="1363345">
                <a:moveTo>
                  <a:pt x="901121" y="1171277"/>
                </a:moveTo>
                <a:lnTo>
                  <a:pt x="895910" y="1162246"/>
                </a:lnTo>
                <a:lnTo>
                  <a:pt x="904937" y="1157036"/>
                </a:lnTo>
                <a:lnTo>
                  <a:pt x="910152" y="1166062"/>
                </a:lnTo>
                <a:lnTo>
                  <a:pt x="901121" y="1171277"/>
                </a:lnTo>
                <a:close/>
              </a:path>
              <a:path w="7283450" h="1363345">
                <a:moveTo>
                  <a:pt x="839763" y="1070213"/>
                </a:moveTo>
                <a:lnTo>
                  <a:pt x="831945" y="1056670"/>
                </a:lnTo>
                <a:lnTo>
                  <a:pt x="845484" y="1048852"/>
                </a:lnTo>
                <a:lnTo>
                  <a:pt x="853302" y="1062396"/>
                </a:lnTo>
                <a:lnTo>
                  <a:pt x="839763" y="1070213"/>
                </a:lnTo>
                <a:close/>
              </a:path>
              <a:path w="7283450" h="1363345">
                <a:moveTo>
                  <a:pt x="778409" y="969145"/>
                </a:moveTo>
                <a:lnTo>
                  <a:pt x="767984" y="951093"/>
                </a:lnTo>
                <a:lnTo>
                  <a:pt x="786036" y="940673"/>
                </a:lnTo>
                <a:lnTo>
                  <a:pt x="796461" y="958725"/>
                </a:lnTo>
                <a:lnTo>
                  <a:pt x="778409" y="969145"/>
                </a:lnTo>
                <a:close/>
              </a:path>
              <a:path w="7283450" h="1363345">
                <a:moveTo>
                  <a:pt x="717046" y="868077"/>
                </a:moveTo>
                <a:lnTo>
                  <a:pt x="704018" y="845512"/>
                </a:lnTo>
                <a:lnTo>
                  <a:pt x="726583" y="832484"/>
                </a:lnTo>
                <a:lnTo>
                  <a:pt x="739612" y="855049"/>
                </a:lnTo>
                <a:lnTo>
                  <a:pt x="717046" y="868077"/>
                </a:lnTo>
                <a:close/>
              </a:path>
              <a:path w="7283450" h="1363345">
                <a:moveTo>
                  <a:pt x="655688" y="767014"/>
                </a:moveTo>
                <a:lnTo>
                  <a:pt x="640057" y="739936"/>
                </a:lnTo>
                <a:lnTo>
                  <a:pt x="667136" y="724305"/>
                </a:lnTo>
                <a:lnTo>
                  <a:pt x="682766" y="751378"/>
                </a:lnTo>
                <a:lnTo>
                  <a:pt x="655688" y="767014"/>
                </a:lnTo>
                <a:close/>
              </a:path>
              <a:path w="7283450" h="1363345">
                <a:moveTo>
                  <a:pt x="594416" y="665626"/>
                </a:moveTo>
                <a:lnTo>
                  <a:pt x="576416" y="634445"/>
                </a:lnTo>
                <a:lnTo>
                  <a:pt x="607597" y="616441"/>
                </a:lnTo>
                <a:lnTo>
                  <a:pt x="625597" y="647622"/>
                </a:lnTo>
                <a:lnTo>
                  <a:pt x="594416" y="665626"/>
                </a:lnTo>
                <a:close/>
              </a:path>
              <a:path w="7283450" h="1363345">
                <a:moveTo>
                  <a:pt x="533058" y="564563"/>
                </a:moveTo>
                <a:lnTo>
                  <a:pt x="512451" y="528869"/>
                </a:lnTo>
                <a:lnTo>
                  <a:pt x="548149" y="508257"/>
                </a:lnTo>
                <a:lnTo>
                  <a:pt x="568756" y="543951"/>
                </a:lnTo>
                <a:lnTo>
                  <a:pt x="533058" y="564563"/>
                </a:lnTo>
                <a:close/>
              </a:path>
              <a:path w="7283450" h="1363345">
                <a:moveTo>
                  <a:pt x="471786" y="463175"/>
                </a:moveTo>
                <a:lnTo>
                  <a:pt x="448810" y="423374"/>
                </a:lnTo>
                <a:lnTo>
                  <a:pt x="488611" y="400398"/>
                </a:lnTo>
                <a:lnTo>
                  <a:pt x="511586" y="440199"/>
                </a:lnTo>
                <a:lnTo>
                  <a:pt x="471786" y="463175"/>
                </a:lnTo>
                <a:close/>
              </a:path>
              <a:path w="7283450" h="1363345">
                <a:moveTo>
                  <a:pt x="410423" y="362107"/>
                </a:moveTo>
                <a:lnTo>
                  <a:pt x="384839" y="317798"/>
                </a:lnTo>
                <a:lnTo>
                  <a:pt x="429153" y="292214"/>
                </a:lnTo>
                <a:lnTo>
                  <a:pt x="454737" y="336523"/>
                </a:lnTo>
                <a:lnTo>
                  <a:pt x="410423" y="362107"/>
                </a:lnTo>
                <a:close/>
              </a:path>
              <a:path w="7283450" h="1363345">
                <a:moveTo>
                  <a:pt x="349070" y="261043"/>
                </a:moveTo>
                <a:lnTo>
                  <a:pt x="320883" y="212217"/>
                </a:lnTo>
                <a:lnTo>
                  <a:pt x="369705" y="184031"/>
                </a:lnTo>
                <a:lnTo>
                  <a:pt x="397891" y="232852"/>
                </a:lnTo>
                <a:lnTo>
                  <a:pt x="349070" y="261043"/>
                </a:lnTo>
                <a:close/>
              </a:path>
              <a:path w="7283450" h="1363345">
                <a:moveTo>
                  <a:pt x="287711" y="159980"/>
                </a:moveTo>
                <a:lnTo>
                  <a:pt x="256918" y="106645"/>
                </a:lnTo>
                <a:lnTo>
                  <a:pt x="310257" y="75847"/>
                </a:lnTo>
                <a:lnTo>
                  <a:pt x="341051" y="129182"/>
                </a:lnTo>
                <a:lnTo>
                  <a:pt x="287711" y="159980"/>
                </a:lnTo>
                <a:close/>
              </a:path>
              <a:path w="7283450" h="1363345">
                <a:moveTo>
                  <a:pt x="1127856" y="1315264"/>
                </a:moveTo>
                <a:lnTo>
                  <a:pt x="1126199" y="1312394"/>
                </a:lnTo>
                <a:lnTo>
                  <a:pt x="1129070" y="1310737"/>
                </a:lnTo>
                <a:lnTo>
                  <a:pt x="1130727" y="1313607"/>
                </a:lnTo>
                <a:lnTo>
                  <a:pt x="1127856" y="1315264"/>
                </a:lnTo>
                <a:close/>
              </a:path>
              <a:path w="7283450" h="1363345">
                <a:moveTo>
                  <a:pt x="1066498" y="1214201"/>
                </a:moveTo>
                <a:lnTo>
                  <a:pt x="1062234" y="1206817"/>
                </a:lnTo>
                <a:lnTo>
                  <a:pt x="1069622" y="1202553"/>
                </a:lnTo>
                <a:lnTo>
                  <a:pt x="1073882" y="1209936"/>
                </a:lnTo>
                <a:lnTo>
                  <a:pt x="1066498" y="1214201"/>
                </a:lnTo>
                <a:close/>
              </a:path>
              <a:path w="7283450" h="1363345">
                <a:moveTo>
                  <a:pt x="1005226" y="1112808"/>
                </a:moveTo>
                <a:lnTo>
                  <a:pt x="998593" y="1101327"/>
                </a:lnTo>
                <a:lnTo>
                  <a:pt x="1010083" y="1094694"/>
                </a:lnTo>
                <a:lnTo>
                  <a:pt x="1016717" y="1106174"/>
                </a:lnTo>
                <a:lnTo>
                  <a:pt x="1005226" y="1112808"/>
                </a:lnTo>
                <a:close/>
              </a:path>
              <a:path w="7283450" h="1363345">
                <a:moveTo>
                  <a:pt x="943868" y="1011744"/>
                </a:moveTo>
                <a:lnTo>
                  <a:pt x="934632" y="995741"/>
                </a:lnTo>
                <a:lnTo>
                  <a:pt x="950630" y="986505"/>
                </a:lnTo>
                <a:lnTo>
                  <a:pt x="959871" y="1002503"/>
                </a:lnTo>
                <a:lnTo>
                  <a:pt x="943868" y="1011744"/>
                </a:lnTo>
                <a:close/>
              </a:path>
              <a:path w="7283450" h="1363345">
                <a:moveTo>
                  <a:pt x="882510" y="910681"/>
                </a:moveTo>
                <a:lnTo>
                  <a:pt x="870666" y="890165"/>
                </a:lnTo>
                <a:lnTo>
                  <a:pt x="891178" y="878321"/>
                </a:lnTo>
                <a:lnTo>
                  <a:pt x="903021" y="898837"/>
                </a:lnTo>
                <a:lnTo>
                  <a:pt x="882510" y="910681"/>
                </a:lnTo>
                <a:close/>
              </a:path>
              <a:path w="7283450" h="1363345">
                <a:moveTo>
                  <a:pt x="821152" y="809618"/>
                </a:moveTo>
                <a:lnTo>
                  <a:pt x="806701" y="784593"/>
                </a:lnTo>
                <a:lnTo>
                  <a:pt x="831730" y="770142"/>
                </a:lnTo>
                <a:lnTo>
                  <a:pt x="846181" y="795167"/>
                </a:lnTo>
                <a:lnTo>
                  <a:pt x="821152" y="809618"/>
                </a:lnTo>
                <a:close/>
              </a:path>
              <a:path w="7283450" h="1363345">
                <a:moveTo>
                  <a:pt x="759875" y="708230"/>
                </a:moveTo>
                <a:lnTo>
                  <a:pt x="743060" y="679098"/>
                </a:lnTo>
                <a:lnTo>
                  <a:pt x="772191" y="662278"/>
                </a:lnTo>
                <a:lnTo>
                  <a:pt x="789011" y="691410"/>
                </a:lnTo>
                <a:lnTo>
                  <a:pt x="759875" y="708230"/>
                </a:lnTo>
                <a:close/>
              </a:path>
              <a:path w="7283450" h="1363345">
                <a:moveTo>
                  <a:pt x="698521" y="607162"/>
                </a:moveTo>
                <a:lnTo>
                  <a:pt x="679099" y="573517"/>
                </a:lnTo>
                <a:lnTo>
                  <a:pt x="712739" y="554094"/>
                </a:lnTo>
                <a:lnTo>
                  <a:pt x="732161" y="587739"/>
                </a:lnTo>
                <a:lnTo>
                  <a:pt x="698521" y="607162"/>
                </a:lnTo>
                <a:close/>
              </a:path>
              <a:path w="7283450" h="1363345">
                <a:moveTo>
                  <a:pt x="637249" y="505774"/>
                </a:moveTo>
                <a:lnTo>
                  <a:pt x="615458" y="468031"/>
                </a:lnTo>
                <a:lnTo>
                  <a:pt x="653200" y="446240"/>
                </a:lnTo>
                <a:lnTo>
                  <a:pt x="674992" y="483982"/>
                </a:lnTo>
                <a:lnTo>
                  <a:pt x="637249" y="505774"/>
                </a:lnTo>
                <a:close/>
              </a:path>
              <a:path w="7283450" h="1363345">
                <a:moveTo>
                  <a:pt x="575891" y="404711"/>
                </a:moveTo>
                <a:lnTo>
                  <a:pt x="551492" y="362450"/>
                </a:lnTo>
                <a:lnTo>
                  <a:pt x="593752" y="338051"/>
                </a:lnTo>
                <a:lnTo>
                  <a:pt x="618151" y="380312"/>
                </a:lnTo>
                <a:lnTo>
                  <a:pt x="575891" y="404711"/>
                </a:lnTo>
                <a:close/>
              </a:path>
              <a:path w="7283450" h="1363345">
                <a:moveTo>
                  <a:pt x="514619" y="303323"/>
                </a:moveTo>
                <a:lnTo>
                  <a:pt x="487851" y="256955"/>
                </a:lnTo>
                <a:lnTo>
                  <a:pt x="534214" y="230188"/>
                </a:lnTo>
                <a:lnTo>
                  <a:pt x="560981" y="276555"/>
                </a:lnTo>
                <a:lnTo>
                  <a:pt x="514619" y="303323"/>
                </a:lnTo>
                <a:close/>
              </a:path>
              <a:path w="7283450" h="1363345">
                <a:moveTo>
                  <a:pt x="453175" y="202579"/>
                </a:moveTo>
                <a:lnTo>
                  <a:pt x="423561" y="151293"/>
                </a:lnTo>
                <a:lnTo>
                  <a:pt x="474847" y="121684"/>
                </a:lnTo>
                <a:lnTo>
                  <a:pt x="504456" y="172970"/>
                </a:lnTo>
                <a:lnTo>
                  <a:pt x="453175" y="202579"/>
                </a:lnTo>
                <a:close/>
              </a:path>
              <a:path w="7283450" h="1363345">
                <a:moveTo>
                  <a:pt x="391812" y="101516"/>
                </a:moveTo>
                <a:lnTo>
                  <a:pt x="359595" y="45717"/>
                </a:lnTo>
                <a:lnTo>
                  <a:pt x="415399" y="13500"/>
                </a:lnTo>
                <a:lnTo>
                  <a:pt x="447616" y="69299"/>
                </a:lnTo>
                <a:lnTo>
                  <a:pt x="391812" y="101516"/>
                </a:lnTo>
                <a:close/>
              </a:path>
              <a:path w="7283450" h="1363345">
                <a:moveTo>
                  <a:pt x="1231962" y="1256800"/>
                </a:moveTo>
                <a:lnTo>
                  <a:pt x="1228882" y="1251465"/>
                </a:lnTo>
                <a:lnTo>
                  <a:pt x="1234216" y="1248385"/>
                </a:lnTo>
                <a:lnTo>
                  <a:pt x="1237296" y="1253719"/>
                </a:lnTo>
                <a:lnTo>
                  <a:pt x="1231962" y="1256800"/>
                </a:lnTo>
                <a:close/>
              </a:path>
              <a:path w="7283450" h="1363345">
                <a:moveTo>
                  <a:pt x="1170690" y="1155412"/>
                </a:moveTo>
                <a:lnTo>
                  <a:pt x="1165241" y="1145975"/>
                </a:lnTo>
                <a:lnTo>
                  <a:pt x="1174677" y="1140526"/>
                </a:lnTo>
                <a:lnTo>
                  <a:pt x="1180126" y="1149963"/>
                </a:lnTo>
                <a:lnTo>
                  <a:pt x="1170690" y="1155412"/>
                </a:lnTo>
                <a:close/>
              </a:path>
              <a:path w="7283450" h="1363345">
                <a:moveTo>
                  <a:pt x="1109327" y="1054348"/>
                </a:moveTo>
                <a:lnTo>
                  <a:pt x="1101275" y="1040399"/>
                </a:lnTo>
                <a:lnTo>
                  <a:pt x="1115225" y="1032342"/>
                </a:lnTo>
                <a:lnTo>
                  <a:pt x="1123281" y="1046297"/>
                </a:lnTo>
                <a:lnTo>
                  <a:pt x="1109327" y="1054348"/>
                </a:lnTo>
                <a:close/>
              </a:path>
              <a:path w="7283450" h="1363345">
                <a:moveTo>
                  <a:pt x="1047974" y="953285"/>
                </a:moveTo>
                <a:lnTo>
                  <a:pt x="1037314" y="934822"/>
                </a:lnTo>
                <a:lnTo>
                  <a:pt x="1055777" y="924163"/>
                </a:lnTo>
                <a:lnTo>
                  <a:pt x="1066436" y="942626"/>
                </a:lnTo>
                <a:lnTo>
                  <a:pt x="1047974" y="953285"/>
                </a:lnTo>
                <a:close/>
              </a:path>
              <a:path w="7283450" h="1363345">
                <a:moveTo>
                  <a:pt x="986615" y="852222"/>
                </a:moveTo>
                <a:lnTo>
                  <a:pt x="973348" y="829241"/>
                </a:lnTo>
                <a:lnTo>
                  <a:pt x="996324" y="815974"/>
                </a:lnTo>
                <a:lnTo>
                  <a:pt x="1009591" y="838955"/>
                </a:lnTo>
                <a:lnTo>
                  <a:pt x="986615" y="852222"/>
                </a:lnTo>
                <a:close/>
              </a:path>
              <a:path w="7283450" h="1363345">
                <a:moveTo>
                  <a:pt x="925257" y="751154"/>
                </a:moveTo>
                <a:lnTo>
                  <a:pt x="909388" y="723665"/>
                </a:lnTo>
                <a:lnTo>
                  <a:pt x="936872" y="707795"/>
                </a:lnTo>
                <a:lnTo>
                  <a:pt x="952746" y="735284"/>
                </a:lnTo>
                <a:lnTo>
                  <a:pt x="925257" y="751154"/>
                </a:lnTo>
                <a:close/>
              </a:path>
              <a:path w="7283450" h="1363345">
                <a:moveTo>
                  <a:pt x="863985" y="649766"/>
                </a:moveTo>
                <a:lnTo>
                  <a:pt x="845747" y="618170"/>
                </a:lnTo>
                <a:lnTo>
                  <a:pt x="877333" y="599931"/>
                </a:lnTo>
                <a:lnTo>
                  <a:pt x="895576" y="631527"/>
                </a:lnTo>
                <a:lnTo>
                  <a:pt x="863985" y="649766"/>
                </a:lnTo>
                <a:close/>
              </a:path>
              <a:path w="7283450" h="1363345">
                <a:moveTo>
                  <a:pt x="802627" y="548703"/>
                </a:moveTo>
                <a:lnTo>
                  <a:pt x="781781" y="512594"/>
                </a:lnTo>
                <a:lnTo>
                  <a:pt x="817885" y="491748"/>
                </a:lnTo>
                <a:lnTo>
                  <a:pt x="838731" y="527857"/>
                </a:lnTo>
                <a:lnTo>
                  <a:pt x="802627" y="548703"/>
                </a:lnTo>
                <a:close/>
              </a:path>
              <a:path w="7283450" h="1363345">
                <a:moveTo>
                  <a:pt x="741355" y="447310"/>
                </a:moveTo>
                <a:lnTo>
                  <a:pt x="718140" y="407103"/>
                </a:lnTo>
                <a:lnTo>
                  <a:pt x="758347" y="383889"/>
                </a:lnTo>
                <a:lnTo>
                  <a:pt x="781561" y="424095"/>
                </a:lnTo>
                <a:lnTo>
                  <a:pt x="741355" y="447310"/>
                </a:lnTo>
                <a:close/>
              </a:path>
              <a:path w="7283450" h="1363345">
                <a:moveTo>
                  <a:pt x="679992" y="346247"/>
                </a:moveTo>
                <a:lnTo>
                  <a:pt x="654174" y="301527"/>
                </a:lnTo>
                <a:lnTo>
                  <a:pt x="698894" y="275709"/>
                </a:lnTo>
                <a:lnTo>
                  <a:pt x="724716" y="320429"/>
                </a:lnTo>
                <a:lnTo>
                  <a:pt x="679992" y="346247"/>
                </a:lnTo>
                <a:close/>
              </a:path>
              <a:path w="7283450" h="1363345">
                <a:moveTo>
                  <a:pt x="618720" y="244858"/>
                </a:moveTo>
                <a:lnTo>
                  <a:pt x="590533" y="196037"/>
                </a:lnTo>
                <a:lnTo>
                  <a:pt x="639355" y="167846"/>
                </a:lnTo>
                <a:lnTo>
                  <a:pt x="667546" y="216672"/>
                </a:lnTo>
                <a:lnTo>
                  <a:pt x="618720" y="244858"/>
                </a:lnTo>
                <a:close/>
              </a:path>
              <a:path w="7283450" h="1363345">
                <a:moveTo>
                  <a:pt x="557366" y="143795"/>
                </a:moveTo>
                <a:lnTo>
                  <a:pt x="526568" y="90455"/>
                </a:lnTo>
                <a:lnTo>
                  <a:pt x="579907" y="59662"/>
                </a:lnTo>
                <a:lnTo>
                  <a:pt x="610701" y="113002"/>
                </a:lnTo>
                <a:lnTo>
                  <a:pt x="557366" y="143795"/>
                </a:lnTo>
                <a:close/>
              </a:path>
              <a:path w="7283450" h="1363345">
                <a:moveTo>
                  <a:pt x="1397507" y="1299079"/>
                </a:moveTo>
                <a:lnTo>
                  <a:pt x="1395849" y="1296209"/>
                </a:lnTo>
                <a:lnTo>
                  <a:pt x="1398724" y="1294552"/>
                </a:lnTo>
                <a:lnTo>
                  <a:pt x="1400381" y="1297422"/>
                </a:lnTo>
                <a:lnTo>
                  <a:pt x="1397507" y="1299079"/>
                </a:lnTo>
                <a:close/>
              </a:path>
              <a:path w="7283450" h="1363345">
                <a:moveTo>
                  <a:pt x="1336153" y="1198016"/>
                </a:moveTo>
                <a:lnTo>
                  <a:pt x="1331889" y="1190628"/>
                </a:lnTo>
                <a:lnTo>
                  <a:pt x="1339272" y="1186363"/>
                </a:lnTo>
                <a:lnTo>
                  <a:pt x="1343536" y="1193751"/>
                </a:lnTo>
                <a:lnTo>
                  <a:pt x="1336153" y="1198016"/>
                </a:lnTo>
                <a:close/>
              </a:path>
              <a:path w="7283450" h="1363345">
                <a:moveTo>
                  <a:pt x="1274795" y="1096952"/>
                </a:moveTo>
                <a:lnTo>
                  <a:pt x="1267923" y="1085051"/>
                </a:lnTo>
                <a:lnTo>
                  <a:pt x="1279824" y="1078184"/>
                </a:lnTo>
                <a:lnTo>
                  <a:pt x="1286691" y="1090080"/>
                </a:lnTo>
                <a:lnTo>
                  <a:pt x="1274795" y="1096952"/>
                </a:lnTo>
                <a:close/>
              </a:path>
              <a:path w="7283450" h="1363345">
                <a:moveTo>
                  <a:pt x="1213437" y="995884"/>
                </a:moveTo>
                <a:lnTo>
                  <a:pt x="1203962" y="979475"/>
                </a:lnTo>
                <a:lnTo>
                  <a:pt x="1220376" y="970000"/>
                </a:lnTo>
                <a:lnTo>
                  <a:pt x="1229851" y="986409"/>
                </a:lnTo>
                <a:lnTo>
                  <a:pt x="1213437" y="995884"/>
                </a:lnTo>
                <a:close/>
              </a:path>
              <a:path w="7283450" h="1363345">
                <a:moveTo>
                  <a:pt x="1152074" y="894816"/>
                </a:moveTo>
                <a:lnTo>
                  <a:pt x="1139996" y="873894"/>
                </a:lnTo>
                <a:lnTo>
                  <a:pt x="1160919" y="861816"/>
                </a:lnTo>
                <a:lnTo>
                  <a:pt x="1172996" y="882739"/>
                </a:lnTo>
                <a:lnTo>
                  <a:pt x="1152074" y="894816"/>
                </a:lnTo>
                <a:close/>
              </a:path>
              <a:path w="7283450" h="1363345">
                <a:moveTo>
                  <a:pt x="1090807" y="793433"/>
                </a:moveTo>
                <a:lnTo>
                  <a:pt x="1076355" y="768404"/>
                </a:lnTo>
                <a:lnTo>
                  <a:pt x="1101380" y="753952"/>
                </a:lnTo>
                <a:lnTo>
                  <a:pt x="1115831" y="778982"/>
                </a:lnTo>
                <a:lnTo>
                  <a:pt x="1090807" y="793433"/>
                </a:lnTo>
                <a:close/>
              </a:path>
              <a:path w="7283450" h="1363345">
                <a:moveTo>
                  <a:pt x="1029444" y="692370"/>
                </a:moveTo>
                <a:lnTo>
                  <a:pt x="1012390" y="662827"/>
                </a:lnTo>
                <a:lnTo>
                  <a:pt x="1041932" y="645769"/>
                </a:lnTo>
                <a:lnTo>
                  <a:pt x="1058986" y="675311"/>
                </a:lnTo>
                <a:lnTo>
                  <a:pt x="1029444" y="692370"/>
                </a:lnTo>
                <a:close/>
              </a:path>
              <a:path w="7283450" h="1363345">
                <a:moveTo>
                  <a:pt x="968086" y="591297"/>
                </a:moveTo>
                <a:lnTo>
                  <a:pt x="948429" y="557246"/>
                </a:lnTo>
                <a:lnTo>
                  <a:pt x="982484" y="537585"/>
                </a:lnTo>
                <a:lnTo>
                  <a:pt x="1002141" y="571635"/>
                </a:lnTo>
                <a:lnTo>
                  <a:pt x="968086" y="591297"/>
                </a:lnTo>
                <a:close/>
              </a:path>
              <a:path w="7283450" h="1363345">
                <a:moveTo>
                  <a:pt x="906818" y="489914"/>
                </a:moveTo>
                <a:lnTo>
                  <a:pt x="884788" y="451756"/>
                </a:lnTo>
                <a:lnTo>
                  <a:pt x="922946" y="429726"/>
                </a:lnTo>
                <a:lnTo>
                  <a:pt x="944976" y="467883"/>
                </a:lnTo>
                <a:lnTo>
                  <a:pt x="906818" y="489914"/>
                </a:lnTo>
                <a:close/>
              </a:path>
              <a:path w="7283450" h="1363345">
                <a:moveTo>
                  <a:pt x="845455" y="388850"/>
                </a:moveTo>
                <a:lnTo>
                  <a:pt x="820817" y="346175"/>
                </a:lnTo>
                <a:lnTo>
                  <a:pt x="863488" y="321542"/>
                </a:lnTo>
                <a:lnTo>
                  <a:pt x="888126" y="364217"/>
                </a:lnTo>
                <a:lnTo>
                  <a:pt x="845455" y="388850"/>
                </a:lnTo>
                <a:close/>
              </a:path>
              <a:path w="7283450" h="1363345">
                <a:moveTo>
                  <a:pt x="784183" y="287462"/>
                </a:moveTo>
                <a:lnTo>
                  <a:pt x="757181" y="240689"/>
                </a:lnTo>
                <a:lnTo>
                  <a:pt x="803954" y="213683"/>
                </a:lnTo>
                <a:lnTo>
                  <a:pt x="830956" y="260456"/>
                </a:lnTo>
                <a:lnTo>
                  <a:pt x="784183" y="287462"/>
                </a:lnTo>
                <a:close/>
              </a:path>
              <a:path w="7283450" h="1363345">
                <a:moveTo>
                  <a:pt x="722825" y="186399"/>
                </a:moveTo>
                <a:lnTo>
                  <a:pt x="693216" y="135108"/>
                </a:lnTo>
                <a:lnTo>
                  <a:pt x="744502" y="105499"/>
                </a:lnTo>
                <a:lnTo>
                  <a:pt x="774116" y="156785"/>
                </a:lnTo>
                <a:lnTo>
                  <a:pt x="722825" y="186399"/>
                </a:lnTo>
                <a:close/>
              </a:path>
              <a:path w="7283450" h="1363345">
                <a:moveTo>
                  <a:pt x="1564116" y="1341291"/>
                </a:moveTo>
                <a:lnTo>
                  <a:pt x="1562478" y="1341291"/>
                </a:lnTo>
                <a:lnTo>
                  <a:pt x="1562177" y="1340771"/>
                </a:lnTo>
                <a:lnTo>
                  <a:pt x="1563814" y="1340771"/>
                </a:lnTo>
                <a:lnTo>
                  <a:pt x="1564116" y="1341291"/>
                </a:lnTo>
                <a:close/>
              </a:path>
              <a:path w="7283450" h="1363345">
                <a:moveTo>
                  <a:pt x="1501617" y="1240615"/>
                </a:moveTo>
                <a:lnTo>
                  <a:pt x="1498536" y="1235281"/>
                </a:lnTo>
                <a:lnTo>
                  <a:pt x="1503866" y="1232200"/>
                </a:lnTo>
                <a:lnTo>
                  <a:pt x="1506946" y="1237539"/>
                </a:lnTo>
                <a:lnTo>
                  <a:pt x="1501617" y="1240615"/>
                </a:lnTo>
                <a:close/>
              </a:path>
              <a:path w="7283450" h="1363345">
                <a:moveTo>
                  <a:pt x="1440259" y="1139552"/>
                </a:moveTo>
                <a:lnTo>
                  <a:pt x="1434571" y="1129704"/>
                </a:lnTo>
                <a:lnTo>
                  <a:pt x="1444418" y="1124021"/>
                </a:lnTo>
                <a:lnTo>
                  <a:pt x="1450106" y="1133869"/>
                </a:lnTo>
                <a:lnTo>
                  <a:pt x="1440259" y="1139552"/>
                </a:lnTo>
                <a:close/>
              </a:path>
              <a:path w="7283450" h="1363345">
                <a:moveTo>
                  <a:pt x="1378986" y="1038164"/>
                </a:moveTo>
                <a:lnTo>
                  <a:pt x="1370930" y="1024214"/>
                </a:lnTo>
                <a:lnTo>
                  <a:pt x="1384879" y="1016157"/>
                </a:lnTo>
                <a:lnTo>
                  <a:pt x="1392936" y="1030107"/>
                </a:lnTo>
                <a:lnTo>
                  <a:pt x="1378986" y="1038164"/>
                </a:lnTo>
                <a:close/>
              </a:path>
              <a:path w="7283450" h="1363345">
                <a:moveTo>
                  <a:pt x="1317538" y="937420"/>
                </a:moveTo>
                <a:lnTo>
                  <a:pt x="1306644" y="918547"/>
                </a:lnTo>
                <a:lnTo>
                  <a:pt x="1325518" y="907653"/>
                </a:lnTo>
                <a:lnTo>
                  <a:pt x="1336411" y="926522"/>
                </a:lnTo>
                <a:lnTo>
                  <a:pt x="1317538" y="937420"/>
                </a:lnTo>
                <a:close/>
              </a:path>
              <a:path w="7283450" h="1363345">
                <a:moveTo>
                  <a:pt x="1256265" y="836032"/>
                </a:moveTo>
                <a:lnTo>
                  <a:pt x="1243003" y="813056"/>
                </a:lnTo>
                <a:lnTo>
                  <a:pt x="1265979" y="799790"/>
                </a:lnTo>
                <a:lnTo>
                  <a:pt x="1279241" y="822765"/>
                </a:lnTo>
                <a:lnTo>
                  <a:pt x="1256265" y="836032"/>
                </a:lnTo>
                <a:close/>
              </a:path>
              <a:path w="7283450" h="1363345">
                <a:moveTo>
                  <a:pt x="1194907" y="734969"/>
                </a:moveTo>
                <a:lnTo>
                  <a:pt x="1179038" y="707480"/>
                </a:lnTo>
                <a:lnTo>
                  <a:pt x="1206527" y="691606"/>
                </a:lnTo>
                <a:lnTo>
                  <a:pt x="1222396" y="719095"/>
                </a:lnTo>
                <a:lnTo>
                  <a:pt x="1194907" y="734969"/>
                </a:lnTo>
                <a:close/>
              </a:path>
              <a:path w="7283450" h="1363345">
                <a:moveTo>
                  <a:pt x="1133635" y="633581"/>
                </a:moveTo>
                <a:lnTo>
                  <a:pt x="1115397" y="601990"/>
                </a:lnTo>
                <a:lnTo>
                  <a:pt x="1146993" y="583747"/>
                </a:lnTo>
                <a:lnTo>
                  <a:pt x="1165231" y="615343"/>
                </a:lnTo>
                <a:lnTo>
                  <a:pt x="1133635" y="633581"/>
                </a:lnTo>
                <a:close/>
              </a:path>
              <a:path w="7283450" h="1363345">
                <a:moveTo>
                  <a:pt x="1072277" y="532513"/>
                </a:moveTo>
                <a:lnTo>
                  <a:pt x="1051431" y="496414"/>
                </a:lnTo>
                <a:lnTo>
                  <a:pt x="1087535" y="475568"/>
                </a:lnTo>
                <a:lnTo>
                  <a:pt x="1108381" y="511667"/>
                </a:lnTo>
                <a:lnTo>
                  <a:pt x="1072277" y="532513"/>
                </a:lnTo>
                <a:close/>
              </a:path>
              <a:path w="7283450" h="1363345">
                <a:moveTo>
                  <a:pt x="1010919" y="431450"/>
                </a:moveTo>
                <a:lnTo>
                  <a:pt x="987470" y="390832"/>
                </a:lnTo>
                <a:lnTo>
                  <a:pt x="1028087" y="367379"/>
                </a:lnTo>
                <a:lnTo>
                  <a:pt x="1051536" y="407996"/>
                </a:lnTo>
                <a:lnTo>
                  <a:pt x="1010919" y="431450"/>
                </a:lnTo>
                <a:close/>
              </a:path>
              <a:path w="7283450" h="1363345">
                <a:moveTo>
                  <a:pt x="949651" y="330062"/>
                </a:moveTo>
                <a:lnTo>
                  <a:pt x="923829" y="285337"/>
                </a:lnTo>
                <a:lnTo>
                  <a:pt x="968549" y="259520"/>
                </a:lnTo>
                <a:lnTo>
                  <a:pt x="994371" y="304244"/>
                </a:lnTo>
                <a:lnTo>
                  <a:pt x="949651" y="330062"/>
                </a:lnTo>
                <a:close/>
              </a:path>
              <a:path w="7283450" h="1363345">
                <a:moveTo>
                  <a:pt x="888288" y="228994"/>
                </a:moveTo>
                <a:lnTo>
                  <a:pt x="859863" y="179761"/>
                </a:lnTo>
                <a:lnTo>
                  <a:pt x="909101" y="151336"/>
                </a:lnTo>
                <a:lnTo>
                  <a:pt x="937526" y="200569"/>
                </a:lnTo>
                <a:lnTo>
                  <a:pt x="888288" y="228994"/>
                </a:lnTo>
                <a:close/>
              </a:path>
              <a:path w="7283450" h="1363345">
                <a:moveTo>
                  <a:pt x="826930" y="127930"/>
                </a:moveTo>
                <a:lnTo>
                  <a:pt x="795903" y="74185"/>
                </a:lnTo>
                <a:lnTo>
                  <a:pt x="849648" y="43152"/>
                </a:lnTo>
                <a:lnTo>
                  <a:pt x="880676" y="96898"/>
                </a:lnTo>
                <a:lnTo>
                  <a:pt x="826930" y="127930"/>
                </a:lnTo>
                <a:close/>
              </a:path>
              <a:path w="7283450" h="1363345">
                <a:moveTo>
                  <a:pt x="1667075" y="1283214"/>
                </a:moveTo>
                <a:lnTo>
                  <a:pt x="1665179" y="1279938"/>
                </a:lnTo>
                <a:lnTo>
                  <a:pt x="1668465" y="1278042"/>
                </a:lnTo>
                <a:lnTo>
                  <a:pt x="1670356" y="1281318"/>
                </a:lnTo>
                <a:lnTo>
                  <a:pt x="1667075" y="1283214"/>
                </a:lnTo>
                <a:close/>
              </a:path>
              <a:path w="7283450" h="1363345">
                <a:moveTo>
                  <a:pt x="1605717" y="1182151"/>
                </a:moveTo>
                <a:lnTo>
                  <a:pt x="1601219" y="1174352"/>
                </a:lnTo>
                <a:lnTo>
                  <a:pt x="1609013" y="1169854"/>
                </a:lnTo>
                <a:lnTo>
                  <a:pt x="1613516" y="1177648"/>
                </a:lnTo>
                <a:lnTo>
                  <a:pt x="1605717" y="1182151"/>
                </a:lnTo>
                <a:close/>
              </a:path>
              <a:path w="7283450" h="1363345">
                <a:moveTo>
                  <a:pt x="1544450" y="1080763"/>
                </a:moveTo>
                <a:lnTo>
                  <a:pt x="1537578" y="1068867"/>
                </a:lnTo>
                <a:lnTo>
                  <a:pt x="1549479" y="1061995"/>
                </a:lnTo>
                <a:lnTo>
                  <a:pt x="1556346" y="1073896"/>
                </a:lnTo>
                <a:lnTo>
                  <a:pt x="1544450" y="1080763"/>
                </a:lnTo>
                <a:close/>
              </a:path>
              <a:path w="7283450" h="1363345">
                <a:moveTo>
                  <a:pt x="1483087" y="979700"/>
                </a:moveTo>
                <a:lnTo>
                  <a:pt x="1473612" y="963286"/>
                </a:lnTo>
                <a:lnTo>
                  <a:pt x="1490021" y="953811"/>
                </a:lnTo>
                <a:lnTo>
                  <a:pt x="1499496" y="970225"/>
                </a:lnTo>
                <a:lnTo>
                  <a:pt x="1483087" y="979700"/>
                </a:lnTo>
                <a:close/>
              </a:path>
              <a:path w="7283450" h="1363345">
                <a:moveTo>
                  <a:pt x="1421643" y="878957"/>
                </a:moveTo>
                <a:lnTo>
                  <a:pt x="1409326" y="857623"/>
                </a:lnTo>
                <a:lnTo>
                  <a:pt x="1430659" y="845307"/>
                </a:lnTo>
                <a:lnTo>
                  <a:pt x="1442976" y="866640"/>
                </a:lnTo>
                <a:lnTo>
                  <a:pt x="1421643" y="878957"/>
                </a:lnTo>
                <a:close/>
              </a:path>
              <a:path w="7283450" h="1363345">
                <a:moveTo>
                  <a:pt x="1360371" y="777568"/>
                </a:moveTo>
                <a:lnTo>
                  <a:pt x="1345685" y="752133"/>
                </a:lnTo>
                <a:lnTo>
                  <a:pt x="1371121" y="737448"/>
                </a:lnTo>
                <a:lnTo>
                  <a:pt x="1385806" y="762883"/>
                </a:lnTo>
                <a:lnTo>
                  <a:pt x="1360371" y="777568"/>
                </a:lnTo>
                <a:close/>
              </a:path>
              <a:path w="7283450" h="1363345">
                <a:moveTo>
                  <a:pt x="1299013" y="676505"/>
                </a:moveTo>
                <a:lnTo>
                  <a:pt x="1281720" y="646552"/>
                </a:lnTo>
                <a:lnTo>
                  <a:pt x="1311673" y="629259"/>
                </a:lnTo>
                <a:lnTo>
                  <a:pt x="1328966" y="659212"/>
                </a:lnTo>
                <a:lnTo>
                  <a:pt x="1299013" y="676505"/>
                </a:lnTo>
                <a:close/>
              </a:path>
              <a:path w="7283450" h="1363345">
                <a:moveTo>
                  <a:pt x="1237740" y="575117"/>
                </a:moveTo>
                <a:lnTo>
                  <a:pt x="1218079" y="541062"/>
                </a:lnTo>
                <a:lnTo>
                  <a:pt x="1252134" y="521400"/>
                </a:lnTo>
                <a:lnTo>
                  <a:pt x="1271796" y="555456"/>
                </a:lnTo>
                <a:lnTo>
                  <a:pt x="1237740" y="575117"/>
                </a:lnTo>
                <a:close/>
              </a:path>
              <a:path w="7283450" h="1363345">
                <a:moveTo>
                  <a:pt x="1176382" y="474049"/>
                </a:moveTo>
                <a:lnTo>
                  <a:pt x="1154118" y="435485"/>
                </a:lnTo>
                <a:lnTo>
                  <a:pt x="1192682" y="413216"/>
                </a:lnTo>
                <a:lnTo>
                  <a:pt x="1214951" y="451785"/>
                </a:lnTo>
                <a:lnTo>
                  <a:pt x="1176382" y="474049"/>
                </a:lnTo>
                <a:close/>
              </a:path>
              <a:path w="7283450" h="1363345">
                <a:moveTo>
                  <a:pt x="1115110" y="372661"/>
                </a:moveTo>
                <a:lnTo>
                  <a:pt x="1090477" y="329990"/>
                </a:lnTo>
                <a:lnTo>
                  <a:pt x="1133143" y="305357"/>
                </a:lnTo>
                <a:lnTo>
                  <a:pt x="1157781" y="348028"/>
                </a:lnTo>
                <a:lnTo>
                  <a:pt x="1115110" y="372661"/>
                </a:lnTo>
                <a:close/>
              </a:path>
              <a:path w="7283450" h="1363345">
                <a:moveTo>
                  <a:pt x="1053752" y="271598"/>
                </a:moveTo>
                <a:lnTo>
                  <a:pt x="1026511" y="224414"/>
                </a:lnTo>
                <a:lnTo>
                  <a:pt x="1073690" y="197173"/>
                </a:lnTo>
                <a:lnTo>
                  <a:pt x="1100931" y="244357"/>
                </a:lnTo>
                <a:lnTo>
                  <a:pt x="1053752" y="271598"/>
                </a:lnTo>
                <a:close/>
              </a:path>
              <a:path w="7283450" h="1363345">
                <a:moveTo>
                  <a:pt x="992389" y="170535"/>
                </a:moveTo>
                <a:lnTo>
                  <a:pt x="962541" y="118838"/>
                </a:lnTo>
                <a:lnTo>
                  <a:pt x="1014243" y="88990"/>
                </a:lnTo>
                <a:lnTo>
                  <a:pt x="1044091" y="140686"/>
                </a:lnTo>
                <a:lnTo>
                  <a:pt x="992389" y="170535"/>
                </a:lnTo>
                <a:close/>
              </a:path>
              <a:path w="7283450" h="1363345">
                <a:moveTo>
                  <a:pt x="1833771" y="1325107"/>
                </a:moveTo>
                <a:lnTo>
                  <a:pt x="1832126" y="1325107"/>
                </a:lnTo>
                <a:lnTo>
                  <a:pt x="1831827" y="1324591"/>
                </a:lnTo>
                <a:lnTo>
                  <a:pt x="1833474" y="1324591"/>
                </a:lnTo>
                <a:lnTo>
                  <a:pt x="1833771" y="1325107"/>
                </a:lnTo>
                <a:close/>
              </a:path>
              <a:path w="7283450" h="1363345">
                <a:moveTo>
                  <a:pt x="1771181" y="1224750"/>
                </a:moveTo>
                <a:lnTo>
                  <a:pt x="1767867" y="1219010"/>
                </a:lnTo>
                <a:lnTo>
                  <a:pt x="1773607" y="1215696"/>
                </a:lnTo>
                <a:lnTo>
                  <a:pt x="1776926" y="1221436"/>
                </a:lnTo>
                <a:lnTo>
                  <a:pt x="1771181" y="1224750"/>
                </a:lnTo>
                <a:close/>
              </a:path>
              <a:path w="7283450" h="1363345">
                <a:moveTo>
                  <a:pt x="1709909" y="1123362"/>
                </a:moveTo>
                <a:lnTo>
                  <a:pt x="1704226" y="1113515"/>
                </a:lnTo>
                <a:lnTo>
                  <a:pt x="1714068" y="1107832"/>
                </a:lnTo>
                <a:lnTo>
                  <a:pt x="1719756" y="1117679"/>
                </a:lnTo>
                <a:lnTo>
                  <a:pt x="1709909" y="1123362"/>
                </a:lnTo>
                <a:close/>
              </a:path>
              <a:path w="7283450" h="1363345">
                <a:moveTo>
                  <a:pt x="1648551" y="1022299"/>
                </a:moveTo>
                <a:lnTo>
                  <a:pt x="1640260" y="1007938"/>
                </a:lnTo>
                <a:lnTo>
                  <a:pt x="1654620" y="999648"/>
                </a:lnTo>
                <a:lnTo>
                  <a:pt x="1662911" y="1014008"/>
                </a:lnTo>
                <a:lnTo>
                  <a:pt x="1648551" y="1022299"/>
                </a:lnTo>
                <a:close/>
              </a:path>
              <a:path w="7283450" h="1363345">
                <a:moveTo>
                  <a:pt x="1587192" y="921236"/>
                </a:moveTo>
                <a:lnTo>
                  <a:pt x="1576294" y="902362"/>
                </a:lnTo>
                <a:lnTo>
                  <a:pt x="1595173" y="891464"/>
                </a:lnTo>
                <a:lnTo>
                  <a:pt x="1606066" y="910338"/>
                </a:lnTo>
                <a:lnTo>
                  <a:pt x="1587192" y="921236"/>
                </a:lnTo>
                <a:close/>
              </a:path>
              <a:path w="7283450" h="1363345">
                <a:moveTo>
                  <a:pt x="1525834" y="820173"/>
                </a:moveTo>
                <a:lnTo>
                  <a:pt x="1512333" y="796781"/>
                </a:lnTo>
                <a:lnTo>
                  <a:pt x="1535715" y="783280"/>
                </a:lnTo>
                <a:lnTo>
                  <a:pt x="1549221" y="806672"/>
                </a:lnTo>
                <a:lnTo>
                  <a:pt x="1525834" y="820173"/>
                </a:lnTo>
                <a:close/>
              </a:path>
              <a:path w="7283450" h="1363345">
                <a:moveTo>
                  <a:pt x="1464476" y="719109"/>
                </a:moveTo>
                <a:lnTo>
                  <a:pt x="1448368" y="691205"/>
                </a:lnTo>
                <a:lnTo>
                  <a:pt x="1476267" y="675096"/>
                </a:lnTo>
                <a:lnTo>
                  <a:pt x="1492376" y="703001"/>
                </a:lnTo>
                <a:lnTo>
                  <a:pt x="1464476" y="719109"/>
                </a:lnTo>
                <a:close/>
              </a:path>
              <a:path w="7283450" h="1363345">
                <a:moveTo>
                  <a:pt x="1403204" y="617716"/>
                </a:moveTo>
                <a:lnTo>
                  <a:pt x="1384727" y="585715"/>
                </a:lnTo>
                <a:lnTo>
                  <a:pt x="1416729" y="567237"/>
                </a:lnTo>
                <a:lnTo>
                  <a:pt x="1435206" y="599239"/>
                </a:lnTo>
                <a:lnTo>
                  <a:pt x="1403204" y="617716"/>
                </a:lnTo>
                <a:close/>
              </a:path>
              <a:path w="7283450" h="1363345">
                <a:moveTo>
                  <a:pt x="1341841" y="516653"/>
                </a:moveTo>
                <a:lnTo>
                  <a:pt x="1320761" y="480138"/>
                </a:lnTo>
                <a:lnTo>
                  <a:pt x="1357276" y="459058"/>
                </a:lnTo>
                <a:lnTo>
                  <a:pt x="1378361" y="495573"/>
                </a:lnTo>
                <a:lnTo>
                  <a:pt x="1341841" y="516653"/>
                </a:lnTo>
                <a:close/>
              </a:path>
              <a:path w="7283450" h="1363345">
                <a:moveTo>
                  <a:pt x="1280569" y="415265"/>
                </a:moveTo>
                <a:lnTo>
                  <a:pt x="1257120" y="374648"/>
                </a:lnTo>
                <a:lnTo>
                  <a:pt x="1297737" y="351194"/>
                </a:lnTo>
                <a:lnTo>
                  <a:pt x="1321191" y="391817"/>
                </a:lnTo>
                <a:lnTo>
                  <a:pt x="1280569" y="415265"/>
                </a:lnTo>
                <a:close/>
              </a:path>
              <a:path w="7283450" h="1363345">
                <a:moveTo>
                  <a:pt x="1219215" y="314202"/>
                </a:moveTo>
                <a:lnTo>
                  <a:pt x="1193159" y="269072"/>
                </a:lnTo>
                <a:lnTo>
                  <a:pt x="1238290" y="243015"/>
                </a:lnTo>
                <a:lnTo>
                  <a:pt x="1264346" y="288146"/>
                </a:lnTo>
                <a:lnTo>
                  <a:pt x="1219215" y="314202"/>
                </a:lnTo>
                <a:close/>
              </a:path>
              <a:path w="7283450" h="1363345">
                <a:moveTo>
                  <a:pt x="1157943" y="212809"/>
                </a:moveTo>
                <a:lnTo>
                  <a:pt x="1129518" y="163577"/>
                </a:lnTo>
                <a:lnTo>
                  <a:pt x="1178751" y="135152"/>
                </a:lnTo>
                <a:lnTo>
                  <a:pt x="1207176" y="184384"/>
                </a:lnTo>
                <a:lnTo>
                  <a:pt x="1157943" y="212809"/>
                </a:lnTo>
                <a:close/>
              </a:path>
              <a:path w="7283450" h="1363345">
                <a:moveTo>
                  <a:pt x="1096499" y="112071"/>
                </a:moveTo>
                <a:lnTo>
                  <a:pt x="1065233" y="57909"/>
                </a:lnTo>
                <a:lnTo>
                  <a:pt x="1119384" y="26643"/>
                </a:lnTo>
                <a:lnTo>
                  <a:pt x="1150656" y="80804"/>
                </a:lnTo>
                <a:lnTo>
                  <a:pt x="1096499" y="112071"/>
                </a:lnTo>
                <a:close/>
              </a:path>
              <a:path w="7283450" h="1363345">
                <a:moveTo>
                  <a:pt x="1936644" y="1267359"/>
                </a:moveTo>
                <a:lnTo>
                  <a:pt x="1934510" y="1263663"/>
                </a:lnTo>
                <a:lnTo>
                  <a:pt x="1938206" y="1261533"/>
                </a:lnTo>
                <a:lnTo>
                  <a:pt x="1940336" y="1265224"/>
                </a:lnTo>
                <a:lnTo>
                  <a:pt x="1936644" y="1267359"/>
                </a:lnTo>
                <a:close/>
              </a:path>
              <a:path w="7283450" h="1363345">
                <a:moveTo>
                  <a:pt x="1875372" y="1165966"/>
                </a:moveTo>
                <a:lnTo>
                  <a:pt x="1870869" y="1158172"/>
                </a:lnTo>
                <a:lnTo>
                  <a:pt x="1878667" y="1153669"/>
                </a:lnTo>
                <a:lnTo>
                  <a:pt x="1883166" y="1161468"/>
                </a:lnTo>
                <a:lnTo>
                  <a:pt x="1875372" y="1165966"/>
                </a:lnTo>
                <a:close/>
              </a:path>
              <a:path w="7283450" h="1363345">
                <a:moveTo>
                  <a:pt x="1814014" y="1064903"/>
                </a:moveTo>
                <a:lnTo>
                  <a:pt x="1806908" y="1052591"/>
                </a:lnTo>
                <a:lnTo>
                  <a:pt x="1819215" y="1045485"/>
                </a:lnTo>
                <a:lnTo>
                  <a:pt x="1826321" y="1057797"/>
                </a:lnTo>
                <a:lnTo>
                  <a:pt x="1814014" y="1064903"/>
                </a:lnTo>
                <a:close/>
              </a:path>
              <a:path w="7283450" h="1363345">
                <a:moveTo>
                  <a:pt x="1752656" y="963840"/>
                </a:moveTo>
                <a:lnTo>
                  <a:pt x="1742942" y="947015"/>
                </a:lnTo>
                <a:lnTo>
                  <a:pt x="1759762" y="937301"/>
                </a:lnTo>
                <a:lnTo>
                  <a:pt x="1769476" y="954126"/>
                </a:lnTo>
                <a:lnTo>
                  <a:pt x="1752656" y="963840"/>
                </a:lnTo>
                <a:close/>
              </a:path>
              <a:path w="7283450" h="1363345">
                <a:moveTo>
                  <a:pt x="1691293" y="862777"/>
                </a:moveTo>
                <a:lnTo>
                  <a:pt x="1678976" y="841439"/>
                </a:lnTo>
                <a:lnTo>
                  <a:pt x="1700314" y="829117"/>
                </a:lnTo>
                <a:lnTo>
                  <a:pt x="1712631" y="850455"/>
                </a:lnTo>
                <a:lnTo>
                  <a:pt x="1691293" y="862777"/>
                </a:lnTo>
                <a:close/>
              </a:path>
              <a:path w="7283450" h="1363345">
                <a:moveTo>
                  <a:pt x="1630021" y="761384"/>
                </a:moveTo>
                <a:lnTo>
                  <a:pt x="1615336" y="735948"/>
                </a:lnTo>
                <a:lnTo>
                  <a:pt x="1640776" y="721258"/>
                </a:lnTo>
                <a:lnTo>
                  <a:pt x="1655461" y="746698"/>
                </a:lnTo>
                <a:lnTo>
                  <a:pt x="1630021" y="761384"/>
                </a:lnTo>
                <a:close/>
              </a:path>
              <a:path w="7283450" h="1363345">
                <a:moveTo>
                  <a:pt x="1568667" y="660320"/>
                </a:moveTo>
                <a:lnTo>
                  <a:pt x="1551375" y="630367"/>
                </a:lnTo>
                <a:lnTo>
                  <a:pt x="1581328" y="613074"/>
                </a:lnTo>
                <a:lnTo>
                  <a:pt x="1598621" y="643028"/>
                </a:lnTo>
                <a:lnTo>
                  <a:pt x="1568667" y="660320"/>
                </a:lnTo>
                <a:close/>
              </a:path>
              <a:path w="7283450" h="1363345">
                <a:moveTo>
                  <a:pt x="1507309" y="559257"/>
                </a:moveTo>
                <a:lnTo>
                  <a:pt x="1487409" y="524791"/>
                </a:lnTo>
                <a:lnTo>
                  <a:pt x="1521875" y="504895"/>
                </a:lnTo>
                <a:lnTo>
                  <a:pt x="1541771" y="539357"/>
                </a:lnTo>
                <a:lnTo>
                  <a:pt x="1507309" y="559257"/>
                </a:lnTo>
                <a:close/>
              </a:path>
              <a:path w="7283450" h="1363345">
                <a:moveTo>
                  <a:pt x="1446037" y="457869"/>
                </a:moveTo>
                <a:lnTo>
                  <a:pt x="1423768" y="419301"/>
                </a:lnTo>
                <a:lnTo>
                  <a:pt x="1462337" y="397032"/>
                </a:lnTo>
                <a:lnTo>
                  <a:pt x="1484601" y="435600"/>
                </a:lnTo>
                <a:lnTo>
                  <a:pt x="1446037" y="457869"/>
                </a:lnTo>
                <a:close/>
              </a:path>
              <a:path w="7283450" h="1363345">
                <a:moveTo>
                  <a:pt x="1384679" y="356801"/>
                </a:moveTo>
                <a:lnTo>
                  <a:pt x="1359807" y="313720"/>
                </a:lnTo>
                <a:lnTo>
                  <a:pt x="1402884" y="288848"/>
                </a:lnTo>
                <a:lnTo>
                  <a:pt x="1427761" y="331929"/>
                </a:lnTo>
                <a:lnTo>
                  <a:pt x="1384679" y="356801"/>
                </a:lnTo>
                <a:close/>
              </a:path>
              <a:path w="7283450" h="1363345">
                <a:moveTo>
                  <a:pt x="1323407" y="255413"/>
                </a:moveTo>
                <a:lnTo>
                  <a:pt x="1296166" y="208229"/>
                </a:lnTo>
                <a:lnTo>
                  <a:pt x="1343350" y="180989"/>
                </a:lnTo>
                <a:lnTo>
                  <a:pt x="1370591" y="228172"/>
                </a:lnTo>
                <a:lnTo>
                  <a:pt x="1323407" y="255413"/>
                </a:lnTo>
                <a:close/>
              </a:path>
              <a:path w="7283450" h="1363345">
                <a:moveTo>
                  <a:pt x="1262049" y="154350"/>
                </a:moveTo>
                <a:lnTo>
                  <a:pt x="1232201" y="102653"/>
                </a:lnTo>
                <a:lnTo>
                  <a:pt x="1283893" y="72805"/>
                </a:lnTo>
                <a:lnTo>
                  <a:pt x="1313741" y="124502"/>
                </a:lnTo>
                <a:lnTo>
                  <a:pt x="1262049" y="154350"/>
                </a:lnTo>
                <a:close/>
              </a:path>
              <a:path w="7283450" h="1363345">
                <a:moveTo>
                  <a:pt x="2102108" y="1309958"/>
                </a:moveTo>
                <a:lnTo>
                  <a:pt x="2101157" y="1308315"/>
                </a:lnTo>
                <a:lnTo>
                  <a:pt x="2102800" y="1307370"/>
                </a:lnTo>
                <a:lnTo>
                  <a:pt x="2103751" y="1309013"/>
                </a:lnTo>
                <a:lnTo>
                  <a:pt x="2102108" y="1309958"/>
                </a:lnTo>
                <a:close/>
              </a:path>
              <a:path w="7283450" h="1363345">
                <a:moveTo>
                  <a:pt x="2040836" y="1208570"/>
                </a:moveTo>
                <a:lnTo>
                  <a:pt x="2037517" y="1202825"/>
                </a:lnTo>
                <a:lnTo>
                  <a:pt x="2043262" y="1199506"/>
                </a:lnTo>
                <a:lnTo>
                  <a:pt x="2046581" y="1205251"/>
                </a:lnTo>
                <a:lnTo>
                  <a:pt x="2040836" y="1208570"/>
                </a:lnTo>
                <a:close/>
              </a:path>
              <a:path w="7283450" h="1363345">
                <a:moveTo>
                  <a:pt x="1979473" y="1107507"/>
                </a:moveTo>
                <a:lnTo>
                  <a:pt x="1973551" y="1097249"/>
                </a:lnTo>
                <a:lnTo>
                  <a:pt x="1983814" y="1091327"/>
                </a:lnTo>
                <a:lnTo>
                  <a:pt x="1989736" y="1101580"/>
                </a:lnTo>
                <a:lnTo>
                  <a:pt x="1979473" y="1107507"/>
                </a:lnTo>
                <a:close/>
              </a:path>
              <a:path w="7283450" h="1363345">
                <a:moveTo>
                  <a:pt x="1918120" y="1006439"/>
                </a:moveTo>
                <a:lnTo>
                  <a:pt x="1909590" y="991668"/>
                </a:lnTo>
                <a:lnTo>
                  <a:pt x="1924361" y="983138"/>
                </a:lnTo>
                <a:lnTo>
                  <a:pt x="1932891" y="997914"/>
                </a:lnTo>
                <a:lnTo>
                  <a:pt x="1918120" y="1006439"/>
                </a:lnTo>
                <a:close/>
              </a:path>
              <a:path w="7283450" h="1363345">
                <a:moveTo>
                  <a:pt x="1856757" y="905371"/>
                </a:moveTo>
                <a:lnTo>
                  <a:pt x="1845625" y="886091"/>
                </a:lnTo>
                <a:lnTo>
                  <a:pt x="1864909" y="874959"/>
                </a:lnTo>
                <a:lnTo>
                  <a:pt x="1876041" y="894239"/>
                </a:lnTo>
                <a:lnTo>
                  <a:pt x="1856757" y="905371"/>
                </a:lnTo>
                <a:close/>
              </a:path>
              <a:path w="7283450" h="1363345">
                <a:moveTo>
                  <a:pt x="1795403" y="804308"/>
                </a:moveTo>
                <a:lnTo>
                  <a:pt x="1781664" y="780510"/>
                </a:lnTo>
                <a:lnTo>
                  <a:pt x="1805456" y="766771"/>
                </a:lnTo>
                <a:lnTo>
                  <a:pt x="1819196" y="790568"/>
                </a:lnTo>
                <a:lnTo>
                  <a:pt x="1795403" y="804308"/>
                </a:lnTo>
                <a:close/>
              </a:path>
              <a:path w="7283450" h="1363345">
                <a:moveTo>
                  <a:pt x="1734131" y="702920"/>
                </a:moveTo>
                <a:lnTo>
                  <a:pt x="1718023" y="675020"/>
                </a:lnTo>
                <a:lnTo>
                  <a:pt x="1745918" y="658916"/>
                </a:lnTo>
                <a:lnTo>
                  <a:pt x="1762026" y="686811"/>
                </a:lnTo>
                <a:lnTo>
                  <a:pt x="1734131" y="702920"/>
                </a:lnTo>
                <a:close/>
              </a:path>
              <a:path w="7283450" h="1363345">
                <a:moveTo>
                  <a:pt x="1672768" y="601856"/>
                </a:moveTo>
                <a:lnTo>
                  <a:pt x="1654057" y="569444"/>
                </a:lnTo>
                <a:lnTo>
                  <a:pt x="1686470" y="550728"/>
                </a:lnTo>
                <a:lnTo>
                  <a:pt x="1705181" y="583140"/>
                </a:lnTo>
                <a:lnTo>
                  <a:pt x="1672768" y="601856"/>
                </a:lnTo>
                <a:close/>
              </a:path>
              <a:path w="7283450" h="1363345">
                <a:moveTo>
                  <a:pt x="1611501" y="500468"/>
                </a:moveTo>
                <a:lnTo>
                  <a:pt x="1590416" y="463953"/>
                </a:lnTo>
                <a:lnTo>
                  <a:pt x="1626931" y="442873"/>
                </a:lnTo>
                <a:lnTo>
                  <a:pt x="1648016" y="479388"/>
                </a:lnTo>
                <a:lnTo>
                  <a:pt x="1611501" y="500468"/>
                </a:lnTo>
                <a:close/>
              </a:path>
              <a:path w="7283450" h="1363345">
                <a:moveTo>
                  <a:pt x="1550138" y="399400"/>
                </a:moveTo>
                <a:lnTo>
                  <a:pt x="1526450" y="358372"/>
                </a:lnTo>
                <a:lnTo>
                  <a:pt x="1567483" y="334685"/>
                </a:lnTo>
                <a:lnTo>
                  <a:pt x="1591171" y="375713"/>
                </a:lnTo>
                <a:lnTo>
                  <a:pt x="1550138" y="399400"/>
                </a:lnTo>
                <a:close/>
              </a:path>
              <a:path w="7283450" h="1363345">
                <a:moveTo>
                  <a:pt x="1488866" y="298017"/>
                </a:moveTo>
                <a:lnTo>
                  <a:pt x="1462810" y="252882"/>
                </a:lnTo>
                <a:lnTo>
                  <a:pt x="1507945" y="226821"/>
                </a:lnTo>
                <a:lnTo>
                  <a:pt x="1534001" y="271956"/>
                </a:lnTo>
                <a:lnTo>
                  <a:pt x="1488866" y="298017"/>
                </a:lnTo>
                <a:close/>
              </a:path>
              <a:path w="7283450" h="1363345">
                <a:moveTo>
                  <a:pt x="1427512" y="196949"/>
                </a:moveTo>
                <a:lnTo>
                  <a:pt x="1398849" y="147306"/>
                </a:lnTo>
                <a:lnTo>
                  <a:pt x="1448492" y="118642"/>
                </a:lnTo>
                <a:lnTo>
                  <a:pt x="1477156" y="168290"/>
                </a:lnTo>
                <a:lnTo>
                  <a:pt x="1427512" y="196949"/>
                </a:lnTo>
                <a:close/>
              </a:path>
              <a:path w="7283450" h="1363345">
                <a:moveTo>
                  <a:pt x="1366150" y="95886"/>
                </a:moveTo>
                <a:lnTo>
                  <a:pt x="1334883" y="41729"/>
                </a:lnTo>
                <a:lnTo>
                  <a:pt x="1389044" y="10458"/>
                </a:lnTo>
                <a:lnTo>
                  <a:pt x="1420311" y="64614"/>
                </a:lnTo>
                <a:lnTo>
                  <a:pt x="1366150" y="95886"/>
                </a:lnTo>
                <a:close/>
              </a:path>
              <a:path w="7283450" h="1363345">
                <a:moveTo>
                  <a:pt x="2206299" y="1251170"/>
                </a:moveTo>
                <a:lnTo>
                  <a:pt x="2204164" y="1247478"/>
                </a:lnTo>
                <a:lnTo>
                  <a:pt x="2207861" y="1245348"/>
                </a:lnTo>
                <a:lnTo>
                  <a:pt x="2209991" y="1249040"/>
                </a:lnTo>
                <a:lnTo>
                  <a:pt x="2206299" y="1251170"/>
                </a:lnTo>
                <a:close/>
              </a:path>
              <a:path w="7283450" h="1363345">
                <a:moveTo>
                  <a:pt x="2144936" y="1150106"/>
                </a:moveTo>
                <a:lnTo>
                  <a:pt x="2140199" y="1141897"/>
                </a:lnTo>
                <a:lnTo>
                  <a:pt x="2148404" y="1137159"/>
                </a:lnTo>
                <a:lnTo>
                  <a:pt x="2153141" y="1145369"/>
                </a:lnTo>
                <a:lnTo>
                  <a:pt x="2144936" y="1150106"/>
                </a:lnTo>
                <a:close/>
              </a:path>
              <a:path w="7283450" h="1363345">
                <a:moveTo>
                  <a:pt x="2083669" y="1048718"/>
                </a:moveTo>
                <a:lnTo>
                  <a:pt x="2076563" y="1036411"/>
                </a:lnTo>
                <a:lnTo>
                  <a:pt x="2088870" y="1029305"/>
                </a:lnTo>
                <a:lnTo>
                  <a:pt x="2095976" y="1041612"/>
                </a:lnTo>
                <a:lnTo>
                  <a:pt x="2083669" y="1048718"/>
                </a:lnTo>
                <a:close/>
              </a:path>
              <a:path w="7283450" h="1363345">
                <a:moveTo>
                  <a:pt x="2022220" y="947975"/>
                </a:moveTo>
                <a:lnTo>
                  <a:pt x="2012272" y="930744"/>
                </a:lnTo>
                <a:lnTo>
                  <a:pt x="2029503" y="920797"/>
                </a:lnTo>
                <a:lnTo>
                  <a:pt x="2039451" y="938027"/>
                </a:lnTo>
                <a:lnTo>
                  <a:pt x="2022220" y="947975"/>
                </a:lnTo>
                <a:close/>
              </a:path>
              <a:path w="7283450" h="1363345">
                <a:moveTo>
                  <a:pt x="1960862" y="846912"/>
                </a:moveTo>
                <a:lnTo>
                  <a:pt x="1948307" y="825163"/>
                </a:lnTo>
                <a:lnTo>
                  <a:pt x="1970050" y="812608"/>
                </a:lnTo>
                <a:lnTo>
                  <a:pt x="1982606" y="834356"/>
                </a:lnTo>
                <a:lnTo>
                  <a:pt x="1960862" y="846912"/>
                </a:lnTo>
                <a:close/>
              </a:path>
              <a:path w="7283450" h="1363345">
                <a:moveTo>
                  <a:pt x="1899590" y="745524"/>
                </a:moveTo>
                <a:lnTo>
                  <a:pt x="1884666" y="719673"/>
                </a:lnTo>
                <a:lnTo>
                  <a:pt x="1910512" y="704749"/>
                </a:lnTo>
                <a:lnTo>
                  <a:pt x="1925436" y="730600"/>
                </a:lnTo>
                <a:lnTo>
                  <a:pt x="1899590" y="745524"/>
                </a:lnTo>
                <a:close/>
              </a:path>
              <a:path w="7283450" h="1363345">
                <a:moveTo>
                  <a:pt x="1838232" y="644456"/>
                </a:moveTo>
                <a:lnTo>
                  <a:pt x="1820705" y="614097"/>
                </a:lnTo>
                <a:lnTo>
                  <a:pt x="1851064" y="596565"/>
                </a:lnTo>
                <a:lnTo>
                  <a:pt x="1868595" y="626929"/>
                </a:lnTo>
                <a:lnTo>
                  <a:pt x="1838232" y="644456"/>
                </a:lnTo>
                <a:close/>
              </a:path>
              <a:path w="7283450" h="1363345">
                <a:moveTo>
                  <a:pt x="1776959" y="543068"/>
                </a:moveTo>
                <a:lnTo>
                  <a:pt x="1757064" y="508601"/>
                </a:lnTo>
                <a:lnTo>
                  <a:pt x="1791525" y="488706"/>
                </a:lnTo>
                <a:lnTo>
                  <a:pt x="1811426" y="523167"/>
                </a:lnTo>
                <a:lnTo>
                  <a:pt x="1776959" y="543068"/>
                </a:lnTo>
                <a:close/>
              </a:path>
              <a:path w="7283450" h="1363345">
                <a:moveTo>
                  <a:pt x="1715601" y="442004"/>
                </a:moveTo>
                <a:lnTo>
                  <a:pt x="1693098" y="403030"/>
                </a:lnTo>
                <a:lnTo>
                  <a:pt x="1732073" y="380527"/>
                </a:lnTo>
                <a:lnTo>
                  <a:pt x="1754576" y="419501"/>
                </a:lnTo>
                <a:lnTo>
                  <a:pt x="1715601" y="442004"/>
                </a:lnTo>
                <a:close/>
              </a:path>
              <a:path w="7283450" h="1363345">
                <a:moveTo>
                  <a:pt x="1654243" y="340941"/>
                </a:moveTo>
                <a:lnTo>
                  <a:pt x="1629132" y="297454"/>
                </a:lnTo>
                <a:lnTo>
                  <a:pt x="1672625" y="272343"/>
                </a:lnTo>
                <a:lnTo>
                  <a:pt x="1697735" y="315830"/>
                </a:lnTo>
                <a:lnTo>
                  <a:pt x="1654243" y="340941"/>
                </a:lnTo>
                <a:close/>
              </a:path>
              <a:path w="7283450" h="1363345">
                <a:moveTo>
                  <a:pt x="1592971" y="239553"/>
                </a:moveTo>
                <a:lnTo>
                  <a:pt x="1565492" y="191958"/>
                </a:lnTo>
                <a:lnTo>
                  <a:pt x="1613086" y="164479"/>
                </a:lnTo>
                <a:lnTo>
                  <a:pt x="1640565" y="212074"/>
                </a:lnTo>
                <a:lnTo>
                  <a:pt x="1592971" y="239553"/>
                </a:lnTo>
                <a:close/>
              </a:path>
              <a:path w="7283450" h="1363345">
                <a:moveTo>
                  <a:pt x="1531613" y="138485"/>
                </a:moveTo>
                <a:lnTo>
                  <a:pt x="1501531" y="86377"/>
                </a:lnTo>
                <a:lnTo>
                  <a:pt x="1553638" y="56295"/>
                </a:lnTo>
                <a:lnTo>
                  <a:pt x="1583720" y="108403"/>
                </a:lnTo>
                <a:lnTo>
                  <a:pt x="1531613" y="138485"/>
                </a:lnTo>
                <a:close/>
              </a:path>
              <a:path w="7283450" h="1363345">
                <a:moveTo>
                  <a:pt x="2371763" y="1293769"/>
                </a:moveTo>
                <a:lnTo>
                  <a:pt x="2370817" y="1292131"/>
                </a:lnTo>
                <a:lnTo>
                  <a:pt x="2372450" y="1291185"/>
                </a:lnTo>
                <a:lnTo>
                  <a:pt x="2373396" y="1292823"/>
                </a:lnTo>
                <a:lnTo>
                  <a:pt x="2371763" y="1293769"/>
                </a:lnTo>
                <a:close/>
              </a:path>
              <a:path w="7283450" h="1363345">
                <a:moveTo>
                  <a:pt x="2310400" y="1192706"/>
                </a:moveTo>
                <a:lnTo>
                  <a:pt x="2306847" y="1186550"/>
                </a:lnTo>
                <a:lnTo>
                  <a:pt x="2313003" y="1182997"/>
                </a:lnTo>
                <a:lnTo>
                  <a:pt x="2316556" y="1189153"/>
                </a:lnTo>
                <a:lnTo>
                  <a:pt x="2310400" y="1192706"/>
                </a:lnTo>
                <a:close/>
              </a:path>
              <a:path w="7283450" h="1363345">
                <a:moveTo>
                  <a:pt x="2249128" y="1091318"/>
                </a:moveTo>
                <a:lnTo>
                  <a:pt x="2243206" y="1081059"/>
                </a:lnTo>
                <a:lnTo>
                  <a:pt x="2253464" y="1075138"/>
                </a:lnTo>
                <a:lnTo>
                  <a:pt x="2259386" y="1085396"/>
                </a:lnTo>
                <a:lnTo>
                  <a:pt x="2249128" y="1091318"/>
                </a:lnTo>
                <a:close/>
              </a:path>
              <a:path w="7283450" h="1363345">
                <a:moveTo>
                  <a:pt x="2187769" y="990254"/>
                </a:moveTo>
                <a:lnTo>
                  <a:pt x="2179240" y="975483"/>
                </a:lnTo>
                <a:lnTo>
                  <a:pt x="2194016" y="966954"/>
                </a:lnTo>
                <a:lnTo>
                  <a:pt x="2202541" y="981725"/>
                </a:lnTo>
                <a:lnTo>
                  <a:pt x="2187769" y="990254"/>
                </a:lnTo>
                <a:close/>
              </a:path>
              <a:path w="7283450" h="1363345">
                <a:moveTo>
                  <a:pt x="2126411" y="889186"/>
                </a:moveTo>
                <a:lnTo>
                  <a:pt x="2115279" y="869907"/>
                </a:lnTo>
                <a:lnTo>
                  <a:pt x="2134563" y="858775"/>
                </a:lnTo>
                <a:lnTo>
                  <a:pt x="2145696" y="878054"/>
                </a:lnTo>
                <a:lnTo>
                  <a:pt x="2126411" y="889186"/>
                </a:lnTo>
                <a:close/>
              </a:path>
              <a:path w="7283450" h="1363345">
                <a:moveTo>
                  <a:pt x="2065053" y="788123"/>
                </a:moveTo>
                <a:lnTo>
                  <a:pt x="2051313" y="764326"/>
                </a:lnTo>
                <a:lnTo>
                  <a:pt x="2075111" y="750586"/>
                </a:lnTo>
                <a:lnTo>
                  <a:pt x="2088851" y="774383"/>
                </a:lnTo>
                <a:lnTo>
                  <a:pt x="2065053" y="788123"/>
                </a:lnTo>
                <a:close/>
              </a:path>
              <a:path w="7283450" h="1363345">
                <a:moveTo>
                  <a:pt x="2003695" y="687060"/>
                </a:moveTo>
                <a:lnTo>
                  <a:pt x="1987348" y="658749"/>
                </a:lnTo>
                <a:lnTo>
                  <a:pt x="2015663" y="642402"/>
                </a:lnTo>
                <a:lnTo>
                  <a:pt x="2032005" y="670713"/>
                </a:lnTo>
                <a:lnTo>
                  <a:pt x="2003695" y="687060"/>
                </a:lnTo>
                <a:close/>
              </a:path>
              <a:path w="7283450" h="1363345">
                <a:moveTo>
                  <a:pt x="1942423" y="585672"/>
                </a:moveTo>
                <a:lnTo>
                  <a:pt x="1923707" y="553259"/>
                </a:lnTo>
                <a:lnTo>
                  <a:pt x="1956124" y="534543"/>
                </a:lnTo>
                <a:lnTo>
                  <a:pt x="1974835" y="566956"/>
                </a:lnTo>
                <a:lnTo>
                  <a:pt x="1942423" y="585672"/>
                </a:lnTo>
                <a:close/>
              </a:path>
              <a:path w="7283450" h="1363345">
                <a:moveTo>
                  <a:pt x="1881065" y="484608"/>
                </a:moveTo>
                <a:lnTo>
                  <a:pt x="1859746" y="447683"/>
                </a:lnTo>
                <a:lnTo>
                  <a:pt x="1896672" y="426364"/>
                </a:lnTo>
                <a:lnTo>
                  <a:pt x="1917990" y="463290"/>
                </a:lnTo>
                <a:lnTo>
                  <a:pt x="1881065" y="484608"/>
                </a:lnTo>
                <a:close/>
              </a:path>
              <a:path w="7283450" h="1363345">
                <a:moveTo>
                  <a:pt x="1819793" y="383216"/>
                </a:moveTo>
                <a:lnTo>
                  <a:pt x="1796105" y="342188"/>
                </a:lnTo>
                <a:lnTo>
                  <a:pt x="1837133" y="318500"/>
                </a:lnTo>
                <a:lnTo>
                  <a:pt x="1860820" y="359528"/>
                </a:lnTo>
                <a:lnTo>
                  <a:pt x="1819793" y="383216"/>
                </a:lnTo>
                <a:close/>
              </a:path>
              <a:path w="7283450" h="1363345">
                <a:moveTo>
                  <a:pt x="1758434" y="282152"/>
                </a:moveTo>
                <a:lnTo>
                  <a:pt x="1732139" y="236611"/>
                </a:lnTo>
                <a:lnTo>
                  <a:pt x="1777685" y="210316"/>
                </a:lnTo>
                <a:lnTo>
                  <a:pt x="1803975" y="255857"/>
                </a:lnTo>
                <a:lnTo>
                  <a:pt x="1758434" y="282152"/>
                </a:lnTo>
                <a:close/>
              </a:path>
              <a:path w="7283450" h="1363345">
                <a:moveTo>
                  <a:pt x="1697076" y="181089"/>
                </a:moveTo>
                <a:lnTo>
                  <a:pt x="1668179" y="131030"/>
                </a:lnTo>
                <a:lnTo>
                  <a:pt x="1718228" y="102133"/>
                </a:lnTo>
                <a:lnTo>
                  <a:pt x="1747130" y="152191"/>
                </a:lnTo>
                <a:lnTo>
                  <a:pt x="1697076" y="181089"/>
                </a:lnTo>
                <a:close/>
              </a:path>
              <a:path w="7283450" h="1363345">
                <a:moveTo>
                  <a:pt x="2475863" y="1235310"/>
                </a:moveTo>
                <a:lnTo>
                  <a:pt x="2473495" y="1231207"/>
                </a:lnTo>
                <a:lnTo>
                  <a:pt x="2477597" y="1228838"/>
                </a:lnTo>
                <a:lnTo>
                  <a:pt x="2479966" y="1232941"/>
                </a:lnTo>
                <a:lnTo>
                  <a:pt x="2475863" y="1235310"/>
                </a:lnTo>
                <a:close/>
              </a:path>
              <a:path w="7283450" h="1363345">
                <a:moveTo>
                  <a:pt x="2414505" y="1134246"/>
                </a:moveTo>
                <a:lnTo>
                  <a:pt x="2409529" y="1125631"/>
                </a:lnTo>
                <a:lnTo>
                  <a:pt x="2418144" y="1120655"/>
                </a:lnTo>
                <a:lnTo>
                  <a:pt x="2423121" y="1129270"/>
                </a:lnTo>
                <a:lnTo>
                  <a:pt x="2414505" y="1134246"/>
                </a:lnTo>
                <a:close/>
              </a:path>
              <a:path w="7283450" h="1363345">
                <a:moveTo>
                  <a:pt x="2353233" y="1032853"/>
                </a:moveTo>
                <a:lnTo>
                  <a:pt x="2345888" y="1020136"/>
                </a:lnTo>
                <a:lnTo>
                  <a:pt x="2358606" y="1012795"/>
                </a:lnTo>
                <a:lnTo>
                  <a:pt x="2365951" y="1025513"/>
                </a:lnTo>
                <a:lnTo>
                  <a:pt x="2353233" y="1032853"/>
                </a:lnTo>
                <a:close/>
              </a:path>
              <a:path w="7283450" h="1363345">
                <a:moveTo>
                  <a:pt x="2291875" y="931790"/>
                </a:moveTo>
                <a:lnTo>
                  <a:pt x="2281927" y="914555"/>
                </a:lnTo>
                <a:lnTo>
                  <a:pt x="2299158" y="904607"/>
                </a:lnTo>
                <a:lnTo>
                  <a:pt x="2309106" y="921842"/>
                </a:lnTo>
                <a:lnTo>
                  <a:pt x="2291875" y="931790"/>
                </a:lnTo>
                <a:close/>
              </a:path>
              <a:path w="7283450" h="1363345">
                <a:moveTo>
                  <a:pt x="2230517" y="830727"/>
                </a:moveTo>
                <a:lnTo>
                  <a:pt x="2217961" y="808978"/>
                </a:lnTo>
                <a:lnTo>
                  <a:pt x="2239710" y="796423"/>
                </a:lnTo>
                <a:lnTo>
                  <a:pt x="2252265" y="818172"/>
                </a:lnTo>
                <a:lnTo>
                  <a:pt x="2230517" y="830727"/>
                </a:lnTo>
                <a:close/>
              </a:path>
              <a:path w="7283450" h="1363345">
                <a:moveTo>
                  <a:pt x="2169159" y="729664"/>
                </a:moveTo>
                <a:lnTo>
                  <a:pt x="2153996" y="703402"/>
                </a:lnTo>
                <a:lnTo>
                  <a:pt x="2180258" y="688244"/>
                </a:lnTo>
                <a:lnTo>
                  <a:pt x="2195416" y="714501"/>
                </a:lnTo>
                <a:lnTo>
                  <a:pt x="2169159" y="729664"/>
                </a:lnTo>
                <a:close/>
              </a:path>
              <a:path w="7283450" h="1363345">
                <a:moveTo>
                  <a:pt x="2107887" y="628276"/>
                </a:moveTo>
                <a:lnTo>
                  <a:pt x="2090355" y="597912"/>
                </a:lnTo>
                <a:lnTo>
                  <a:pt x="2120719" y="580385"/>
                </a:lnTo>
                <a:lnTo>
                  <a:pt x="2138246" y="610744"/>
                </a:lnTo>
                <a:lnTo>
                  <a:pt x="2107887" y="628276"/>
                </a:lnTo>
                <a:close/>
              </a:path>
              <a:path w="7283450" h="1363345">
                <a:moveTo>
                  <a:pt x="2046528" y="527208"/>
                </a:moveTo>
                <a:lnTo>
                  <a:pt x="2026394" y="492331"/>
                </a:lnTo>
                <a:lnTo>
                  <a:pt x="2061266" y="472196"/>
                </a:lnTo>
                <a:lnTo>
                  <a:pt x="2081405" y="507073"/>
                </a:lnTo>
                <a:lnTo>
                  <a:pt x="2046528" y="527208"/>
                </a:lnTo>
                <a:close/>
              </a:path>
              <a:path w="7283450" h="1363345">
                <a:moveTo>
                  <a:pt x="1985256" y="425819"/>
                </a:moveTo>
                <a:lnTo>
                  <a:pt x="1962753" y="386840"/>
                </a:lnTo>
                <a:lnTo>
                  <a:pt x="2001732" y="364337"/>
                </a:lnTo>
                <a:lnTo>
                  <a:pt x="2024235" y="403316"/>
                </a:lnTo>
                <a:lnTo>
                  <a:pt x="1985256" y="425819"/>
                </a:lnTo>
                <a:close/>
              </a:path>
              <a:path w="7283450" h="1363345">
                <a:moveTo>
                  <a:pt x="1923898" y="324756"/>
                </a:moveTo>
                <a:lnTo>
                  <a:pt x="1898788" y="281264"/>
                </a:lnTo>
                <a:lnTo>
                  <a:pt x="1942280" y="256153"/>
                </a:lnTo>
                <a:lnTo>
                  <a:pt x="1967390" y="299646"/>
                </a:lnTo>
                <a:lnTo>
                  <a:pt x="1923898" y="324756"/>
                </a:lnTo>
                <a:close/>
              </a:path>
              <a:path w="7283450" h="1363345">
                <a:moveTo>
                  <a:pt x="1862626" y="223363"/>
                </a:moveTo>
                <a:lnTo>
                  <a:pt x="1835147" y="175769"/>
                </a:lnTo>
                <a:lnTo>
                  <a:pt x="1882741" y="148289"/>
                </a:lnTo>
                <a:lnTo>
                  <a:pt x="1910220" y="195884"/>
                </a:lnTo>
                <a:lnTo>
                  <a:pt x="1862626" y="223363"/>
                </a:lnTo>
                <a:close/>
              </a:path>
              <a:path w="7283450" h="1363345">
                <a:moveTo>
                  <a:pt x="1801263" y="122300"/>
                </a:moveTo>
                <a:lnTo>
                  <a:pt x="1771181" y="70193"/>
                </a:lnTo>
                <a:lnTo>
                  <a:pt x="1823289" y="40110"/>
                </a:lnTo>
                <a:lnTo>
                  <a:pt x="1853371" y="92218"/>
                </a:lnTo>
                <a:lnTo>
                  <a:pt x="1801263" y="122300"/>
                </a:lnTo>
                <a:close/>
              </a:path>
              <a:path w="7283450" h="1363345">
                <a:moveTo>
                  <a:pt x="2641327" y="1277909"/>
                </a:moveTo>
                <a:lnTo>
                  <a:pt x="2640143" y="1275860"/>
                </a:lnTo>
                <a:lnTo>
                  <a:pt x="2642196" y="1274675"/>
                </a:lnTo>
                <a:lnTo>
                  <a:pt x="2643380" y="1276724"/>
                </a:lnTo>
                <a:lnTo>
                  <a:pt x="2641327" y="1277909"/>
                </a:lnTo>
                <a:close/>
              </a:path>
              <a:path w="7283450" h="1363345">
                <a:moveTo>
                  <a:pt x="2579969" y="1176845"/>
                </a:moveTo>
                <a:lnTo>
                  <a:pt x="2576177" y="1170279"/>
                </a:lnTo>
                <a:lnTo>
                  <a:pt x="2582739" y="1166487"/>
                </a:lnTo>
                <a:lnTo>
                  <a:pt x="2586531" y="1173058"/>
                </a:lnTo>
                <a:lnTo>
                  <a:pt x="2579969" y="1176845"/>
                </a:lnTo>
                <a:close/>
              </a:path>
              <a:path w="7283450" h="1363345">
                <a:moveTo>
                  <a:pt x="2518697" y="1075457"/>
                </a:moveTo>
                <a:lnTo>
                  <a:pt x="2512541" y="1064788"/>
                </a:lnTo>
                <a:lnTo>
                  <a:pt x="2523205" y="1058632"/>
                </a:lnTo>
                <a:lnTo>
                  <a:pt x="2529361" y="1069297"/>
                </a:lnTo>
                <a:lnTo>
                  <a:pt x="2518697" y="1075457"/>
                </a:lnTo>
                <a:close/>
              </a:path>
              <a:path w="7283450" h="1363345">
                <a:moveTo>
                  <a:pt x="2457339" y="974394"/>
                </a:moveTo>
                <a:lnTo>
                  <a:pt x="2448570" y="959212"/>
                </a:lnTo>
                <a:lnTo>
                  <a:pt x="2463752" y="950444"/>
                </a:lnTo>
                <a:lnTo>
                  <a:pt x="2472521" y="965626"/>
                </a:lnTo>
                <a:lnTo>
                  <a:pt x="2457339" y="974394"/>
                </a:lnTo>
                <a:close/>
              </a:path>
              <a:path w="7283450" h="1363345">
                <a:moveTo>
                  <a:pt x="2395980" y="873326"/>
                </a:moveTo>
                <a:lnTo>
                  <a:pt x="2384609" y="853631"/>
                </a:lnTo>
                <a:lnTo>
                  <a:pt x="2404300" y="842265"/>
                </a:lnTo>
                <a:lnTo>
                  <a:pt x="2415671" y="861960"/>
                </a:lnTo>
                <a:lnTo>
                  <a:pt x="2395980" y="873326"/>
                </a:lnTo>
                <a:close/>
              </a:path>
              <a:path w="7283450" h="1363345">
                <a:moveTo>
                  <a:pt x="2334617" y="772263"/>
                </a:moveTo>
                <a:lnTo>
                  <a:pt x="2320644" y="748055"/>
                </a:lnTo>
                <a:lnTo>
                  <a:pt x="2344852" y="734076"/>
                </a:lnTo>
                <a:lnTo>
                  <a:pt x="2358825" y="758284"/>
                </a:lnTo>
                <a:lnTo>
                  <a:pt x="2334617" y="772263"/>
                </a:lnTo>
                <a:close/>
              </a:path>
              <a:path w="7283450" h="1363345">
                <a:moveTo>
                  <a:pt x="2273350" y="670875"/>
                </a:moveTo>
                <a:lnTo>
                  <a:pt x="2257003" y="642564"/>
                </a:lnTo>
                <a:lnTo>
                  <a:pt x="2285313" y="626222"/>
                </a:lnTo>
                <a:lnTo>
                  <a:pt x="2301660" y="654532"/>
                </a:lnTo>
                <a:lnTo>
                  <a:pt x="2273350" y="670875"/>
                </a:lnTo>
                <a:close/>
              </a:path>
              <a:path w="7283450" h="1363345">
                <a:moveTo>
                  <a:pt x="2211987" y="569807"/>
                </a:moveTo>
                <a:lnTo>
                  <a:pt x="2193037" y="536988"/>
                </a:lnTo>
                <a:lnTo>
                  <a:pt x="2225865" y="518033"/>
                </a:lnTo>
                <a:lnTo>
                  <a:pt x="2244815" y="550857"/>
                </a:lnTo>
                <a:lnTo>
                  <a:pt x="2211987" y="569807"/>
                </a:lnTo>
                <a:close/>
              </a:path>
              <a:path w="7283450" h="1363345">
                <a:moveTo>
                  <a:pt x="2150629" y="468743"/>
                </a:moveTo>
                <a:lnTo>
                  <a:pt x="2129076" y="431407"/>
                </a:lnTo>
                <a:lnTo>
                  <a:pt x="2166413" y="409854"/>
                </a:lnTo>
                <a:lnTo>
                  <a:pt x="2187965" y="447186"/>
                </a:lnTo>
                <a:lnTo>
                  <a:pt x="2150629" y="468743"/>
                </a:lnTo>
                <a:close/>
              </a:path>
              <a:path w="7283450" h="1363345">
                <a:moveTo>
                  <a:pt x="2089361" y="367355"/>
                </a:moveTo>
                <a:lnTo>
                  <a:pt x="2065435" y="325917"/>
                </a:lnTo>
                <a:lnTo>
                  <a:pt x="2106874" y="301990"/>
                </a:lnTo>
                <a:lnTo>
                  <a:pt x="2130800" y="343434"/>
                </a:lnTo>
                <a:lnTo>
                  <a:pt x="2089361" y="367355"/>
                </a:lnTo>
                <a:close/>
              </a:path>
              <a:path w="7283450" h="1363345">
                <a:moveTo>
                  <a:pt x="2027998" y="266287"/>
                </a:moveTo>
                <a:lnTo>
                  <a:pt x="2001469" y="220340"/>
                </a:lnTo>
                <a:lnTo>
                  <a:pt x="2047421" y="193807"/>
                </a:lnTo>
                <a:lnTo>
                  <a:pt x="2073950" y="239758"/>
                </a:lnTo>
                <a:lnTo>
                  <a:pt x="2027998" y="266287"/>
                </a:lnTo>
                <a:close/>
              </a:path>
              <a:path w="7283450" h="1363345">
                <a:moveTo>
                  <a:pt x="1966731" y="164904"/>
                </a:moveTo>
                <a:lnTo>
                  <a:pt x="1937828" y="114850"/>
                </a:lnTo>
                <a:lnTo>
                  <a:pt x="1987887" y="85947"/>
                </a:lnTo>
                <a:lnTo>
                  <a:pt x="2016785" y="136006"/>
                </a:lnTo>
                <a:lnTo>
                  <a:pt x="1966731" y="164904"/>
                </a:lnTo>
                <a:close/>
              </a:path>
              <a:path w="7283450" h="1363345">
                <a:moveTo>
                  <a:pt x="2745518" y="1219124"/>
                </a:moveTo>
                <a:lnTo>
                  <a:pt x="2743149" y="1215022"/>
                </a:lnTo>
                <a:lnTo>
                  <a:pt x="2747252" y="1212653"/>
                </a:lnTo>
                <a:lnTo>
                  <a:pt x="2749620" y="1216756"/>
                </a:lnTo>
                <a:lnTo>
                  <a:pt x="2745518" y="1219124"/>
                </a:lnTo>
                <a:close/>
              </a:path>
              <a:path w="7283450" h="1363345">
                <a:moveTo>
                  <a:pt x="2684160" y="1118056"/>
                </a:moveTo>
                <a:lnTo>
                  <a:pt x="2679184" y="1109441"/>
                </a:lnTo>
                <a:lnTo>
                  <a:pt x="2687799" y="1104465"/>
                </a:lnTo>
                <a:lnTo>
                  <a:pt x="2692775" y="1113085"/>
                </a:lnTo>
                <a:lnTo>
                  <a:pt x="2684160" y="1118056"/>
                </a:lnTo>
                <a:close/>
              </a:path>
              <a:path w="7283450" h="1363345">
                <a:moveTo>
                  <a:pt x="2622797" y="1016993"/>
                </a:moveTo>
                <a:lnTo>
                  <a:pt x="2615218" y="1003865"/>
                </a:lnTo>
                <a:lnTo>
                  <a:pt x="2628351" y="996281"/>
                </a:lnTo>
                <a:lnTo>
                  <a:pt x="2635930" y="1009409"/>
                </a:lnTo>
                <a:lnTo>
                  <a:pt x="2622797" y="1016993"/>
                </a:lnTo>
                <a:close/>
              </a:path>
              <a:path w="7283450" h="1363345">
                <a:moveTo>
                  <a:pt x="2561439" y="915930"/>
                </a:moveTo>
                <a:lnTo>
                  <a:pt x="2551252" y="898288"/>
                </a:lnTo>
                <a:lnTo>
                  <a:pt x="2568898" y="888102"/>
                </a:lnTo>
                <a:lnTo>
                  <a:pt x="2579080" y="905743"/>
                </a:lnTo>
                <a:lnTo>
                  <a:pt x="2561439" y="915930"/>
                </a:lnTo>
                <a:close/>
              </a:path>
              <a:path w="7283450" h="1363345">
                <a:moveTo>
                  <a:pt x="2500081" y="814862"/>
                </a:moveTo>
                <a:lnTo>
                  <a:pt x="2487291" y="792707"/>
                </a:lnTo>
                <a:lnTo>
                  <a:pt x="2509446" y="779913"/>
                </a:lnTo>
                <a:lnTo>
                  <a:pt x="2522240" y="802072"/>
                </a:lnTo>
                <a:lnTo>
                  <a:pt x="2500081" y="814862"/>
                </a:lnTo>
                <a:close/>
              </a:path>
              <a:path w="7283450" h="1363345">
                <a:moveTo>
                  <a:pt x="2438808" y="713474"/>
                </a:moveTo>
                <a:lnTo>
                  <a:pt x="2423650" y="687212"/>
                </a:lnTo>
                <a:lnTo>
                  <a:pt x="2449907" y="672054"/>
                </a:lnTo>
                <a:lnTo>
                  <a:pt x="2465070" y="698311"/>
                </a:lnTo>
                <a:lnTo>
                  <a:pt x="2438808" y="713474"/>
                </a:lnTo>
                <a:close/>
              </a:path>
              <a:path w="7283450" h="1363345">
                <a:moveTo>
                  <a:pt x="2377450" y="612410"/>
                </a:moveTo>
                <a:lnTo>
                  <a:pt x="2359685" y="581641"/>
                </a:lnTo>
                <a:lnTo>
                  <a:pt x="2390455" y="563875"/>
                </a:lnTo>
                <a:lnTo>
                  <a:pt x="2408220" y="594645"/>
                </a:lnTo>
                <a:lnTo>
                  <a:pt x="2377450" y="612410"/>
                </a:lnTo>
                <a:close/>
              </a:path>
              <a:path w="7283450" h="1363345">
                <a:moveTo>
                  <a:pt x="2316178" y="511022"/>
                </a:moveTo>
                <a:lnTo>
                  <a:pt x="2296044" y="476146"/>
                </a:lnTo>
                <a:lnTo>
                  <a:pt x="2330916" y="456011"/>
                </a:lnTo>
                <a:lnTo>
                  <a:pt x="2351050" y="490888"/>
                </a:lnTo>
                <a:lnTo>
                  <a:pt x="2316178" y="511022"/>
                </a:lnTo>
                <a:close/>
              </a:path>
              <a:path w="7283450" h="1363345">
                <a:moveTo>
                  <a:pt x="2254825" y="409954"/>
                </a:moveTo>
                <a:lnTo>
                  <a:pt x="2232083" y="370569"/>
                </a:lnTo>
                <a:lnTo>
                  <a:pt x="2271468" y="347827"/>
                </a:lnTo>
                <a:lnTo>
                  <a:pt x="2294210" y="387217"/>
                </a:lnTo>
                <a:lnTo>
                  <a:pt x="2254825" y="409954"/>
                </a:lnTo>
                <a:close/>
              </a:path>
              <a:path w="7283450" h="1363345">
                <a:moveTo>
                  <a:pt x="2193462" y="308891"/>
                </a:moveTo>
                <a:lnTo>
                  <a:pt x="2168117" y="264988"/>
                </a:lnTo>
                <a:lnTo>
                  <a:pt x="2212020" y="239644"/>
                </a:lnTo>
                <a:lnTo>
                  <a:pt x="2237365" y="283546"/>
                </a:lnTo>
                <a:lnTo>
                  <a:pt x="2193462" y="308891"/>
                </a:lnTo>
                <a:close/>
              </a:path>
              <a:path w="7283450" h="1363345">
                <a:moveTo>
                  <a:pt x="2132190" y="207503"/>
                </a:moveTo>
                <a:lnTo>
                  <a:pt x="2104476" y="159503"/>
                </a:lnTo>
                <a:lnTo>
                  <a:pt x="2152482" y="131784"/>
                </a:lnTo>
                <a:lnTo>
                  <a:pt x="2180195" y="179785"/>
                </a:lnTo>
                <a:lnTo>
                  <a:pt x="2132190" y="207503"/>
                </a:lnTo>
                <a:close/>
              </a:path>
              <a:path w="7283450" h="1363345">
                <a:moveTo>
                  <a:pt x="2070832" y="106440"/>
                </a:moveTo>
                <a:lnTo>
                  <a:pt x="2040511" y="53922"/>
                </a:lnTo>
                <a:lnTo>
                  <a:pt x="2093029" y="23601"/>
                </a:lnTo>
                <a:lnTo>
                  <a:pt x="2123350" y="76119"/>
                </a:lnTo>
                <a:lnTo>
                  <a:pt x="2070832" y="106440"/>
                </a:lnTo>
                <a:close/>
              </a:path>
              <a:path w="7283450" h="1363345">
                <a:moveTo>
                  <a:pt x="2910891" y="1262048"/>
                </a:moveTo>
                <a:lnTo>
                  <a:pt x="2909468" y="1259589"/>
                </a:lnTo>
                <a:lnTo>
                  <a:pt x="2911937" y="1258166"/>
                </a:lnTo>
                <a:lnTo>
                  <a:pt x="2913355" y="1260625"/>
                </a:lnTo>
                <a:lnTo>
                  <a:pt x="2910891" y="1262048"/>
                </a:lnTo>
                <a:close/>
              </a:path>
              <a:path w="7283450" h="1363345">
                <a:moveTo>
                  <a:pt x="2849619" y="1160660"/>
                </a:moveTo>
                <a:lnTo>
                  <a:pt x="2845827" y="1154094"/>
                </a:lnTo>
                <a:lnTo>
                  <a:pt x="2852398" y="1150302"/>
                </a:lnTo>
                <a:lnTo>
                  <a:pt x="2856185" y="1156868"/>
                </a:lnTo>
                <a:lnTo>
                  <a:pt x="2849619" y="1160660"/>
                </a:lnTo>
                <a:close/>
              </a:path>
              <a:path w="7283450" h="1363345">
                <a:moveTo>
                  <a:pt x="2788260" y="1059592"/>
                </a:moveTo>
                <a:lnTo>
                  <a:pt x="2781866" y="1048517"/>
                </a:lnTo>
                <a:lnTo>
                  <a:pt x="2792945" y="1042123"/>
                </a:lnTo>
                <a:lnTo>
                  <a:pt x="2799340" y="1053198"/>
                </a:lnTo>
                <a:lnTo>
                  <a:pt x="2788260" y="1059592"/>
                </a:lnTo>
                <a:close/>
              </a:path>
              <a:path w="7283450" h="1363345">
                <a:moveTo>
                  <a:pt x="2726988" y="958204"/>
                </a:moveTo>
                <a:lnTo>
                  <a:pt x="2718225" y="943027"/>
                </a:lnTo>
                <a:lnTo>
                  <a:pt x="2733407" y="934264"/>
                </a:lnTo>
                <a:lnTo>
                  <a:pt x="2742170" y="949441"/>
                </a:lnTo>
                <a:lnTo>
                  <a:pt x="2726988" y="958204"/>
                </a:lnTo>
                <a:close/>
              </a:path>
              <a:path w="7283450" h="1363345">
                <a:moveTo>
                  <a:pt x="2665549" y="857466"/>
                </a:moveTo>
                <a:lnTo>
                  <a:pt x="2653939" y="837360"/>
                </a:lnTo>
                <a:lnTo>
                  <a:pt x="2674045" y="825750"/>
                </a:lnTo>
                <a:lnTo>
                  <a:pt x="2685650" y="845856"/>
                </a:lnTo>
                <a:lnTo>
                  <a:pt x="2665549" y="857466"/>
                </a:lnTo>
                <a:close/>
              </a:path>
              <a:path w="7283450" h="1363345">
                <a:moveTo>
                  <a:pt x="2604277" y="756073"/>
                </a:moveTo>
                <a:lnTo>
                  <a:pt x="2590299" y="731870"/>
                </a:lnTo>
                <a:lnTo>
                  <a:pt x="2614507" y="717891"/>
                </a:lnTo>
                <a:lnTo>
                  <a:pt x="2628480" y="742099"/>
                </a:lnTo>
                <a:lnTo>
                  <a:pt x="2604277" y="756073"/>
                </a:lnTo>
                <a:close/>
              </a:path>
              <a:path w="7283450" h="1363345">
                <a:moveTo>
                  <a:pt x="2542914" y="655010"/>
                </a:moveTo>
                <a:lnTo>
                  <a:pt x="2526333" y="626293"/>
                </a:lnTo>
                <a:lnTo>
                  <a:pt x="2555054" y="609712"/>
                </a:lnTo>
                <a:lnTo>
                  <a:pt x="2571635" y="638428"/>
                </a:lnTo>
                <a:lnTo>
                  <a:pt x="2542914" y="655010"/>
                </a:lnTo>
                <a:close/>
              </a:path>
              <a:path w="7283450" h="1363345">
                <a:moveTo>
                  <a:pt x="2481642" y="553621"/>
                </a:moveTo>
                <a:lnTo>
                  <a:pt x="2462692" y="520798"/>
                </a:lnTo>
                <a:lnTo>
                  <a:pt x="2495515" y="501848"/>
                </a:lnTo>
                <a:lnTo>
                  <a:pt x="2514465" y="534672"/>
                </a:lnTo>
                <a:lnTo>
                  <a:pt x="2481642" y="553621"/>
                </a:lnTo>
                <a:close/>
              </a:path>
              <a:path w="7283450" h="1363345">
                <a:moveTo>
                  <a:pt x="2420284" y="452558"/>
                </a:moveTo>
                <a:lnTo>
                  <a:pt x="2398726" y="415227"/>
                </a:lnTo>
                <a:lnTo>
                  <a:pt x="2436067" y="393669"/>
                </a:lnTo>
                <a:lnTo>
                  <a:pt x="2457620" y="431001"/>
                </a:lnTo>
                <a:lnTo>
                  <a:pt x="2420284" y="452558"/>
                </a:lnTo>
                <a:close/>
              </a:path>
              <a:path w="7283450" h="1363345">
                <a:moveTo>
                  <a:pt x="2359011" y="351170"/>
                </a:moveTo>
                <a:lnTo>
                  <a:pt x="2335085" y="309731"/>
                </a:lnTo>
                <a:lnTo>
                  <a:pt x="2376529" y="285805"/>
                </a:lnTo>
                <a:lnTo>
                  <a:pt x="2400450" y="327244"/>
                </a:lnTo>
                <a:lnTo>
                  <a:pt x="2359011" y="351170"/>
                </a:lnTo>
                <a:close/>
              </a:path>
              <a:path w="7283450" h="1363345">
                <a:moveTo>
                  <a:pt x="2297654" y="250102"/>
                </a:moveTo>
                <a:lnTo>
                  <a:pt x="2271125" y="204150"/>
                </a:lnTo>
                <a:lnTo>
                  <a:pt x="2317072" y="177621"/>
                </a:lnTo>
                <a:lnTo>
                  <a:pt x="2343605" y="223573"/>
                </a:lnTo>
                <a:lnTo>
                  <a:pt x="2297654" y="250102"/>
                </a:lnTo>
                <a:close/>
              </a:path>
              <a:path w="7283450" h="1363345">
                <a:moveTo>
                  <a:pt x="2236295" y="149039"/>
                </a:moveTo>
                <a:lnTo>
                  <a:pt x="2207159" y="98574"/>
                </a:lnTo>
                <a:lnTo>
                  <a:pt x="2257624" y="69438"/>
                </a:lnTo>
                <a:lnTo>
                  <a:pt x="2286760" y="119902"/>
                </a:lnTo>
                <a:lnTo>
                  <a:pt x="2236295" y="149039"/>
                </a:lnTo>
                <a:close/>
              </a:path>
              <a:path w="7283450" h="1363345">
                <a:moveTo>
                  <a:pt x="3015082" y="1203259"/>
                </a:moveTo>
                <a:lnTo>
                  <a:pt x="3012480" y="1198746"/>
                </a:lnTo>
                <a:lnTo>
                  <a:pt x="3016988" y="1196144"/>
                </a:lnTo>
                <a:lnTo>
                  <a:pt x="3019595" y="1200657"/>
                </a:lnTo>
                <a:lnTo>
                  <a:pt x="3015082" y="1203259"/>
                </a:lnTo>
                <a:close/>
              </a:path>
              <a:path w="7283450" h="1363345">
                <a:moveTo>
                  <a:pt x="2953729" y="1102196"/>
                </a:moveTo>
                <a:lnTo>
                  <a:pt x="2948514" y="1093165"/>
                </a:lnTo>
                <a:lnTo>
                  <a:pt x="2957540" y="1087955"/>
                </a:lnTo>
                <a:lnTo>
                  <a:pt x="2962750" y="1096986"/>
                </a:lnTo>
                <a:lnTo>
                  <a:pt x="2953729" y="1102196"/>
                </a:lnTo>
                <a:close/>
              </a:path>
              <a:path w="7283450" h="1363345">
                <a:moveTo>
                  <a:pt x="2892452" y="1000803"/>
                </a:moveTo>
                <a:lnTo>
                  <a:pt x="2884873" y="987680"/>
                </a:lnTo>
                <a:lnTo>
                  <a:pt x="2898001" y="980101"/>
                </a:lnTo>
                <a:lnTo>
                  <a:pt x="2905581" y="993224"/>
                </a:lnTo>
                <a:lnTo>
                  <a:pt x="2892452" y="1000803"/>
                </a:lnTo>
                <a:close/>
              </a:path>
              <a:path w="7283450" h="1363345">
                <a:moveTo>
                  <a:pt x="2831094" y="899740"/>
                </a:moveTo>
                <a:lnTo>
                  <a:pt x="2820907" y="882099"/>
                </a:lnTo>
                <a:lnTo>
                  <a:pt x="2838554" y="871912"/>
                </a:lnTo>
                <a:lnTo>
                  <a:pt x="2848740" y="889553"/>
                </a:lnTo>
                <a:lnTo>
                  <a:pt x="2831094" y="899740"/>
                </a:lnTo>
                <a:close/>
              </a:path>
              <a:path w="7283450" h="1363345">
                <a:moveTo>
                  <a:pt x="2769736" y="798677"/>
                </a:moveTo>
                <a:lnTo>
                  <a:pt x="2756942" y="776522"/>
                </a:lnTo>
                <a:lnTo>
                  <a:pt x="2779101" y="763733"/>
                </a:lnTo>
                <a:lnTo>
                  <a:pt x="2791890" y="785887"/>
                </a:lnTo>
                <a:lnTo>
                  <a:pt x="2769736" y="798677"/>
                </a:lnTo>
                <a:close/>
              </a:path>
              <a:path w="7283450" h="1363345">
                <a:moveTo>
                  <a:pt x="2708378" y="697613"/>
                </a:moveTo>
                <a:lnTo>
                  <a:pt x="2692981" y="670946"/>
                </a:lnTo>
                <a:lnTo>
                  <a:pt x="2719648" y="655549"/>
                </a:lnTo>
                <a:lnTo>
                  <a:pt x="2735045" y="682217"/>
                </a:lnTo>
                <a:lnTo>
                  <a:pt x="2708378" y="697613"/>
                </a:lnTo>
                <a:close/>
              </a:path>
              <a:path w="7283450" h="1363345">
                <a:moveTo>
                  <a:pt x="2647019" y="596550"/>
                </a:moveTo>
                <a:lnTo>
                  <a:pt x="2629015" y="565365"/>
                </a:lnTo>
                <a:lnTo>
                  <a:pt x="2660200" y="547361"/>
                </a:lnTo>
                <a:lnTo>
                  <a:pt x="2678205" y="578546"/>
                </a:lnTo>
                <a:lnTo>
                  <a:pt x="2647019" y="596550"/>
                </a:lnTo>
                <a:close/>
              </a:path>
              <a:path w="7283450" h="1363345">
                <a:moveTo>
                  <a:pt x="2585747" y="495162"/>
                </a:moveTo>
                <a:lnTo>
                  <a:pt x="2565374" y="459875"/>
                </a:lnTo>
                <a:lnTo>
                  <a:pt x="2600662" y="439501"/>
                </a:lnTo>
                <a:lnTo>
                  <a:pt x="2621035" y="474789"/>
                </a:lnTo>
                <a:lnTo>
                  <a:pt x="2585747" y="495162"/>
                </a:lnTo>
                <a:close/>
              </a:path>
              <a:path w="7283450" h="1363345">
                <a:moveTo>
                  <a:pt x="2524389" y="394099"/>
                </a:moveTo>
                <a:lnTo>
                  <a:pt x="2501409" y="354298"/>
                </a:lnTo>
                <a:lnTo>
                  <a:pt x="2541209" y="331318"/>
                </a:lnTo>
                <a:lnTo>
                  <a:pt x="2564185" y="371118"/>
                </a:lnTo>
                <a:lnTo>
                  <a:pt x="2524389" y="394099"/>
                </a:lnTo>
                <a:close/>
              </a:path>
              <a:path w="7283450" h="1363345">
                <a:moveTo>
                  <a:pt x="2463112" y="292706"/>
                </a:moveTo>
                <a:lnTo>
                  <a:pt x="2437768" y="248808"/>
                </a:lnTo>
                <a:lnTo>
                  <a:pt x="2481671" y="223459"/>
                </a:lnTo>
                <a:lnTo>
                  <a:pt x="2507015" y="267362"/>
                </a:lnTo>
                <a:lnTo>
                  <a:pt x="2463112" y="292706"/>
                </a:lnTo>
                <a:close/>
              </a:path>
              <a:path w="7283450" h="1363345">
                <a:moveTo>
                  <a:pt x="2401759" y="191643"/>
                </a:moveTo>
                <a:lnTo>
                  <a:pt x="2373807" y="143227"/>
                </a:lnTo>
                <a:lnTo>
                  <a:pt x="2422223" y="115275"/>
                </a:lnTo>
                <a:lnTo>
                  <a:pt x="2450175" y="163691"/>
                </a:lnTo>
                <a:lnTo>
                  <a:pt x="2401759" y="191643"/>
                </a:lnTo>
                <a:close/>
              </a:path>
              <a:path w="7283450" h="1363345">
                <a:moveTo>
                  <a:pt x="2340401" y="90580"/>
                </a:moveTo>
                <a:lnTo>
                  <a:pt x="2309841" y="37651"/>
                </a:lnTo>
                <a:lnTo>
                  <a:pt x="2362765" y="7091"/>
                </a:lnTo>
                <a:lnTo>
                  <a:pt x="2393325" y="60020"/>
                </a:lnTo>
                <a:lnTo>
                  <a:pt x="2340401" y="90580"/>
                </a:lnTo>
                <a:close/>
              </a:path>
              <a:path w="7283450" h="1363345">
                <a:moveTo>
                  <a:pt x="3180546" y="1245863"/>
                </a:moveTo>
                <a:lnTo>
                  <a:pt x="3179127" y="1243404"/>
                </a:lnTo>
                <a:lnTo>
                  <a:pt x="3181587" y="1241981"/>
                </a:lnTo>
                <a:lnTo>
                  <a:pt x="3183005" y="1244440"/>
                </a:lnTo>
                <a:lnTo>
                  <a:pt x="3180546" y="1245863"/>
                </a:lnTo>
                <a:close/>
              </a:path>
              <a:path w="7283450" h="1363345">
                <a:moveTo>
                  <a:pt x="3119188" y="1144800"/>
                </a:moveTo>
                <a:lnTo>
                  <a:pt x="3115157" y="1137823"/>
                </a:lnTo>
                <a:lnTo>
                  <a:pt x="3122134" y="1133792"/>
                </a:lnTo>
                <a:lnTo>
                  <a:pt x="3126165" y="1140769"/>
                </a:lnTo>
                <a:lnTo>
                  <a:pt x="3119188" y="1144800"/>
                </a:lnTo>
                <a:close/>
              </a:path>
              <a:path w="7283450" h="1363345">
                <a:moveTo>
                  <a:pt x="3057916" y="1043412"/>
                </a:moveTo>
                <a:lnTo>
                  <a:pt x="3051516" y="1032328"/>
                </a:lnTo>
                <a:lnTo>
                  <a:pt x="3062596" y="1025933"/>
                </a:lnTo>
                <a:lnTo>
                  <a:pt x="3068995" y="1037013"/>
                </a:lnTo>
                <a:lnTo>
                  <a:pt x="3057916" y="1043412"/>
                </a:lnTo>
                <a:close/>
              </a:path>
              <a:path w="7283450" h="1363345">
                <a:moveTo>
                  <a:pt x="2996558" y="942344"/>
                </a:moveTo>
                <a:lnTo>
                  <a:pt x="2987555" y="926751"/>
                </a:lnTo>
                <a:lnTo>
                  <a:pt x="3003143" y="917754"/>
                </a:lnTo>
                <a:lnTo>
                  <a:pt x="3012145" y="933347"/>
                </a:lnTo>
                <a:lnTo>
                  <a:pt x="2996558" y="942344"/>
                </a:lnTo>
                <a:close/>
              </a:path>
              <a:path w="7283450" h="1363345">
                <a:moveTo>
                  <a:pt x="2935199" y="841281"/>
                </a:moveTo>
                <a:lnTo>
                  <a:pt x="2923590" y="821175"/>
                </a:lnTo>
                <a:lnTo>
                  <a:pt x="2943695" y="809570"/>
                </a:lnTo>
                <a:lnTo>
                  <a:pt x="2955305" y="829676"/>
                </a:lnTo>
                <a:lnTo>
                  <a:pt x="2935199" y="841281"/>
                </a:lnTo>
                <a:close/>
              </a:path>
              <a:path w="7283450" h="1363345">
                <a:moveTo>
                  <a:pt x="2873841" y="740213"/>
                </a:moveTo>
                <a:lnTo>
                  <a:pt x="2859629" y="715594"/>
                </a:lnTo>
                <a:lnTo>
                  <a:pt x="2884243" y="701381"/>
                </a:lnTo>
                <a:lnTo>
                  <a:pt x="2898455" y="726000"/>
                </a:lnTo>
                <a:lnTo>
                  <a:pt x="2873841" y="740213"/>
                </a:lnTo>
                <a:close/>
              </a:path>
              <a:path w="7283450" h="1363345">
                <a:moveTo>
                  <a:pt x="2812483" y="639149"/>
                </a:moveTo>
                <a:lnTo>
                  <a:pt x="2795663" y="610018"/>
                </a:lnTo>
                <a:lnTo>
                  <a:pt x="2824790" y="593202"/>
                </a:lnTo>
                <a:lnTo>
                  <a:pt x="2841610" y="622329"/>
                </a:lnTo>
                <a:lnTo>
                  <a:pt x="2812483" y="639149"/>
                </a:lnTo>
                <a:close/>
              </a:path>
              <a:path w="7283450" h="1363345">
                <a:moveTo>
                  <a:pt x="2751211" y="537761"/>
                </a:moveTo>
                <a:lnTo>
                  <a:pt x="2732022" y="504527"/>
                </a:lnTo>
                <a:lnTo>
                  <a:pt x="2765256" y="485339"/>
                </a:lnTo>
                <a:lnTo>
                  <a:pt x="2784445" y="518577"/>
                </a:lnTo>
                <a:lnTo>
                  <a:pt x="2751211" y="537761"/>
                </a:lnTo>
                <a:close/>
              </a:path>
              <a:path w="7283450" h="1363345">
                <a:moveTo>
                  <a:pt x="2689848" y="436693"/>
                </a:moveTo>
                <a:lnTo>
                  <a:pt x="2668057" y="398951"/>
                </a:lnTo>
                <a:lnTo>
                  <a:pt x="2705804" y="377159"/>
                </a:lnTo>
                <a:lnTo>
                  <a:pt x="2727595" y="414902"/>
                </a:lnTo>
                <a:lnTo>
                  <a:pt x="2689848" y="436693"/>
                </a:lnTo>
                <a:close/>
              </a:path>
              <a:path w="7283450" h="1363345">
                <a:moveTo>
                  <a:pt x="2628581" y="335310"/>
                </a:moveTo>
                <a:lnTo>
                  <a:pt x="2604416" y="293461"/>
                </a:lnTo>
                <a:lnTo>
                  <a:pt x="2646265" y="269296"/>
                </a:lnTo>
                <a:lnTo>
                  <a:pt x="2670430" y="311145"/>
                </a:lnTo>
                <a:lnTo>
                  <a:pt x="2628581" y="335310"/>
                </a:lnTo>
                <a:close/>
              </a:path>
              <a:path w="7283450" h="1363345">
                <a:moveTo>
                  <a:pt x="2567222" y="234242"/>
                </a:moveTo>
                <a:lnTo>
                  <a:pt x="2540455" y="187880"/>
                </a:lnTo>
                <a:lnTo>
                  <a:pt x="2586817" y="161112"/>
                </a:lnTo>
                <a:lnTo>
                  <a:pt x="2613585" y="207474"/>
                </a:lnTo>
                <a:lnTo>
                  <a:pt x="2567222" y="234242"/>
                </a:lnTo>
                <a:close/>
              </a:path>
              <a:path w="7283450" h="1363345">
                <a:moveTo>
                  <a:pt x="2505950" y="132854"/>
                </a:moveTo>
                <a:lnTo>
                  <a:pt x="2476814" y="82389"/>
                </a:lnTo>
                <a:lnTo>
                  <a:pt x="2527279" y="53253"/>
                </a:lnTo>
                <a:lnTo>
                  <a:pt x="2556415" y="103718"/>
                </a:lnTo>
                <a:lnTo>
                  <a:pt x="2505950" y="132854"/>
                </a:lnTo>
                <a:close/>
              </a:path>
              <a:path w="7283450" h="1363345">
                <a:moveTo>
                  <a:pt x="3284647" y="1187399"/>
                </a:moveTo>
                <a:lnTo>
                  <a:pt x="3281805" y="1182475"/>
                </a:lnTo>
                <a:lnTo>
                  <a:pt x="3286734" y="1179629"/>
                </a:lnTo>
                <a:lnTo>
                  <a:pt x="3289575" y="1184553"/>
                </a:lnTo>
                <a:lnTo>
                  <a:pt x="3284647" y="1187399"/>
                </a:lnTo>
                <a:close/>
              </a:path>
              <a:path w="7283450" h="1363345">
                <a:moveTo>
                  <a:pt x="3223380" y="1086011"/>
                </a:moveTo>
                <a:lnTo>
                  <a:pt x="3218164" y="1076985"/>
                </a:lnTo>
                <a:lnTo>
                  <a:pt x="3227195" y="1071770"/>
                </a:lnTo>
                <a:lnTo>
                  <a:pt x="3232406" y="1080801"/>
                </a:lnTo>
                <a:lnTo>
                  <a:pt x="3223380" y="1086011"/>
                </a:lnTo>
                <a:close/>
              </a:path>
              <a:path w="7283450" h="1363345">
                <a:moveTo>
                  <a:pt x="3162021" y="984948"/>
                </a:moveTo>
                <a:lnTo>
                  <a:pt x="3154203" y="971404"/>
                </a:lnTo>
                <a:lnTo>
                  <a:pt x="3167742" y="963591"/>
                </a:lnTo>
                <a:lnTo>
                  <a:pt x="3175560" y="977130"/>
                </a:lnTo>
                <a:lnTo>
                  <a:pt x="3162021" y="984948"/>
                </a:lnTo>
                <a:close/>
              </a:path>
              <a:path w="7283450" h="1363345">
                <a:moveTo>
                  <a:pt x="3100663" y="883880"/>
                </a:moveTo>
                <a:lnTo>
                  <a:pt x="3090238" y="865828"/>
                </a:lnTo>
                <a:lnTo>
                  <a:pt x="3108290" y="855402"/>
                </a:lnTo>
                <a:lnTo>
                  <a:pt x="3118715" y="873455"/>
                </a:lnTo>
                <a:lnTo>
                  <a:pt x="3100663" y="883880"/>
                </a:lnTo>
                <a:close/>
              </a:path>
              <a:path w="7283450" h="1363345">
                <a:moveTo>
                  <a:pt x="3039300" y="782817"/>
                </a:moveTo>
                <a:lnTo>
                  <a:pt x="3026272" y="760251"/>
                </a:lnTo>
                <a:lnTo>
                  <a:pt x="3048837" y="747223"/>
                </a:lnTo>
                <a:lnTo>
                  <a:pt x="3061865" y="769788"/>
                </a:lnTo>
                <a:lnTo>
                  <a:pt x="3039300" y="782817"/>
                </a:lnTo>
                <a:close/>
              </a:path>
              <a:path w="7283450" h="1363345">
                <a:moveTo>
                  <a:pt x="2978028" y="681424"/>
                </a:moveTo>
                <a:lnTo>
                  <a:pt x="2962631" y="654756"/>
                </a:lnTo>
                <a:lnTo>
                  <a:pt x="2989298" y="639359"/>
                </a:lnTo>
                <a:lnTo>
                  <a:pt x="3004695" y="666027"/>
                </a:lnTo>
                <a:lnTo>
                  <a:pt x="2978028" y="681424"/>
                </a:lnTo>
                <a:close/>
              </a:path>
              <a:path w="7283450" h="1363345">
                <a:moveTo>
                  <a:pt x="2916674" y="580360"/>
                </a:moveTo>
                <a:lnTo>
                  <a:pt x="2898670" y="549180"/>
                </a:lnTo>
                <a:lnTo>
                  <a:pt x="2929851" y="531180"/>
                </a:lnTo>
                <a:lnTo>
                  <a:pt x="2947855" y="562356"/>
                </a:lnTo>
                <a:lnTo>
                  <a:pt x="2916674" y="580360"/>
                </a:lnTo>
                <a:close/>
              </a:path>
              <a:path w="7283450" h="1363345">
                <a:moveTo>
                  <a:pt x="2855311" y="479297"/>
                </a:moveTo>
                <a:lnTo>
                  <a:pt x="2834704" y="443604"/>
                </a:lnTo>
                <a:lnTo>
                  <a:pt x="2870403" y="422997"/>
                </a:lnTo>
                <a:lnTo>
                  <a:pt x="2891010" y="458685"/>
                </a:lnTo>
                <a:lnTo>
                  <a:pt x="2855311" y="479297"/>
                </a:lnTo>
                <a:close/>
              </a:path>
              <a:path w="7283450" h="1363345">
                <a:moveTo>
                  <a:pt x="2794039" y="377909"/>
                </a:moveTo>
                <a:lnTo>
                  <a:pt x="2771064" y="338113"/>
                </a:lnTo>
                <a:lnTo>
                  <a:pt x="2810864" y="315133"/>
                </a:lnTo>
                <a:lnTo>
                  <a:pt x="2833840" y="354929"/>
                </a:lnTo>
                <a:lnTo>
                  <a:pt x="2794039" y="377909"/>
                </a:lnTo>
                <a:close/>
              </a:path>
              <a:path w="7283450" h="1363345">
                <a:moveTo>
                  <a:pt x="2732681" y="276846"/>
                </a:moveTo>
                <a:lnTo>
                  <a:pt x="2707098" y="232532"/>
                </a:lnTo>
                <a:lnTo>
                  <a:pt x="2751407" y="206949"/>
                </a:lnTo>
                <a:lnTo>
                  <a:pt x="2776990" y="251263"/>
                </a:lnTo>
                <a:lnTo>
                  <a:pt x="2732681" y="276846"/>
                </a:lnTo>
                <a:close/>
              </a:path>
              <a:path w="7283450" h="1363345">
                <a:moveTo>
                  <a:pt x="2671409" y="175458"/>
                </a:moveTo>
                <a:lnTo>
                  <a:pt x="2643457" y="127047"/>
                </a:lnTo>
                <a:lnTo>
                  <a:pt x="2691873" y="99095"/>
                </a:lnTo>
                <a:lnTo>
                  <a:pt x="2719825" y="147506"/>
                </a:lnTo>
                <a:lnTo>
                  <a:pt x="2671409" y="175458"/>
                </a:lnTo>
                <a:close/>
              </a:path>
              <a:path w="7283450" h="1363345">
                <a:moveTo>
                  <a:pt x="3450115" y="1229998"/>
                </a:moveTo>
                <a:lnTo>
                  <a:pt x="3448458" y="1227128"/>
                </a:lnTo>
                <a:lnTo>
                  <a:pt x="3451328" y="1225471"/>
                </a:lnTo>
                <a:lnTo>
                  <a:pt x="3452985" y="1228341"/>
                </a:lnTo>
                <a:lnTo>
                  <a:pt x="3450115" y="1229998"/>
                </a:lnTo>
                <a:close/>
              </a:path>
              <a:path w="7283450" h="1363345">
                <a:moveTo>
                  <a:pt x="3388838" y="1128610"/>
                </a:moveTo>
                <a:lnTo>
                  <a:pt x="3384812" y="1121638"/>
                </a:lnTo>
                <a:lnTo>
                  <a:pt x="3391789" y="1117612"/>
                </a:lnTo>
                <a:lnTo>
                  <a:pt x="3395815" y="1124584"/>
                </a:lnTo>
                <a:lnTo>
                  <a:pt x="3388838" y="1128610"/>
                </a:lnTo>
                <a:close/>
              </a:path>
              <a:path w="7283450" h="1363345">
                <a:moveTo>
                  <a:pt x="3327480" y="1027547"/>
                </a:moveTo>
                <a:lnTo>
                  <a:pt x="3320851" y="1016061"/>
                </a:lnTo>
                <a:lnTo>
                  <a:pt x="3332337" y="1009428"/>
                </a:lnTo>
                <a:lnTo>
                  <a:pt x="3338970" y="1020914"/>
                </a:lnTo>
                <a:lnTo>
                  <a:pt x="3327480" y="1027547"/>
                </a:lnTo>
                <a:close/>
              </a:path>
              <a:path w="7283450" h="1363345">
                <a:moveTo>
                  <a:pt x="3266126" y="926479"/>
                </a:moveTo>
                <a:lnTo>
                  <a:pt x="3256885" y="910480"/>
                </a:lnTo>
                <a:lnTo>
                  <a:pt x="3272889" y="901239"/>
                </a:lnTo>
                <a:lnTo>
                  <a:pt x="3282125" y="917243"/>
                </a:lnTo>
                <a:lnTo>
                  <a:pt x="3266126" y="926479"/>
                </a:lnTo>
                <a:close/>
              </a:path>
              <a:path w="7283450" h="1363345">
                <a:moveTo>
                  <a:pt x="3204763" y="825416"/>
                </a:moveTo>
                <a:lnTo>
                  <a:pt x="3192920" y="804904"/>
                </a:lnTo>
                <a:lnTo>
                  <a:pt x="3213436" y="793060"/>
                </a:lnTo>
                <a:lnTo>
                  <a:pt x="3225280" y="813572"/>
                </a:lnTo>
                <a:lnTo>
                  <a:pt x="3204763" y="825416"/>
                </a:lnTo>
                <a:close/>
              </a:path>
              <a:path w="7283450" h="1363345">
                <a:moveTo>
                  <a:pt x="3143405" y="724352"/>
                </a:moveTo>
                <a:lnTo>
                  <a:pt x="3128954" y="699323"/>
                </a:lnTo>
                <a:lnTo>
                  <a:pt x="3153984" y="684872"/>
                </a:lnTo>
                <a:lnTo>
                  <a:pt x="3168435" y="709901"/>
                </a:lnTo>
                <a:lnTo>
                  <a:pt x="3143405" y="724352"/>
                </a:lnTo>
                <a:close/>
              </a:path>
              <a:path w="7283450" h="1363345">
                <a:moveTo>
                  <a:pt x="3082133" y="622964"/>
                </a:moveTo>
                <a:lnTo>
                  <a:pt x="3065313" y="593837"/>
                </a:lnTo>
                <a:lnTo>
                  <a:pt x="3094449" y="577017"/>
                </a:lnTo>
                <a:lnTo>
                  <a:pt x="3111265" y="606144"/>
                </a:lnTo>
                <a:lnTo>
                  <a:pt x="3082133" y="622964"/>
                </a:lnTo>
                <a:close/>
              </a:path>
              <a:path w="7283450" h="1363345">
                <a:moveTo>
                  <a:pt x="3020775" y="521901"/>
                </a:moveTo>
                <a:lnTo>
                  <a:pt x="3001352" y="488252"/>
                </a:lnTo>
                <a:lnTo>
                  <a:pt x="3034992" y="468829"/>
                </a:lnTo>
                <a:lnTo>
                  <a:pt x="3054420" y="502478"/>
                </a:lnTo>
                <a:lnTo>
                  <a:pt x="3020775" y="521901"/>
                </a:lnTo>
                <a:close/>
              </a:path>
              <a:path w="7283450" h="1363345">
                <a:moveTo>
                  <a:pt x="2959503" y="420508"/>
                </a:moveTo>
                <a:lnTo>
                  <a:pt x="2937712" y="382766"/>
                </a:lnTo>
                <a:lnTo>
                  <a:pt x="2975459" y="360974"/>
                </a:lnTo>
                <a:lnTo>
                  <a:pt x="2997250" y="398717"/>
                </a:lnTo>
                <a:lnTo>
                  <a:pt x="2959503" y="420508"/>
                </a:lnTo>
                <a:close/>
              </a:path>
              <a:path w="7283450" h="1363345">
                <a:moveTo>
                  <a:pt x="2898145" y="319445"/>
                </a:moveTo>
                <a:lnTo>
                  <a:pt x="2873746" y="277185"/>
                </a:lnTo>
                <a:lnTo>
                  <a:pt x="2916006" y="252786"/>
                </a:lnTo>
                <a:lnTo>
                  <a:pt x="2940405" y="295046"/>
                </a:lnTo>
                <a:lnTo>
                  <a:pt x="2898145" y="319445"/>
                </a:lnTo>
                <a:close/>
              </a:path>
              <a:path w="7283450" h="1363345">
                <a:moveTo>
                  <a:pt x="2836873" y="218057"/>
                </a:moveTo>
                <a:lnTo>
                  <a:pt x="2810105" y="171695"/>
                </a:lnTo>
                <a:lnTo>
                  <a:pt x="2856468" y="144927"/>
                </a:lnTo>
                <a:lnTo>
                  <a:pt x="2883235" y="191289"/>
                </a:lnTo>
                <a:lnTo>
                  <a:pt x="2836873" y="218057"/>
                </a:lnTo>
                <a:close/>
              </a:path>
              <a:path w="7283450" h="1363345">
                <a:moveTo>
                  <a:pt x="2775515" y="116989"/>
                </a:moveTo>
                <a:lnTo>
                  <a:pt x="2746144" y="66113"/>
                </a:lnTo>
                <a:lnTo>
                  <a:pt x="2797020" y="36743"/>
                </a:lnTo>
                <a:lnTo>
                  <a:pt x="2826390" y="87618"/>
                </a:lnTo>
                <a:lnTo>
                  <a:pt x="2775515" y="116989"/>
                </a:lnTo>
                <a:close/>
              </a:path>
              <a:path w="7283450" h="1363345">
                <a:moveTo>
                  <a:pt x="3554307" y="1171209"/>
                </a:moveTo>
                <a:lnTo>
                  <a:pt x="3551465" y="1166290"/>
                </a:lnTo>
                <a:lnTo>
                  <a:pt x="3556384" y="1163449"/>
                </a:lnTo>
                <a:lnTo>
                  <a:pt x="3559225" y="1168368"/>
                </a:lnTo>
                <a:lnTo>
                  <a:pt x="3554307" y="1171209"/>
                </a:lnTo>
                <a:close/>
              </a:path>
              <a:path w="7283450" h="1363345">
                <a:moveTo>
                  <a:pt x="3492944" y="1070146"/>
                </a:moveTo>
                <a:lnTo>
                  <a:pt x="3487494" y="1060709"/>
                </a:lnTo>
                <a:lnTo>
                  <a:pt x="3496936" y="1055260"/>
                </a:lnTo>
                <a:lnTo>
                  <a:pt x="3502385" y="1064697"/>
                </a:lnTo>
                <a:lnTo>
                  <a:pt x="3492944" y="1070146"/>
                </a:lnTo>
                <a:close/>
              </a:path>
              <a:path w="7283450" h="1363345">
                <a:moveTo>
                  <a:pt x="3431672" y="968758"/>
                </a:moveTo>
                <a:lnTo>
                  <a:pt x="3423858" y="955224"/>
                </a:lnTo>
                <a:lnTo>
                  <a:pt x="3437398" y="947406"/>
                </a:lnTo>
                <a:lnTo>
                  <a:pt x="3445215" y="960940"/>
                </a:lnTo>
                <a:lnTo>
                  <a:pt x="3431672" y="968758"/>
                </a:lnTo>
                <a:close/>
              </a:path>
              <a:path w="7283450" h="1363345">
                <a:moveTo>
                  <a:pt x="3370313" y="867695"/>
                </a:moveTo>
                <a:lnTo>
                  <a:pt x="3359888" y="849643"/>
                </a:lnTo>
                <a:lnTo>
                  <a:pt x="3377945" y="839217"/>
                </a:lnTo>
                <a:lnTo>
                  <a:pt x="3388365" y="857274"/>
                </a:lnTo>
                <a:lnTo>
                  <a:pt x="3370313" y="867695"/>
                </a:lnTo>
                <a:close/>
              </a:path>
              <a:path w="7283450" h="1363345">
                <a:moveTo>
                  <a:pt x="3308869" y="766956"/>
                </a:moveTo>
                <a:lnTo>
                  <a:pt x="3295602" y="743976"/>
                </a:lnTo>
                <a:lnTo>
                  <a:pt x="3318583" y="730709"/>
                </a:lnTo>
                <a:lnTo>
                  <a:pt x="3331850" y="753689"/>
                </a:lnTo>
                <a:lnTo>
                  <a:pt x="3308869" y="766956"/>
                </a:lnTo>
                <a:close/>
              </a:path>
              <a:path w="7283450" h="1363345">
                <a:moveTo>
                  <a:pt x="3247597" y="665568"/>
                </a:moveTo>
                <a:lnTo>
                  <a:pt x="3231961" y="638485"/>
                </a:lnTo>
                <a:lnTo>
                  <a:pt x="3259044" y="622850"/>
                </a:lnTo>
                <a:lnTo>
                  <a:pt x="3274680" y="649933"/>
                </a:lnTo>
                <a:lnTo>
                  <a:pt x="3247597" y="665568"/>
                </a:lnTo>
                <a:close/>
              </a:path>
              <a:path w="7283450" h="1363345">
                <a:moveTo>
                  <a:pt x="3186243" y="564500"/>
                </a:moveTo>
                <a:lnTo>
                  <a:pt x="3168000" y="532909"/>
                </a:lnTo>
                <a:lnTo>
                  <a:pt x="3199591" y="514670"/>
                </a:lnTo>
                <a:lnTo>
                  <a:pt x="3217830" y="546262"/>
                </a:lnTo>
                <a:lnTo>
                  <a:pt x="3186243" y="564500"/>
                </a:lnTo>
                <a:close/>
              </a:path>
              <a:path w="7283450" h="1363345">
                <a:moveTo>
                  <a:pt x="3124967" y="463112"/>
                </a:moveTo>
                <a:lnTo>
                  <a:pt x="3104360" y="427414"/>
                </a:lnTo>
                <a:lnTo>
                  <a:pt x="3140053" y="406807"/>
                </a:lnTo>
                <a:lnTo>
                  <a:pt x="3160660" y="442505"/>
                </a:lnTo>
                <a:lnTo>
                  <a:pt x="3124967" y="463112"/>
                </a:lnTo>
                <a:close/>
              </a:path>
              <a:path w="7283450" h="1363345">
                <a:moveTo>
                  <a:pt x="3063608" y="362049"/>
                </a:moveTo>
                <a:lnTo>
                  <a:pt x="3040394" y="321837"/>
                </a:lnTo>
                <a:lnTo>
                  <a:pt x="3080605" y="298623"/>
                </a:lnTo>
                <a:lnTo>
                  <a:pt x="3103820" y="338834"/>
                </a:lnTo>
                <a:lnTo>
                  <a:pt x="3063608" y="362049"/>
                </a:lnTo>
                <a:close/>
              </a:path>
              <a:path w="7283450" h="1363345">
                <a:moveTo>
                  <a:pt x="3002336" y="260661"/>
                </a:moveTo>
                <a:lnTo>
                  <a:pt x="2976753" y="216347"/>
                </a:lnTo>
                <a:lnTo>
                  <a:pt x="3021067" y="190764"/>
                </a:lnTo>
                <a:lnTo>
                  <a:pt x="3046650" y="235077"/>
                </a:lnTo>
                <a:lnTo>
                  <a:pt x="3002336" y="260661"/>
                </a:lnTo>
                <a:close/>
              </a:path>
              <a:path w="7283450" h="1363345">
                <a:moveTo>
                  <a:pt x="2940979" y="159598"/>
                </a:moveTo>
                <a:lnTo>
                  <a:pt x="2912787" y="110771"/>
                </a:lnTo>
                <a:lnTo>
                  <a:pt x="2961614" y="82585"/>
                </a:lnTo>
                <a:lnTo>
                  <a:pt x="2989800" y="131407"/>
                </a:lnTo>
                <a:lnTo>
                  <a:pt x="2940979" y="159598"/>
                </a:lnTo>
                <a:close/>
              </a:path>
              <a:path w="7283450" h="1363345">
                <a:moveTo>
                  <a:pt x="3719765" y="1213813"/>
                </a:moveTo>
                <a:lnTo>
                  <a:pt x="3718108" y="1210943"/>
                </a:lnTo>
                <a:lnTo>
                  <a:pt x="3720983" y="1209286"/>
                </a:lnTo>
                <a:lnTo>
                  <a:pt x="3722640" y="1212156"/>
                </a:lnTo>
                <a:lnTo>
                  <a:pt x="3719765" y="1213813"/>
                </a:lnTo>
                <a:close/>
              </a:path>
              <a:path w="7283450" h="1363345">
                <a:moveTo>
                  <a:pt x="3658407" y="1112750"/>
                </a:moveTo>
                <a:lnTo>
                  <a:pt x="3654142" y="1105362"/>
                </a:lnTo>
                <a:lnTo>
                  <a:pt x="3661526" y="1101102"/>
                </a:lnTo>
                <a:lnTo>
                  <a:pt x="3665790" y="1108485"/>
                </a:lnTo>
                <a:lnTo>
                  <a:pt x="3658407" y="1112750"/>
                </a:lnTo>
                <a:close/>
              </a:path>
              <a:path w="7283450" h="1363345">
                <a:moveTo>
                  <a:pt x="3597135" y="1011362"/>
                </a:moveTo>
                <a:lnTo>
                  <a:pt x="3590502" y="999872"/>
                </a:lnTo>
                <a:lnTo>
                  <a:pt x="3601987" y="993238"/>
                </a:lnTo>
                <a:lnTo>
                  <a:pt x="3608621" y="1004729"/>
                </a:lnTo>
                <a:lnTo>
                  <a:pt x="3597135" y="1011362"/>
                </a:lnTo>
                <a:close/>
              </a:path>
              <a:path w="7283450" h="1363345">
                <a:moveTo>
                  <a:pt x="3535777" y="910299"/>
                </a:moveTo>
                <a:lnTo>
                  <a:pt x="3526536" y="894295"/>
                </a:lnTo>
                <a:lnTo>
                  <a:pt x="3542539" y="885059"/>
                </a:lnTo>
                <a:lnTo>
                  <a:pt x="3551780" y="901058"/>
                </a:lnTo>
                <a:lnTo>
                  <a:pt x="3535777" y="910299"/>
                </a:lnTo>
                <a:close/>
              </a:path>
              <a:path w="7283450" h="1363345">
                <a:moveTo>
                  <a:pt x="3474419" y="809231"/>
                </a:moveTo>
                <a:lnTo>
                  <a:pt x="3462575" y="788719"/>
                </a:lnTo>
                <a:lnTo>
                  <a:pt x="3483092" y="776875"/>
                </a:lnTo>
                <a:lnTo>
                  <a:pt x="3494935" y="797387"/>
                </a:lnTo>
                <a:lnTo>
                  <a:pt x="3474419" y="809231"/>
                </a:lnTo>
                <a:close/>
              </a:path>
              <a:path w="7283450" h="1363345">
                <a:moveTo>
                  <a:pt x="3413061" y="708167"/>
                </a:moveTo>
                <a:lnTo>
                  <a:pt x="3398610" y="683138"/>
                </a:lnTo>
                <a:lnTo>
                  <a:pt x="3423634" y="668687"/>
                </a:lnTo>
                <a:lnTo>
                  <a:pt x="3438085" y="693721"/>
                </a:lnTo>
                <a:lnTo>
                  <a:pt x="3413061" y="708167"/>
                </a:lnTo>
                <a:close/>
              </a:path>
              <a:path w="7283450" h="1363345">
                <a:moveTo>
                  <a:pt x="3351698" y="607099"/>
                </a:moveTo>
                <a:lnTo>
                  <a:pt x="3334644" y="577562"/>
                </a:lnTo>
                <a:lnTo>
                  <a:pt x="3364186" y="560508"/>
                </a:lnTo>
                <a:lnTo>
                  <a:pt x="3381240" y="590045"/>
                </a:lnTo>
                <a:lnTo>
                  <a:pt x="3351698" y="607099"/>
                </a:lnTo>
                <a:close/>
              </a:path>
              <a:path w="7283450" h="1363345">
                <a:moveTo>
                  <a:pt x="3290430" y="505716"/>
                </a:moveTo>
                <a:lnTo>
                  <a:pt x="3271003" y="472071"/>
                </a:lnTo>
                <a:lnTo>
                  <a:pt x="3304647" y="452644"/>
                </a:lnTo>
                <a:lnTo>
                  <a:pt x="3324075" y="486289"/>
                </a:lnTo>
                <a:lnTo>
                  <a:pt x="3290430" y="505716"/>
                </a:lnTo>
                <a:close/>
              </a:path>
              <a:path w="7283450" h="1363345">
                <a:moveTo>
                  <a:pt x="3229072" y="404648"/>
                </a:moveTo>
                <a:lnTo>
                  <a:pt x="3207042" y="366490"/>
                </a:lnTo>
                <a:lnTo>
                  <a:pt x="3245200" y="344460"/>
                </a:lnTo>
                <a:lnTo>
                  <a:pt x="3267230" y="382618"/>
                </a:lnTo>
                <a:lnTo>
                  <a:pt x="3229072" y="404648"/>
                </a:lnTo>
                <a:close/>
              </a:path>
              <a:path w="7283450" h="1363345">
                <a:moveTo>
                  <a:pt x="3167800" y="303260"/>
                </a:moveTo>
                <a:lnTo>
                  <a:pt x="3143401" y="261000"/>
                </a:lnTo>
                <a:lnTo>
                  <a:pt x="3185661" y="236601"/>
                </a:lnTo>
                <a:lnTo>
                  <a:pt x="3210060" y="278861"/>
                </a:lnTo>
                <a:lnTo>
                  <a:pt x="3167800" y="303260"/>
                </a:lnTo>
                <a:close/>
              </a:path>
              <a:path w="7283450" h="1363345">
                <a:moveTo>
                  <a:pt x="3106442" y="202197"/>
                </a:moveTo>
                <a:lnTo>
                  <a:pt x="3079435" y="155424"/>
                </a:lnTo>
                <a:lnTo>
                  <a:pt x="3126209" y="128422"/>
                </a:lnTo>
                <a:lnTo>
                  <a:pt x="3153215" y="175195"/>
                </a:lnTo>
                <a:lnTo>
                  <a:pt x="3106442" y="202197"/>
                </a:lnTo>
                <a:close/>
              </a:path>
              <a:path w="7283450" h="1363345">
                <a:moveTo>
                  <a:pt x="3045079" y="101133"/>
                </a:moveTo>
                <a:lnTo>
                  <a:pt x="3015470" y="49847"/>
                </a:lnTo>
                <a:lnTo>
                  <a:pt x="3066760" y="20233"/>
                </a:lnTo>
                <a:lnTo>
                  <a:pt x="3096370" y="71524"/>
                </a:lnTo>
                <a:lnTo>
                  <a:pt x="3045079" y="101133"/>
                </a:lnTo>
                <a:close/>
              </a:path>
              <a:path w="7283450" h="1363345">
                <a:moveTo>
                  <a:pt x="3823871" y="1155354"/>
                </a:moveTo>
                <a:lnTo>
                  <a:pt x="3820790" y="1150015"/>
                </a:lnTo>
                <a:lnTo>
                  <a:pt x="3826125" y="1146939"/>
                </a:lnTo>
                <a:lnTo>
                  <a:pt x="3829205" y="1152274"/>
                </a:lnTo>
                <a:lnTo>
                  <a:pt x="3823871" y="1155354"/>
                </a:lnTo>
                <a:close/>
              </a:path>
              <a:path w="7283450" h="1363345">
                <a:moveTo>
                  <a:pt x="3762512" y="1054286"/>
                </a:moveTo>
                <a:lnTo>
                  <a:pt x="3756829" y="1044443"/>
                </a:lnTo>
                <a:lnTo>
                  <a:pt x="3766677" y="1038755"/>
                </a:lnTo>
                <a:lnTo>
                  <a:pt x="3772360" y="1048598"/>
                </a:lnTo>
                <a:lnTo>
                  <a:pt x="3762512" y="1054286"/>
                </a:lnTo>
                <a:close/>
              </a:path>
              <a:path w="7283450" h="1363345">
                <a:moveTo>
                  <a:pt x="3701240" y="952898"/>
                </a:moveTo>
                <a:lnTo>
                  <a:pt x="3693189" y="938948"/>
                </a:lnTo>
                <a:lnTo>
                  <a:pt x="3707138" y="930896"/>
                </a:lnTo>
                <a:lnTo>
                  <a:pt x="3715190" y="944846"/>
                </a:lnTo>
                <a:lnTo>
                  <a:pt x="3701240" y="952898"/>
                </a:lnTo>
                <a:close/>
              </a:path>
              <a:path w="7283450" h="1363345">
                <a:moveTo>
                  <a:pt x="3639882" y="851835"/>
                </a:moveTo>
                <a:lnTo>
                  <a:pt x="3629218" y="833367"/>
                </a:lnTo>
                <a:lnTo>
                  <a:pt x="3647681" y="822708"/>
                </a:lnTo>
                <a:lnTo>
                  <a:pt x="3658345" y="841175"/>
                </a:lnTo>
                <a:lnTo>
                  <a:pt x="3639882" y="851835"/>
                </a:lnTo>
                <a:close/>
              </a:path>
              <a:path w="7283450" h="1363345">
                <a:moveTo>
                  <a:pt x="3578524" y="750767"/>
                </a:moveTo>
                <a:lnTo>
                  <a:pt x="3565257" y="727791"/>
                </a:lnTo>
                <a:lnTo>
                  <a:pt x="3588233" y="714529"/>
                </a:lnTo>
                <a:lnTo>
                  <a:pt x="3601500" y="737500"/>
                </a:lnTo>
                <a:lnTo>
                  <a:pt x="3578524" y="750767"/>
                </a:lnTo>
                <a:close/>
              </a:path>
              <a:path w="7283450" h="1363345">
                <a:moveTo>
                  <a:pt x="3517161" y="649703"/>
                </a:moveTo>
                <a:lnTo>
                  <a:pt x="3501291" y="622214"/>
                </a:lnTo>
                <a:lnTo>
                  <a:pt x="3528785" y="606345"/>
                </a:lnTo>
                <a:lnTo>
                  <a:pt x="3544655" y="633829"/>
                </a:lnTo>
                <a:lnTo>
                  <a:pt x="3517161" y="649703"/>
                </a:lnTo>
                <a:close/>
              </a:path>
              <a:path w="7283450" h="1363345">
                <a:moveTo>
                  <a:pt x="3455889" y="548315"/>
                </a:moveTo>
                <a:lnTo>
                  <a:pt x="3437651" y="516724"/>
                </a:lnTo>
                <a:lnTo>
                  <a:pt x="3469247" y="498481"/>
                </a:lnTo>
                <a:lnTo>
                  <a:pt x="3487485" y="530072"/>
                </a:lnTo>
                <a:lnTo>
                  <a:pt x="3455889" y="548315"/>
                </a:lnTo>
                <a:close/>
              </a:path>
              <a:path w="7283450" h="1363345">
                <a:moveTo>
                  <a:pt x="3394531" y="447252"/>
                </a:moveTo>
                <a:lnTo>
                  <a:pt x="3373685" y="411143"/>
                </a:lnTo>
                <a:lnTo>
                  <a:pt x="3409789" y="390297"/>
                </a:lnTo>
                <a:lnTo>
                  <a:pt x="3430635" y="426406"/>
                </a:lnTo>
                <a:lnTo>
                  <a:pt x="3394531" y="447252"/>
                </a:lnTo>
                <a:close/>
              </a:path>
              <a:path w="7283450" h="1363345">
                <a:moveTo>
                  <a:pt x="3333259" y="345864"/>
                </a:moveTo>
                <a:lnTo>
                  <a:pt x="3310044" y="305657"/>
                </a:lnTo>
                <a:lnTo>
                  <a:pt x="3350256" y="282443"/>
                </a:lnTo>
                <a:lnTo>
                  <a:pt x="3373470" y="322649"/>
                </a:lnTo>
                <a:lnTo>
                  <a:pt x="3333259" y="345864"/>
                </a:lnTo>
                <a:close/>
              </a:path>
              <a:path w="7283450" h="1363345">
                <a:moveTo>
                  <a:pt x="3271901" y="244796"/>
                </a:moveTo>
                <a:lnTo>
                  <a:pt x="3246083" y="200072"/>
                </a:lnTo>
                <a:lnTo>
                  <a:pt x="3290803" y="174254"/>
                </a:lnTo>
                <a:lnTo>
                  <a:pt x="3316625" y="218974"/>
                </a:lnTo>
                <a:lnTo>
                  <a:pt x="3271901" y="244796"/>
                </a:lnTo>
                <a:close/>
              </a:path>
              <a:path w="7283450" h="1363345">
                <a:moveTo>
                  <a:pt x="3210633" y="143408"/>
                </a:moveTo>
                <a:lnTo>
                  <a:pt x="3182442" y="94586"/>
                </a:lnTo>
                <a:lnTo>
                  <a:pt x="3231269" y="66395"/>
                </a:lnTo>
                <a:lnTo>
                  <a:pt x="3259455" y="115222"/>
                </a:lnTo>
                <a:lnTo>
                  <a:pt x="3210633" y="143408"/>
                </a:lnTo>
                <a:close/>
              </a:path>
              <a:path w="7283450" h="1363345">
                <a:moveTo>
                  <a:pt x="3989330" y="1197953"/>
                </a:moveTo>
                <a:lnTo>
                  <a:pt x="3987438" y="1194672"/>
                </a:lnTo>
                <a:lnTo>
                  <a:pt x="3990719" y="1192776"/>
                </a:lnTo>
                <a:lnTo>
                  <a:pt x="3992615" y="1196057"/>
                </a:lnTo>
                <a:lnTo>
                  <a:pt x="3989330" y="1197953"/>
                </a:lnTo>
                <a:close/>
              </a:path>
              <a:path w="7283450" h="1363345">
                <a:moveTo>
                  <a:pt x="3928062" y="1096565"/>
                </a:moveTo>
                <a:lnTo>
                  <a:pt x="3923797" y="1089182"/>
                </a:lnTo>
                <a:lnTo>
                  <a:pt x="3931181" y="1084917"/>
                </a:lnTo>
                <a:lnTo>
                  <a:pt x="3935445" y="1092300"/>
                </a:lnTo>
                <a:lnTo>
                  <a:pt x="3928062" y="1096565"/>
                </a:lnTo>
                <a:close/>
              </a:path>
              <a:path w="7283450" h="1363345">
                <a:moveTo>
                  <a:pt x="3866704" y="995497"/>
                </a:moveTo>
                <a:lnTo>
                  <a:pt x="3859837" y="983601"/>
                </a:lnTo>
                <a:lnTo>
                  <a:pt x="3871733" y="976733"/>
                </a:lnTo>
                <a:lnTo>
                  <a:pt x="3878600" y="988625"/>
                </a:lnTo>
                <a:lnTo>
                  <a:pt x="3866704" y="995497"/>
                </a:lnTo>
                <a:close/>
              </a:path>
              <a:path w="7283450" h="1363345">
                <a:moveTo>
                  <a:pt x="3805341" y="894434"/>
                </a:moveTo>
                <a:lnTo>
                  <a:pt x="3795866" y="878025"/>
                </a:lnTo>
                <a:lnTo>
                  <a:pt x="3812280" y="868550"/>
                </a:lnTo>
                <a:lnTo>
                  <a:pt x="3821755" y="884959"/>
                </a:lnTo>
                <a:lnTo>
                  <a:pt x="3805341" y="894434"/>
                </a:lnTo>
                <a:close/>
              </a:path>
              <a:path w="7283450" h="1363345">
                <a:moveTo>
                  <a:pt x="3743987" y="793366"/>
                </a:moveTo>
                <a:lnTo>
                  <a:pt x="3731905" y="772443"/>
                </a:lnTo>
                <a:lnTo>
                  <a:pt x="3752832" y="760366"/>
                </a:lnTo>
                <a:lnTo>
                  <a:pt x="3764910" y="781288"/>
                </a:lnTo>
                <a:lnTo>
                  <a:pt x="3743987" y="793366"/>
                </a:lnTo>
                <a:close/>
              </a:path>
              <a:path w="7283450" h="1363345">
                <a:moveTo>
                  <a:pt x="3682629" y="692303"/>
                </a:moveTo>
                <a:lnTo>
                  <a:pt x="3667939" y="666867"/>
                </a:lnTo>
                <a:lnTo>
                  <a:pt x="3693375" y="652182"/>
                </a:lnTo>
                <a:lnTo>
                  <a:pt x="3708065" y="677617"/>
                </a:lnTo>
                <a:lnTo>
                  <a:pt x="3682629" y="692303"/>
                </a:lnTo>
                <a:close/>
              </a:path>
              <a:path w="7283450" h="1363345">
                <a:moveTo>
                  <a:pt x="3621352" y="590914"/>
                </a:moveTo>
                <a:lnTo>
                  <a:pt x="3604298" y="561377"/>
                </a:lnTo>
                <a:lnTo>
                  <a:pt x="3633841" y="544323"/>
                </a:lnTo>
                <a:lnTo>
                  <a:pt x="3650895" y="573860"/>
                </a:lnTo>
                <a:lnTo>
                  <a:pt x="3621352" y="590914"/>
                </a:lnTo>
                <a:close/>
              </a:path>
              <a:path w="7283450" h="1363345">
                <a:moveTo>
                  <a:pt x="3559994" y="489851"/>
                </a:moveTo>
                <a:lnTo>
                  <a:pt x="3540333" y="455796"/>
                </a:lnTo>
                <a:lnTo>
                  <a:pt x="3574388" y="436134"/>
                </a:lnTo>
                <a:lnTo>
                  <a:pt x="3594050" y="470190"/>
                </a:lnTo>
                <a:lnTo>
                  <a:pt x="3559994" y="489851"/>
                </a:lnTo>
                <a:close/>
              </a:path>
              <a:path w="7283450" h="1363345">
                <a:moveTo>
                  <a:pt x="3498641" y="388788"/>
                </a:moveTo>
                <a:lnTo>
                  <a:pt x="3476372" y="350219"/>
                </a:lnTo>
                <a:lnTo>
                  <a:pt x="3514940" y="327950"/>
                </a:lnTo>
                <a:lnTo>
                  <a:pt x="3537205" y="366519"/>
                </a:lnTo>
                <a:lnTo>
                  <a:pt x="3498641" y="388788"/>
                </a:lnTo>
                <a:close/>
              </a:path>
              <a:path w="7283450" h="1363345">
                <a:moveTo>
                  <a:pt x="3437369" y="287395"/>
                </a:moveTo>
                <a:lnTo>
                  <a:pt x="3412731" y="244729"/>
                </a:lnTo>
                <a:lnTo>
                  <a:pt x="3455402" y="220091"/>
                </a:lnTo>
                <a:lnTo>
                  <a:pt x="3480035" y="262762"/>
                </a:lnTo>
                <a:lnTo>
                  <a:pt x="3437369" y="287395"/>
                </a:lnTo>
                <a:close/>
              </a:path>
              <a:path w="7283450" h="1363345">
                <a:moveTo>
                  <a:pt x="3376006" y="186332"/>
                </a:moveTo>
                <a:lnTo>
                  <a:pt x="3348765" y="139153"/>
                </a:lnTo>
                <a:lnTo>
                  <a:pt x="3395949" y="111912"/>
                </a:lnTo>
                <a:lnTo>
                  <a:pt x="3423189" y="159091"/>
                </a:lnTo>
                <a:lnTo>
                  <a:pt x="3376006" y="186332"/>
                </a:lnTo>
                <a:close/>
              </a:path>
              <a:path w="7283450" h="1363345">
                <a:moveTo>
                  <a:pt x="3314734" y="84944"/>
                </a:moveTo>
                <a:lnTo>
                  <a:pt x="3285124" y="33658"/>
                </a:lnTo>
                <a:lnTo>
                  <a:pt x="3336411" y="4048"/>
                </a:lnTo>
                <a:lnTo>
                  <a:pt x="3366020" y="55335"/>
                </a:lnTo>
                <a:lnTo>
                  <a:pt x="3314734" y="84944"/>
                </a:lnTo>
                <a:close/>
              </a:path>
              <a:path w="7283450" h="1363345">
                <a:moveTo>
                  <a:pt x="4156025" y="1239841"/>
                </a:moveTo>
                <a:lnTo>
                  <a:pt x="4154382" y="1239841"/>
                </a:lnTo>
                <a:lnTo>
                  <a:pt x="4154081" y="1239320"/>
                </a:lnTo>
                <a:lnTo>
                  <a:pt x="4155724" y="1239320"/>
                </a:lnTo>
                <a:lnTo>
                  <a:pt x="4156025" y="1239841"/>
                </a:lnTo>
                <a:close/>
              </a:path>
              <a:path w="7283450" h="1363345">
                <a:moveTo>
                  <a:pt x="4093521" y="1139164"/>
                </a:moveTo>
                <a:lnTo>
                  <a:pt x="4090445" y="1133835"/>
                </a:lnTo>
                <a:lnTo>
                  <a:pt x="4095779" y="1130754"/>
                </a:lnTo>
                <a:lnTo>
                  <a:pt x="4098855" y="1136084"/>
                </a:lnTo>
                <a:lnTo>
                  <a:pt x="4093521" y="1139164"/>
                </a:lnTo>
                <a:close/>
              </a:path>
              <a:path w="7283450" h="1363345">
                <a:moveTo>
                  <a:pt x="4032168" y="1038101"/>
                </a:moveTo>
                <a:lnTo>
                  <a:pt x="4026480" y="1028254"/>
                </a:lnTo>
                <a:lnTo>
                  <a:pt x="4036323" y="1022571"/>
                </a:lnTo>
                <a:lnTo>
                  <a:pt x="4042010" y="1032418"/>
                </a:lnTo>
                <a:lnTo>
                  <a:pt x="4032168" y="1038101"/>
                </a:lnTo>
                <a:close/>
              </a:path>
              <a:path w="7283450" h="1363345">
                <a:moveTo>
                  <a:pt x="3970891" y="936713"/>
                </a:moveTo>
                <a:lnTo>
                  <a:pt x="3962839" y="922763"/>
                </a:lnTo>
                <a:lnTo>
                  <a:pt x="3976789" y="914711"/>
                </a:lnTo>
                <a:lnTo>
                  <a:pt x="3984841" y="928656"/>
                </a:lnTo>
                <a:lnTo>
                  <a:pt x="3970891" y="936713"/>
                </a:lnTo>
                <a:close/>
              </a:path>
              <a:path w="7283450" h="1363345">
                <a:moveTo>
                  <a:pt x="3909446" y="835975"/>
                </a:moveTo>
                <a:lnTo>
                  <a:pt x="3898553" y="817101"/>
                </a:lnTo>
                <a:lnTo>
                  <a:pt x="3917427" y="806203"/>
                </a:lnTo>
                <a:lnTo>
                  <a:pt x="3928325" y="825076"/>
                </a:lnTo>
                <a:lnTo>
                  <a:pt x="3909446" y="835975"/>
                </a:lnTo>
                <a:close/>
              </a:path>
              <a:path w="7283450" h="1363345">
                <a:moveTo>
                  <a:pt x="3848093" y="734906"/>
                </a:moveTo>
                <a:lnTo>
                  <a:pt x="3834587" y="711520"/>
                </a:lnTo>
                <a:lnTo>
                  <a:pt x="3857974" y="698019"/>
                </a:lnTo>
                <a:lnTo>
                  <a:pt x="3871475" y="721406"/>
                </a:lnTo>
                <a:lnTo>
                  <a:pt x="3848093" y="734906"/>
                </a:lnTo>
                <a:close/>
              </a:path>
              <a:path w="7283450" h="1363345">
                <a:moveTo>
                  <a:pt x="3786821" y="633518"/>
                </a:moveTo>
                <a:lnTo>
                  <a:pt x="3770946" y="606025"/>
                </a:lnTo>
                <a:lnTo>
                  <a:pt x="3798435" y="590155"/>
                </a:lnTo>
                <a:lnTo>
                  <a:pt x="3814305" y="617649"/>
                </a:lnTo>
                <a:lnTo>
                  <a:pt x="3786821" y="633518"/>
                </a:lnTo>
                <a:close/>
              </a:path>
              <a:path w="7283450" h="1363345">
                <a:moveTo>
                  <a:pt x="3725458" y="532455"/>
                </a:moveTo>
                <a:lnTo>
                  <a:pt x="3706981" y="500448"/>
                </a:lnTo>
                <a:lnTo>
                  <a:pt x="3738987" y="481971"/>
                </a:lnTo>
                <a:lnTo>
                  <a:pt x="3757465" y="513978"/>
                </a:lnTo>
                <a:lnTo>
                  <a:pt x="3725458" y="532455"/>
                </a:lnTo>
                <a:close/>
              </a:path>
              <a:path w="7283450" h="1363345">
                <a:moveTo>
                  <a:pt x="3664186" y="431062"/>
                </a:moveTo>
                <a:lnTo>
                  <a:pt x="3643340" y="394958"/>
                </a:lnTo>
                <a:lnTo>
                  <a:pt x="3679449" y="374112"/>
                </a:lnTo>
                <a:lnTo>
                  <a:pt x="3700295" y="410216"/>
                </a:lnTo>
                <a:lnTo>
                  <a:pt x="3664186" y="431062"/>
                </a:lnTo>
                <a:close/>
              </a:path>
              <a:path w="7283450" h="1363345">
                <a:moveTo>
                  <a:pt x="3602828" y="329999"/>
                </a:moveTo>
                <a:lnTo>
                  <a:pt x="3579374" y="289382"/>
                </a:lnTo>
                <a:lnTo>
                  <a:pt x="3619996" y="265933"/>
                </a:lnTo>
                <a:lnTo>
                  <a:pt x="3643445" y="306550"/>
                </a:lnTo>
                <a:lnTo>
                  <a:pt x="3602828" y="329999"/>
                </a:lnTo>
                <a:close/>
              </a:path>
              <a:path w="7283450" h="1363345">
                <a:moveTo>
                  <a:pt x="3541470" y="228936"/>
                </a:moveTo>
                <a:lnTo>
                  <a:pt x="3515413" y="183801"/>
                </a:lnTo>
                <a:lnTo>
                  <a:pt x="3560544" y="157745"/>
                </a:lnTo>
                <a:lnTo>
                  <a:pt x="3586600" y="202880"/>
                </a:lnTo>
                <a:lnTo>
                  <a:pt x="3541470" y="228936"/>
                </a:lnTo>
                <a:close/>
              </a:path>
              <a:path w="7283450" h="1363345">
                <a:moveTo>
                  <a:pt x="3480197" y="127548"/>
                </a:moveTo>
                <a:lnTo>
                  <a:pt x="3451772" y="78310"/>
                </a:lnTo>
                <a:lnTo>
                  <a:pt x="3501005" y="49885"/>
                </a:lnTo>
                <a:lnTo>
                  <a:pt x="3529430" y="99123"/>
                </a:lnTo>
                <a:lnTo>
                  <a:pt x="3480197" y="127548"/>
                </a:lnTo>
                <a:close/>
              </a:path>
              <a:path w="7283450" h="1363345">
                <a:moveTo>
                  <a:pt x="4258898" y="1182093"/>
                </a:moveTo>
                <a:lnTo>
                  <a:pt x="4256768" y="1178401"/>
                </a:lnTo>
                <a:lnTo>
                  <a:pt x="4260460" y="1176267"/>
                </a:lnTo>
                <a:lnTo>
                  <a:pt x="4262590" y="1179958"/>
                </a:lnTo>
                <a:lnTo>
                  <a:pt x="4258898" y="1182093"/>
                </a:lnTo>
                <a:close/>
              </a:path>
              <a:path w="7283450" h="1363345">
                <a:moveTo>
                  <a:pt x="4197626" y="1080705"/>
                </a:moveTo>
                <a:lnTo>
                  <a:pt x="4193128" y="1072906"/>
                </a:lnTo>
                <a:lnTo>
                  <a:pt x="4200922" y="1068407"/>
                </a:lnTo>
                <a:lnTo>
                  <a:pt x="4205425" y="1076201"/>
                </a:lnTo>
                <a:lnTo>
                  <a:pt x="4197626" y="1080705"/>
                </a:lnTo>
                <a:close/>
              </a:path>
              <a:path w="7283450" h="1363345">
                <a:moveTo>
                  <a:pt x="4136273" y="979637"/>
                </a:moveTo>
                <a:lnTo>
                  <a:pt x="4129167" y="967330"/>
                </a:lnTo>
                <a:lnTo>
                  <a:pt x="4141474" y="960224"/>
                </a:lnTo>
                <a:lnTo>
                  <a:pt x="4148580" y="972531"/>
                </a:lnTo>
                <a:lnTo>
                  <a:pt x="4136273" y="979637"/>
                </a:lnTo>
                <a:close/>
              </a:path>
              <a:path w="7283450" h="1363345">
                <a:moveTo>
                  <a:pt x="4075001" y="878249"/>
                </a:moveTo>
                <a:lnTo>
                  <a:pt x="4065526" y="861835"/>
                </a:lnTo>
                <a:lnTo>
                  <a:pt x="4081936" y="852360"/>
                </a:lnTo>
                <a:lnTo>
                  <a:pt x="4091410" y="868774"/>
                </a:lnTo>
                <a:lnTo>
                  <a:pt x="4075001" y="878249"/>
                </a:lnTo>
                <a:close/>
              </a:path>
              <a:path w="7283450" h="1363345">
                <a:moveTo>
                  <a:pt x="4013552" y="777510"/>
                </a:moveTo>
                <a:lnTo>
                  <a:pt x="4001231" y="756172"/>
                </a:lnTo>
                <a:lnTo>
                  <a:pt x="4022569" y="743856"/>
                </a:lnTo>
                <a:lnTo>
                  <a:pt x="4034890" y="765194"/>
                </a:lnTo>
                <a:lnTo>
                  <a:pt x="4013552" y="777510"/>
                </a:lnTo>
                <a:close/>
              </a:path>
              <a:path w="7283450" h="1363345">
                <a:moveTo>
                  <a:pt x="3952280" y="676122"/>
                </a:moveTo>
                <a:lnTo>
                  <a:pt x="3937590" y="650682"/>
                </a:lnTo>
                <a:lnTo>
                  <a:pt x="3963030" y="635992"/>
                </a:lnTo>
                <a:lnTo>
                  <a:pt x="3977720" y="661432"/>
                </a:lnTo>
                <a:lnTo>
                  <a:pt x="3952280" y="676122"/>
                </a:lnTo>
                <a:close/>
              </a:path>
              <a:path w="7283450" h="1363345">
                <a:moveTo>
                  <a:pt x="3890922" y="575054"/>
                </a:moveTo>
                <a:lnTo>
                  <a:pt x="3873629" y="545106"/>
                </a:lnTo>
                <a:lnTo>
                  <a:pt x="3903582" y="527813"/>
                </a:lnTo>
                <a:lnTo>
                  <a:pt x="3920875" y="557761"/>
                </a:lnTo>
                <a:lnTo>
                  <a:pt x="3890922" y="575054"/>
                </a:lnTo>
                <a:close/>
              </a:path>
              <a:path w="7283450" h="1363345">
                <a:moveTo>
                  <a:pt x="3829650" y="473666"/>
                </a:moveTo>
                <a:lnTo>
                  <a:pt x="3809988" y="439611"/>
                </a:lnTo>
                <a:lnTo>
                  <a:pt x="3844044" y="419949"/>
                </a:lnTo>
                <a:lnTo>
                  <a:pt x="3863705" y="454005"/>
                </a:lnTo>
                <a:lnTo>
                  <a:pt x="3829650" y="473666"/>
                </a:lnTo>
                <a:close/>
              </a:path>
              <a:path w="7283450" h="1363345">
                <a:moveTo>
                  <a:pt x="3768292" y="372603"/>
                </a:moveTo>
                <a:lnTo>
                  <a:pt x="3746023" y="334034"/>
                </a:lnTo>
                <a:lnTo>
                  <a:pt x="3784591" y="311770"/>
                </a:lnTo>
                <a:lnTo>
                  <a:pt x="3806860" y="350339"/>
                </a:lnTo>
                <a:lnTo>
                  <a:pt x="3768292" y="372603"/>
                </a:lnTo>
                <a:close/>
              </a:path>
              <a:path w="7283450" h="1363345">
                <a:moveTo>
                  <a:pt x="3707020" y="271215"/>
                </a:moveTo>
                <a:lnTo>
                  <a:pt x="3682382" y="228544"/>
                </a:lnTo>
                <a:lnTo>
                  <a:pt x="3725053" y="203906"/>
                </a:lnTo>
                <a:lnTo>
                  <a:pt x="3749691" y="246577"/>
                </a:lnTo>
                <a:lnTo>
                  <a:pt x="3707020" y="271215"/>
                </a:lnTo>
                <a:close/>
              </a:path>
              <a:path w="7283450" h="1363345">
                <a:moveTo>
                  <a:pt x="3645662" y="170147"/>
                </a:moveTo>
                <a:lnTo>
                  <a:pt x="3618421" y="122963"/>
                </a:lnTo>
                <a:lnTo>
                  <a:pt x="3665605" y="95722"/>
                </a:lnTo>
                <a:lnTo>
                  <a:pt x="3692845" y="142906"/>
                </a:lnTo>
                <a:lnTo>
                  <a:pt x="3645662" y="170147"/>
                </a:lnTo>
                <a:close/>
              </a:path>
              <a:path w="7283450" h="1363345">
                <a:moveTo>
                  <a:pt x="4424363" y="1224692"/>
                </a:moveTo>
                <a:lnTo>
                  <a:pt x="4423417" y="1223054"/>
                </a:lnTo>
                <a:lnTo>
                  <a:pt x="4425060" y="1222104"/>
                </a:lnTo>
                <a:lnTo>
                  <a:pt x="4426006" y="1223742"/>
                </a:lnTo>
                <a:lnTo>
                  <a:pt x="4424363" y="1224692"/>
                </a:lnTo>
                <a:close/>
              </a:path>
              <a:path w="7283450" h="1363345">
                <a:moveTo>
                  <a:pt x="4363091" y="1123304"/>
                </a:moveTo>
                <a:lnTo>
                  <a:pt x="4359776" y="1117559"/>
                </a:lnTo>
                <a:lnTo>
                  <a:pt x="4365521" y="1114244"/>
                </a:lnTo>
                <a:lnTo>
                  <a:pt x="4368836" y="1119990"/>
                </a:lnTo>
                <a:lnTo>
                  <a:pt x="4363091" y="1123304"/>
                </a:lnTo>
                <a:close/>
              </a:path>
              <a:path w="7283450" h="1363345">
                <a:moveTo>
                  <a:pt x="4301732" y="1022241"/>
                </a:moveTo>
                <a:lnTo>
                  <a:pt x="4295806" y="1011983"/>
                </a:lnTo>
                <a:lnTo>
                  <a:pt x="4306069" y="1006056"/>
                </a:lnTo>
                <a:lnTo>
                  <a:pt x="4311991" y="1016319"/>
                </a:lnTo>
                <a:lnTo>
                  <a:pt x="4301732" y="1022241"/>
                </a:lnTo>
                <a:close/>
              </a:path>
              <a:path w="7283450" h="1363345">
                <a:moveTo>
                  <a:pt x="4240460" y="920853"/>
                </a:moveTo>
                <a:lnTo>
                  <a:pt x="4232169" y="906492"/>
                </a:lnTo>
                <a:lnTo>
                  <a:pt x="4246530" y="898202"/>
                </a:lnTo>
                <a:lnTo>
                  <a:pt x="4254821" y="912557"/>
                </a:lnTo>
                <a:lnTo>
                  <a:pt x="4240460" y="920853"/>
                </a:lnTo>
                <a:close/>
              </a:path>
              <a:path w="7283450" h="1363345">
                <a:moveTo>
                  <a:pt x="4179102" y="819785"/>
                </a:moveTo>
                <a:lnTo>
                  <a:pt x="4168204" y="800911"/>
                </a:lnTo>
                <a:lnTo>
                  <a:pt x="4187077" y="790013"/>
                </a:lnTo>
                <a:lnTo>
                  <a:pt x="4197975" y="808891"/>
                </a:lnTo>
                <a:lnTo>
                  <a:pt x="4179102" y="819785"/>
                </a:lnTo>
                <a:close/>
              </a:path>
              <a:path w="7283450" h="1363345">
                <a:moveTo>
                  <a:pt x="4117743" y="718721"/>
                </a:moveTo>
                <a:lnTo>
                  <a:pt x="4104238" y="695335"/>
                </a:lnTo>
                <a:lnTo>
                  <a:pt x="4127629" y="681834"/>
                </a:lnTo>
                <a:lnTo>
                  <a:pt x="4141130" y="705221"/>
                </a:lnTo>
                <a:lnTo>
                  <a:pt x="4117743" y="718721"/>
                </a:lnTo>
                <a:close/>
              </a:path>
              <a:path w="7283450" h="1363345">
                <a:moveTo>
                  <a:pt x="4056385" y="617653"/>
                </a:moveTo>
                <a:lnTo>
                  <a:pt x="4040276" y="589759"/>
                </a:lnTo>
                <a:lnTo>
                  <a:pt x="4068176" y="573650"/>
                </a:lnTo>
                <a:lnTo>
                  <a:pt x="4084280" y="601550"/>
                </a:lnTo>
                <a:lnTo>
                  <a:pt x="4056385" y="617653"/>
                </a:lnTo>
                <a:close/>
              </a:path>
              <a:path w="7283450" h="1363345">
                <a:moveTo>
                  <a:pt x="3995027" y="516590"/>
                </a:moveTo>
                <a:lnTo>
                  <a:pt x="3976311" y="484177"/>
                </a:lnTo>
                <a:lnTo>
                  <a:pt x="4008723" y="465461"/>
                </a:lnTo>
                <a:lnTo>
                  <a:pt x="4027439" y="497879"/>
                </a:lnTo>
                <a:lnTo>
                  <a:pt x="3995027" y="516590"/>
                </a:lnTo>
                <a:close/>
              </a:path>
              <a:path w="7283450" h="1363345">
                <a:moveTo>
                  <a:pt x="3933755" y="415202"/>
                </a:moveTo>
                <a:lnTo>
                  <a:pt x="3912670" y="378687"/>
                </a:lnTo>
                <a:lnTo>
                  <a:pt x="3949185" y="357602"/>
                </a:lnTo>
                <a:lnTo>
                  <a:pt x="3970270" y="394117"/>
                </a:lnTo>
                <a:lnTo>
                  <a:pt x="3933755" y="415202"/>
                </a:lnTo>
                <a:close/>
              </a:path>
              <a:path w="7283450" h="1363345">
                <a:moveTo>
                  <a:pt x="3872392" y="314139"/>
                </a:moveTo>
                <a:lnTo>
                  <a:pt x="3848704" y="273111"/>
                </a:lnTo>
                <a:lnTo>
                  <a:pt x="3889737" y="249419"/>
                </a:lnTo>
                <a:lnTo>
                  <a:pt x="3913424" y="290447"/>
                </a:lnTo>
                <a:lnTo>
                  <a:pt x="3872392" y="314139"/>
                </a:lnTo>
                <a:close/>
              </a:path>
              <a:path w="7283450" h="1363345">
                <a:moveTo>
                  <a:pt x="3811124" y="212751"/>
                </a:moveTo>
                <a:lnTo>
                  <a:pt x="3785063" y="167616"/>
                </a:lnTo>
                <a:lnTo>
                  <a:pt x="3830198" y="141559"/>
                </a:lnTo>
                <a:lnTo>
                  <a:pt x="3856259" y="186695"/>
                </a:lnTo>
                <a:lnTo>
                  <a:pt x="3811124" y="212751"/>
                </a:lnTo>
                <a:close/>
              </a:path>
              <a:path w="7283450" h="1363345">
                <a:moveTo>
                  <a:pt x="3749766" y="111683"/>
                </a:moveTo>
                <a:lnTo>
                  <a:pt x="3721102" y="62039"/>
                </a:lnTo>
                <a:lnTo>
                  <a:pt x="3770746" y="33380"/>
                </a:lnTo>
                <a:lnTo>
                  <a:pt x="3799410" y="83019"/>
                </a:lnTo>
                <a:lnTo>
                  <a:pt x="3749766" y="111683"/>
                </a:lnTo>
                <a:close/>
              </a:path>
              <a:path w="7283450" h="1363345">
                <a:moveTo>
                  <a:pt x="4528553" y="1165903"/>
                </a:moveTo>
                <a:lnTo>
                  <a:pt x="4526423" y="1162212"/>
                </a:lnTo>
                <a:lnTo>
                  <a:pt x="4530115" y="1160082"/>
                </a:lnTo>
                <a:lnTo>
                  <a:pt x="4532245" y="1163768"/>
                </a:lnTo>
                <a:lnTo>
                  <a:pt x="4528553" y="1165903"/>
                </a:lnTo>
                <a:close/>
              </a:path>
              <a:path w="7283450" h="1363345">
                <a:moveTo>
                  <a:pt x="4467190" y="1064840"/>
                </a:moveTo>
                <a:lnTo>
                  <a:pt x="4462453" y="1056635"/>
                </a:lnTo>
                <a:lnTo>
                  <a:pt x="4470662" y="1051898"/>
                </a:lnTo>
                <a:lnTo>
                  <a:pt x="4475400" y="1060102"/>
                </a:lnTo>
                <a:lnTo>
                  <a:pt x="4467190" y="1064840"/>
                </a:lnTo>
                <a:close/>
              </a:path>
              <a:path w="7283450" h="1363345">
                <a:moveTo>
                  <a:pt x="4405923" y="963452"/>
                </a:moveTo>
                <a:lnTo>
                  <a:pt x="4398812" y="951140"/>
                </a:lnTo>
                <a:lnTo>
                  <a:pt x="4411124" y="944034"/>
                </a:lnTo>
                <a:lnTo>
                  <a:pt x="4418230" y="956346"/>
                </a:lnTo>
                <a:lnTo>
                  <a:pt x="4405923" y="963452"/>
                </a:lnTo>
                <a:close/>
              </a:path>
              <a:path w="7283450" h="1363345">
                <a:moveTo>
                  <a:pt x="4344565" y="862384"/>
                </a:moveTo>
                <a:lnTo>
                  <a:pt x="4334851" y="845564"/>
                </a:lnTo>
                <a:lnTo>
                  <a:pt x="4351676" y="835850"/>
                </a:lnTo>
                <a:lnTo>
                  <a:pt x="4361385" y="852675"/>
                </a:lnTo>
                <a:lnTo>
                  <a:pt x="4344565" y="862384"/>
                </a:lnTo>
                <a:close/>
              </a:path>
              <a:path w="7283450" h="1363345">
                <a:moveTo>
                  <a:pt x="4283206" y="761320"/>
                </a:moveTo>
                <a:lnTo>
                  <a:pt x="4270889" y="739987"/>
                </a:lnTo>
                <a:lnTo>
                  <a:pt x="4292222" y="727671"/>
                </a:lnTo>
                <a:lnTo>
                  <a:pt x="4304539" y="749004"/>
                </a:lnTo>
                <a:lnTo>
                  <a:pt x="4283206" y="761320"/>
                </a:lnTo>
                <a:close/>
              </a:path>
              <a:path w="7283450" h="1363345">
                <a:moveTo>
                  <a:pt x="4221843" y="660257"/>
                </a:moveTo>
                <a:lnTo>
                  <a:pt x="4206919" y="634406"/>
                </a:lnTo>
                <a:lnTo>
                  <a:pt x="4232770" y="619482"/>
                </a:lnTo>
                <a:lnTo>
                  <a:pt x="4247694" y="645333"/>
                </a:lnTo>
                <a:lnTo>
                  <a:pt x="4221843" y="660257"/>
                </a:lnTo>
                <a:close/>
              </a:path>
              <a:path w="7283450" h="1363345">
                <a:moveTo>
                  <a:pt x="4160571" y="558869"/>
                </a:moveTo>
                <a:lnTo>
                  <a:pt x="4143283" y="528921"/>
                </a:lnTo>
                <a:lnTo>
                  <a:pt x="4173231" y="511628"/>
                </a:lnTo>
                <a:lnTo>
                  <a:pt x="4190524" y="541576"/>
                </a:lnTo>
                <a:lnTo>
                  <a:pt x="4160571" y="558869"/>
                </a:lnTo>
                <a:close/>
              </a:path>
              <a:path w="7283450" h="1363345">
                <a:moveTo>
                  <a:pt x="4099218" y="457801"/>
                </a:moveTo>
                <a:lnTo>
                  <a:pt x="4079317" y="423340"/>
                </a:lnTo>
                <a:lnTo>
                  <a:pt x="4113783" y="403439"/>
                </a:lnTo>
                <a:lnTo>
                  <a:pt x="4133679" y="437906"/>
                </a:lnTo>
                <a:lnTo>
                  <a:pt x="4099218" y="457801"/>
                </a:lnTo>
                <a:close/>
              </a:path>
              <a:path w="7283450" h="1363345">
                <a:moveTo>
                  <a:pt x="4037855" y="356738"/>
                </a:moveTo>
                <a:lnTo>
                  <a:pt x="4015351" y="317763"/>
                </a:lnTo>
                <a:lnTo>
                  <a:pt x="4054331" y="295260"/>
                </a:lnTo>
                <a:lnTo>
                  <a:pt x="4076834" y="334235"/>
                </a:lnTo>
                <a:lnTo>
                  <a:pt x="4037855" y="356738"/>
                </a:lnTo>
                <a:close/>
              </a:path>
              <a:path w="7283450" h="1363345">
                <a:moveTo>
                  <a:pt x="3976583" y="255350"/>
                </a:moveTo>
                <a:lnTo>
                  <a:pt x="3951711" y="212268"/>
                </a:lnTo>
                <a:lnTo>
                  <a:pt x="3994792" y="187396"/>
                </a:lnTo>
                <a:lnTo>
                  <a:pt x="4019664" y="230478"/>
                </a:lnTo>
                <a:lnTo>
                  <a:pt x="3976583" y="255350"/>
                </a:lnTo>
                <a:close/>
              </a:path>
              <a:path w="7283450" h="1363345">
                <a:moveTo>
                  <a:pt x="3915224" y="154287"/>
                </a:moveTo>
                <a:lnTo>
                  <a:pt x="3887745" y="106697"/>
                </a:lnTo>
                <a:lnTo>
                  <a:pt x="3935344" y="79217"/>
                </a:lnTo>
                <a:lnTo>
                  <a:pt x="3962819" y="126807"/>
                </a:lnTo>
                <a:lnTo>
                  <a:pt x="3915224" y="154287"/>
                </a:lnTo>
                <a:close/>
              </a:path>
              <a:path w="7283450" h="1363345">
                <a:moveTo>
                  <a:pt x="4694016" y="1208502"/>
                </a:moveTo>
                <a:lnTo>
                  <a:pt x="4693066" y="1206864"/>
                </a:lnTo>
                <a:lnTo>
                  <a:pt x="4694703" y="1205919"/>
                </a:lnTo>
                <a:lnTo>
                  <a:pt x="4695654" y="1207557"/>
                </a:lnTo>
                <a:lnTo>
                  <a:pt x="4694016" y="1208502"/>
                </a:lnTo>
                <a:close/>
              </a:path>
              <a:path w="7283450" h="1363345">
                <a:moveTo>
                  <a:pt x="4632658" y="1107439"/>
                </a:moveTo>
                <a:lnTo>
                  <a:pt x="4629104" y="1101288"/>
                </a:lnTo>
                <a:lnTo>
                  <a:pt x="4635255" y="1097735"/>
                </a:lnTo>
                <a:lnTo>
                  <a:pt x="4638809" y="1103886"/>
                </a:lnTo>
                <a:lnTo>
                  <a:pt x="4632658" y="1107439"/>
                </a:lnTo>
                <a:close/>
              </a:path>
              <a:path w="7283450" h="1363345">
                <a:moveTo>
                  <a:pt x="4571386" y="1006051"/>
                </a:moveTo>
                <a:lnTo>
                  <a:pt x="4565464" y="995793"/>
                </a:lnTo>
                <a:lnTo>
                  <a:pt x="4575717" y="989871"/>
                </a:lnTo>
                <a:lnTo>
                  <a:pt x="4581639" y="1000129"/>
                </a:lnTo>
                <a:lnTo>
                  <a:pt x="4571386" y="1006051"/>
                </a:lnTo>
                <a:close/>
              </a:path>
              <a:path w="7283450" h="1363345">
                <a:moveTo>
                  <a:pt x="4510023" y="904988"/>
                </a:moveTo>
                <a:lnTo>
                  <a:pt x="4501498" y="890221"/>
                </a:lnTo>
                <a:lnTo>
                  <a:pt x="4516269" y="881692"/>
                </a:lnTo>
                <a:lnTo>
                  <a:pt x="4524799" y="896458"/>
                </a:lnTo>
                <a:lnTo>
                  <a:pt x="4510023" y="904988"/>
                </a:lnTo>
                <a:close/>
              </a:path>
              <a:path w="7283450" h="1363345">
                <a:moveTo>
                  <a:pt x="4448669" y="803924"/>
                </a:moveTo>
                <a:lnTo>
                  <a:pt x="4437532" y="784635"/>
                </a:lnTo>
                <a:lnTo>
                  <a:pt x="4456816" y="773503"/>
                </a:lnTo>
                <a:lnTo>
                  <a:pt x="4467948" y="792792"/>
                </a:lnTo>
                <a:lnTo>
                  <a:pt x="4448669" y="803924"/>
                </a:lnTo>
                <a:close/>
              </a:path>
              <a:path w="7283450" h="1363345">
                <a:moveTo>
                  <a:pt x="4387306" y="702861"/>
                </a:moveTo>
                <a:lnTo>
                  <a:pt x="4373567" y="679064"/>
                </a:lnTo>
                <a:lnTo>
                  <a:pt x="4397364" y="665324"/>
                </a:lnTo>
                <a:lnTo>
                  <a:pt x="4411104" y="689121"/>
                </a:lnTo>
                <a:lnTo>
                  <a:pt x="4387306" y="702861"/>
                </a:lnTo>
                <a:close/>
              </a:path>
              <a:path w="7283450" h="1363345">
                <a:moveTo>
                  <a:pt x="4326034" y="601468"/>
                </a:moveTo>
                <a:lnTo>
                  <a:pt x="4309926" y="573569"/>
                </a:lnTo>
                <a:lnTo>
                  <a:pt x="4337825" y="557460"/>
                </a:lnTo>
                <a:lnTo>
                  <a:pt x="4353934" y="585360"/>
                </a:lnTo>
                <a:lnTo>
                  <a:pt x="4326034" y="601468"/>
                </a:lnTo>
                <a:close/>
              </a:path>
              <a:path w="7283450" h="1363345">
                <a:moveTo>
                  <a:pt x="4264676" y="500405"/>
                </a:moveTo>
                <a:lnTo>
                  <a:pt x="4245960" y="467992"/>
                </a:lnTo>
                <a:lnTo>
                  <a:pt x="4278377" y="449276"/>
                </a:lnTo>
                <a:lnTo>
                  <a:pt x="4297093" y="481689"/>
                </a:lnTo>
                <a:lnTo>
                  <a:pt x="4264676" y="500405"/>
                </a:lnTo>
                <a:close/>
              </a:path>
              <a:path w="7283450" h="1363345">
                <a:moveTo>
                  <a:pt x="4203404" y="399017"/>
                </a:moveTo>
                <a:lnTo>
                  <a:pt x="4182319" y="362502"/>
                </a:lnTo>
                <a:lnTo>
                  <a:pt x="4218839" y="341417"/>
                </a:lnTo>
                <a:lnTo>
                  <a:pt x="4239923" y="377932"/>
                </a:lnTo>
                <a:lnTo>
                  <a:pt x="4203404" y="399017"/>
                </a:lnTo>
                <a:close/>
              </a:path>
              <a:path w="7283450" h="1363345">
                <a:moveTo>
                  <a:pt x="4142045" y="297954"/>
                </a:moveTo>
                <a:lnTo>
                  <a:pt x="4118358" y="256926"/>
                </a:lnTo>
                <a:lnTo>
                  <a:pt x="4159386" y="233238"/>
                </a:lnTo>
                <a:lnTo>
                  <a:pt x="4183074" y="274266"/>
                </a:lnTo>
                <a:lnTo>
                  <a:pt x="4142045" y="297954"/>
                </a:lnTo>
                <a:close/>
              </a:path>
              <a:path w="7283450" h="1363345">
                <a:moveTo>
                  <a:pt x="4080687" y="196890"/>
                </a:moveTo>
                <a:lnTo>
                  <a:pt x="4054392" y="151345"/>
                </a:lnTo>
                <a:lnTo>
                  <a:pt x="4099938" y="125050"/>
                </a:lnTo>
                <a:lnTo>
                  <a:pt x="4126233" y="170595"/>
                </a:lnTo>
                <a:lnTo>
                  <a:pt x="4080687" y="196890"/>
                </a:lnTo>
                <a:close/>
              </a:path>
              <a:path w="7283450" h="1363345">
                <a:moveTo>
                  <a:pt x="4019415" y="95498"/>
                </a:moveTo>
                <a:lnTo>
                  <a:pt x="3990756" y="45854"/>
                </a:lnTo>
                <a:lnTo>
                  <a:pt x="4040400" y="17191"/>
                </a:lnTo>
                <a:lnTo>
                  <a:pt x="4069063" y="66834"/>
                </a:lnTo>
                <a:lnTo>
                  <a:pt x="4019415" y="95498"/>
                </a:lnTo>
                <a:close/>
              </a:path>
              <a:path w="7283450" h="1363345">
                <a:moveTo>
                  <a:pt x="4798121" y="1150043"/>
                </a:moveTo>
                <a:lnTo>
                  <a:pt x="4795752" y="1145940"/>
                </a:lnTo>
                <a:lnTo>
                  <a:pt x="4799854" y="1143572"/>
                </a:lnTo>
                <a:lnTo>
                  <a:pt x="4802223" y="1147674"/>
                </a:lnTo>
                <a:lnTo>
                  <a:pt x="4798121" y="1150043"/>
                </a:lnTo>
                <a:close/>
              </a:path>
              <a:path w="7283450" h="1363345">
                <a:moveTo>
                  <a:pt x="4736849" y="1048655"/>
                </a:moveTo>
                <a:lnTo>
                  <a:pt x="4732111" y="1040450"/>
                </a:lnTo>
                <a:lnTo>
                  <a:pt x="4740316" y="1035713"/>
                </a:lnTo>
                <a:lnTo>
                  <a:pt x="4745053" y="1043917"/>
                </a:lnTo>
                <a:lnTo>
                  <a:pt x="4736849" y="1048655"/>
                </a:lnTo>
                <a:close/>
              </a:path>
              <a:path w="7283450" h="1363345">
                <a:moveTo>
                  <a:pt x="4675486" y="947592"/>
                </a:moveTo>
                <a:lnTo>
                  <a:pt x="4668145" y="934874"/>
                </a:lnTo>
                <a:lnTo>
                  <a:pt x="4680863" y="927529"/>
                </a:lnTo>
                <a:lnTo>
                  <a:pt x="4688203" y="940247"/>
                </a:lnTo>
                <a:lnTo>
                  <a:pt x="4675486" y="947592"/>
                </a:lnTo>
                <a:close/>
              </a:path>
              <a:path w="7283450" h="1363345">
                <a:moveTo>
                  <a:pt x="4614132" y="846524"/>
                </a:moveTo>
                <a:lnTo>
                  <a:pt x="4604180" y="829288"/>
                </a:lnTo>
                <a:lnTo>
                  <a:pt x="4621411" y="819340"/>
                </a:lnTo>
                <a:lnTo>
                  <a:pt x="4631363" y="836576"/>
                </a:lnTo>
                <a:lnTo>
                  <a:pt x="4614132" y="846524"/>
                </a:lnTo>
                <a:close/>
              </a:path>
              <a:path w="7283450" h="1363345">
                <a:moveTo>
                  <a:pt x="4552769" y="745460"/>
                </a:moveTo>
                <a:lnTo>
                  <a:pt x="4540214" y="723716"/>
                </a:lnTo>
                <a:lnTo>
                  <a:pt x="4561962" y="711161"/>
                </a:lnTo>
                <a:lnTo>
                  <a:pt x="4574518" y="732905"/>
                </a:lnTo>
                <a:lnTo>
                  <a:pt x="4552769" y="745460"/>
                </a:lnTo>
                <a:close/>
              </a:path>
              <a:path w="7283450" h="1363345">
                <a:moveTo>
                  <a:pt x="4491411" y="644392"/>
                </a:moveTo>
                <a:lnTo>
                  <a:pt x="4476248" y="618135"/>
                </a:lnTo>
                <a:lnTo>
                  <a:pt x="4502510" y="602973"/>
                </a:lnTo>
                <a:lnTo>
                  <a:pt x="4517668" y="629234"/>
                </a:lnTo>
                <a:lnTo>
                  <a:pt x="4491411" y="644392"/>
                </a:lnTo>
                <a:close/>
              </a:path>
              <a:path w="7283450" h="1363345">
                <a:moveTo>
                  <a:pt x="4430139" y="543009"/>
                </a:moveTo>
                <a:lnTo>
                  <a:pt x="4412612" y="512645"/>
                </a:lnTo>
                <a:lnTo>
                  <a:pt x="4442971" y="495118"/>
                </a:lnTo>
                <a:lnTo>
                  <a:pt x="4460503" y="525477"/>
                </a:lnTo>
                <a:lnTo>
                  <a:pt x="4430139" y="543009"/>
                </a:lnTo>
                <a:close/>
              </a:path>
              <a:path w="7283450" h="1363345">
                <a:moveTo>
                  <a:pt x="4368786" y="441941"/>
                </a:moveTo>
                <a:lnTo>
                  <a:pt x="4348647" y="407064"/>
                </a:lnTo>
                <a:lnTo>
                  <a:pt x="4383518" y="386930"/>
                </a:lnTo>
                <a:lnTo>
                  <a:pt x="4403657" y="421807"/>
                </a:lnTo>
                <a:lnTo>
                  <a:pt x="4368786" y="441941"/>
                </a:lnTo>
                <a:close/>
              </a:path>
              <a:path w="7283450" h="1363345">
                <a:moveTo>
                  <a:pt x="4307513" y="340553"/>
                </a:moveTo>
                <a:lnTo>
                  <a:pt x="4285010" y="301578"/>
                </a:lnTo>
                <a:lnTo>
                  <a:pt x="4323985" y="279075"/>
                </a:lnTo>
                <a:lnTo>
                  <a:pt x="4346488" y="318050"/>
                </a:lnTo>
                <a:lnTo>
                  <a:pt x="4307513" y="340553"/>
                </a:lnTo>
                <a:close/>
              </a:path>
              <a:path w="7283450" h="1363345">
                <a:moveTo>
                  <a:pt x="4246150" y="239490"/>
                </a:moveTo>
                <a:lnTo>
                  <a:pt x="4221040" y="195997"/>
                </a:lnTo>
                <a:lnTo>
                  <a:pt x="4264532" y="170887"/>
                </a:lnTo>
                <a:lnTo>
                  <a:pt x="4289643" y="214379"/>
                </a:lnTo>
                <a:lnTo>
                  <a:pt x="4246150" y="239490"/>
                </a:lnTo>
                <a:close/>
              </a:path>
              <a:path w="7283450" h="1363345">
                <a:moveTo>
                  <a:pt x="4184878" y="138102"/>
                </a:moveTo>
                <a:lnTo>
                  <a:pt x="4157399" y="90507"/>
                </a:lnTo>
                <a:lnTo>
                  <a:pt x="4204994" y="63028"/>
                </a:lnTo>
                <a:lnTo>
                  <a:pt x="4232473" y="110622"/>
                </a:lnTo>
                <a:lnTo>
                  <a:pt x="4184878" y="138102"/>
                </a:lnTo>
                <a:close/>
              </a:path>
              <a:path w="7283450" h="1363345">
                <a:moveTo>
                  <a:pt x="4963584" y="1192647"/>
                </a:moveTo>
                <a:lnTo>
                  <a:pt x="4962400" y="1190593"/>
                </a:lnTo>
                <a:lnTo>
                  <a:pt x="4964449" y="1189409"/>
                </a:lnTo>
                <a:lnTo>
                  <a:pt x="4965633" y="1191462"/>
                </a:lnTo>
                <a:lnTo>
                  <a:pt x="4963584" y="1192647"/>
                </a:lnTo>
                <a:close/>
              </a:path>
              <a:path w="7283450" h="1363345">
                <a:moveTo>
                  <a:pt x="4902312" y="1091254"/>
                </a:moveTo>
                <a:lnTo>
                  <a:pt x="4898759" y="1085103"/>
                </a:lnTo>
                <a:lnTo>
                  <a:pt x="4904910" y="1081550"/>
                </a:lnTo>
                <a:lnTo>
                  <a:pt x="4908463" y="1087701"/>
                </a:lnTo>
                <a:lnTo>
                  <a:pt x="4902312" y="1091254"/>
                </a:lnTo>
                <a:close/>
              </a:path>
              <a:path w="7283450" h="1363345">
                <a:moveTo>
                  <a:pt x="4840949" y="990191"/>
                </a:moveTo>
                <a:lnTo>
                  <a:pt x="4834789" y="979522"/>
                </a:lnTo>
                <a:lnTo>
                  <a:pt x="4845457" y="973361"/>
                </a:lnTo>
                <a:lnTo>
                  <a:pt x="4851618" y="984035"/>
                </a:lnTo>
                <a:lnTo>
                  <a:pt x="4840949" y="990191"/>
                </a:lnTo>
                <a:close/>
              </a:path>
              <a:path w="7283450" h="1363345">
                <a:moveTo>
                  <a:pt x="4779678" y="888803"/>
                </a:moveTo>
                <a:lnTo>
                  <a:pt x="4771153" y="874031"/>
                </a:lnTo>
                <a:lnTo>
                  <a:pt x="4785919" y="865507"/>
                </a:lnTo>
                <a:lnTo>
                  <a:pt x="4794449" y="880273"/>
                </a:lnTo>
                <a:lnTo>
                  <a:pt x="4779678" y="888803"/>
                </a:lnTo>
                <a:close/>
              </a:path>
              <a:path w="7283450" h="1363345">
                <a:moveTo>
                  <a:pt x="4718233" y="788059"/>
                </a:moveTo>
                <a:lnTo>
                  <a:pt x="4706867" y="768369"/>
                </a:lnTo>
                <a:lnTo>
                  <a:pt x="4726557" y="756998"/>
                </a:lnTo>
                <a:lnTo>
                  <a:pt x="4737924" y="776688"/>
                </a:lnTo>
                <a:lnTo>
                  <a:pt x="4718233" y="788059"/>
                </a:lnTo>
                <a:close/>
              </a:path>
              <a:path w="7283450" h="1363345">
                <a:moveTo>
                  <a:pt x="4656875" y="686996"/>
                </a:moveTo>
                <a:lnTo>
                  <a:pt x="4642897" y="662788"/>
                </a:lnTo>
                <a:lnTo>
                  <a:pt x="4667105" y="648814"/>
                </a:lnTo>
                <a:lnTo>
                  <a:pt x="4681083" y="673018"/>
                </a:lnTo>
                <a:lnTo>
                  <a:pt x="4656875" y="686996"/>
                </a:lnTo>
                <a:close/>
              </a:path>
              <a:path w="7283450" h="1363345">
                <a:moveTo>
                  <a:pt x="4595603" y="585608"/>
                </a:moveTo>
                <a:lnTo>
                  <a:pt x="4579255" y="557298"/>
                </a:lnTo>
                <a:lnTo>
                  <a:pt x="4607566" y="540951"/>
                </a:lnTo>
                <a:lnTo>
                  <a:pt x="4623913" y="569261"/>
                </a:lnTo>
                <a:lnTo>
                  <a:pt x="4595603" y="585608"/>
                </a:lnTo>
                <a:close/>
              </a:path>
              <a:path w="7283450" h="1363345">
                <a:moveTo>
                  <a:pt x="4534240" y="484545"/>
                </a:moveTo>
                <a:lnTo>
                  <a:pt x="4515290" y="451721"/>
                </a:lnTo>
                <a:lnTo>
                  <a:pt x="4548118" y="432767"/>
                </a:lnTo>
                <a:lnTo>
                  <a:pt x="4567068" y="465590"/>
                </a:lnTo>
                <a:lnTo>
                  <a:pt x="4534240" y="484545"/>
                </a:lnTo>
                <a:close/>
              </a:path>
              <a:path w="7283450" h="1363345">
                <a:moveTo>
                  <a:pt x="4472972" y="383157"/>
                </a:moveTo>
                <a:lnTo>
                  <a:pt x="4451649" y="346226"/>
                </a:lnTo>
                <a:lnTo>
                  <a:pt x="4488579" y="324908"/>
                </a:lnTo>
                <a:lnTo>
                  <a:pt x="4509903" y="361838"/>
                </a:lnTo>
                <a:lnTo>
                  <a:pt x="4472972" y="383157"/>
                </a:lnTo>
                <a:close/>
              </a:path>
              <a:path w="7283450" h="1363345">
                <a:moveTo>
                  <a:pt x="4411614" y="282089"/>
                </a:moveTo>
                <a:lnTo>
                  <a:pt x="4387688" y="240650"/>
                </a:lnTo>
                <a:lnTo>
                  <a:pt x="4429126" y="216729"/>
                </a:lnTo>
                <a:lnTo>
                  <a:pt x="4453052" y="258162"/>
                </a:lnTo>
                <a:lnTo>
                  <a:pt x="4411614" y="282089"/>
                </a:lnTo>
                <a:close/>
              </a:path>
              <a:path w="7283450" h="1363345">
                <a:moveTo>
                  <a:pt x="4350342" y="180701"/>
                </a:moveTo>
                <a:lnTo>
                  <a:pt x="4324047" y="135160"/>
                </a:lnTo>
                <a:lnTo>
                  <a:pt x="4369588" y="108865"/>
                </a:lnTo>
                <a:lnTo>
                  <a:pt x="4395883" y="154411"/>
                </a:lnTo>
                <a:lnTo>
                  <a:pt x="4350342" y="180701"/>
                </a:lnTo>
                <a:close/>
              </a:path>
              <a:path w="7283450" h="1363345">
                <a:moveTo>
                  <a:pt x="4288984" y="79637"/>
                </a:moveTo>
                <a:lnTo>
                  <a:pt x="4260081" y="29583"/>
                </a:lnTo>
                <a:lnTo>
                  <a:pt x="4310140" y="681"/>
                </a:lnTo>
                <a:lnTo>
                  <a:pt x="4339038" y="50740"/>
                </a:lnTo>
                <a:lnTo>
                  <a:pt x="4288984" y="79637"/>
                </a:lnTo>
                <a:close/>
              </a:path>
              <a:path w="7283450" h="1363345">
                <a:moveTo>
                  <a:pt x="5067770" y="1133858"/>
                </a:moveTo>
                <a:lnTo>
                  <a:pt x="5065401" y="1129756"/>
                </a:lnTo>
                <a:lnTo>
                  <a:pt x="5069504" y="1127387"/>
                </a:lnTo>
                <a:lnTo>
                  <a:pt x="5071872" y="1131489"/>
                </a:lnTo>
                <a:lnTo>
                  <a:pt x="5067770" y="1133858"/>
                </a:lnTo>
                <a:close/>
              </a:path>
              <a:path w="7283450" h="1363345">
                <a:moveTo>
                  <a:pt x="5006412" y="1032790"/>
                </a:moveTo>
                <a:lnTo>
                  <a:pt x="5001440" y="1024175"/>
                </a:lnTo>
                <a:lnTo>
                  <a:pt x="5010051" y="1019203"/>
                </a:lnTo>
                <a:lnTo>
                  <a:pt x="5015027" y="1027814"/>
                </a:lnTo>
                <a:lnTo>
                  <a:pt x="5006412" y="1032790"/>
                </a:lnTo>
                <a:close/>
              </a:path>
              <a:path w="7283450" h="1363345">
                <a:moveTo>
                  <a:pt x="4945140" y="931407"/>
                </a:moveTo>
                <a:lnTo>
                  <a:pt x="4937795" y="918684"/>
                </a:lnTo>
                <a:lnTo>
                  <a:pt x="4950517" y="911339"/>
                </a:lnTo>
                <a:lnTo>
                  <a:pt x="4957862" y="924062"/>
                </a:lnTo>
                <a:lnTo>
                  <a:pt x="4945140" y="931407"/>
                </a:lnTo>
                <a:close/>
              </a:path>
              <a:path w="7283450" h="1363345">
                <a:moveTo>
                  <a:pt x="4883781" y="830343"/>
                </a:moveTo>
                <a:lnTo>
                  <a:pt x="4873834" y="813108"/>
                </a:lnTo>
                <a:lnTo>
                  <a:pt x="4891064" y="803155"/>
                </a:lnTo>
                <a:lnTo>
                  <a:pt x="4901017" y="820391"/>
                </a:lnTo>
                <a:lnTo>
                  <a:pt x="4883781" y="830343"/>
                </a:lnTo>
                <a:close/>
              </a:path>
              <a:path w="7283450" h="1363345">
                <a:moveTo>
                  <a:pt x="4822418" y="729275"/>
                </a:moveTo>
                <a:lnTo>
                  <a:pt x="4809868" y="707532"/>
                </a:lnTo>
                <a:lnTo>
                  <a:pt x="4831612" y="694976"/>
                </a:lnTo>
                <a:lnTo>
                  <a:pt x="4844167" y="716720"/>
                </a:lnTo>
                <a:lnTo>
                  <a:pt x="4822418" y="729275"/>
                </a:lnTo>
                <a:close/>
              </a:path>
              <a:path w="7283450" h="1363345">
                <a:moveTo>
                  <a:pt x="4761065" y="628207"/>
                </a:moveTo>
                <a:lnTo>
                  <a:pt x="4745902" y="601951"/>
                </a:lnTo>
                <a:lnTo>
                  <a:pt x="4772164" y="586788"/>
                </a:lnTo>
                <a:lnTo>
                  <a:pt x="4787322" y="613049"/>
                </a:lnTo>
                <a:lnTo>
                  <a:pt x="4761065" y="628207"/>
                </a:lnTo>
                <a:close/>
              </a:path>
              <a:path w="7283450" h="1363345">
                <a:moveTo>
                  <a:pt x="4699702" y="527144"/>
                </a:moveTo>
                <a:lnTo>
                  <a:pt x="4681936" y="496374"/>
                </a:lnTo>
                <a:lnTo>
                  <a:pt x="4712711" y="478609"/>
                </a:lnTo>
                <a:lnTo>
                  <a:pt x="4730477" y="509378"/>
                </a:lnTo>
                <a:lnTo>
                  <a:pt x="4699702" y="527144"/>
                </a:lnTo>
                <a:close/>
              </a:path>
              <a:path w="7283450" h="1363345">
                <a:moveTo>
                  <a:pt x="4638430" y="425756"/>
                </a:moveTo>
                <a:lnTo>
                  <a:pt x="4618296" y="390884"/>
                </a:lnTo>
                <a:lnTo>
                  <a:pt x="4653173" y="370750"/>
                </a:lnTo>
                <a:lnTo>
                  <a:pt x="4673307" y="405622"/>
                </a:lnTo>
                <a:lnTo>
                  <a:pt x="4638430" y="425756"/>
                </a:lnTo>
                <a:close/>
              </a:path>
              <a:path w="7283450" h="1363345">
                <a:moveTo>
                  <a:pt x="4577077" y="324688"/>
                </a:moveTo>
                <a:lnTo>
                  <a:pt x="4554335" y="285303"/>
                </a:lnTo>
                <a:lnTo>
                  <a:pt x="4593725" y="262566"/>
                </a:lnTo>
                <a:lnTo>
                  <a:pt x="4616462" y="301951"/>
                </a:lnTo>
                <a:lnTo>
                  <a:pt x="4577077" y="324688"/>
                </a:lnTo>
                <a:close/>
              </a:path>
              <a:path w="7283450" h="1363345">
                <a:moveTo>
                  <a:pt x="4515805" y="223300"/>
                </a:moveTo>
                <a:lnTo>
                  <a:pt x="4490694" y="179813"/>
                </a:lnTo>
                <a:lnTo>
                  <a:pt x="4534186" y="154702"/>
                </a:lnTo>
                <a:lnTo>
                  <a:pt x="4559292" y="198194"/>
                </a:lnTo>
                <a:lnTo>
                  <a:pt x="4515805" y="223300"/>
                </a:lnTo>
                <a:close/>
              </a:path>
              <a:path w="7283450" h="1363345">
                <a:moveTo>
                  <a:pt x="4454446" y="122237"/>
                </a:moveTo>
                <a:lnTo>
                  <a:pt x="4426733" y="74236"/>
                </a:lnTo>
                <a:lnTo>
                  <a:pt x="4474733" y="46523"/>
                </a:lnTo>
                <a:lnTo>
                  <a:pt x="4502447" y="94523"/>
                </a:lnTo>
                <a:lnTo>
                  <a:pt x="4454446" y="122237"/>
                </a:lnTo>
                <a:close/>
              </a:path>
              <a:path w="7283450" h="1363345">
                <a:moveTo>
                  <a:pt x="5233233" y="1176457"/>
                </a:moveTo>
                <a:lnTo>
                  <a:pt x="5232049" y="1174408"/>
                </a:lnTo>
                <a:lnTo>
                  <a:pt x="5234097" y="1173224"/>
                </a:lnTo>
                <a:lnTo>
                  <a:pt x="5235282" y="1175273"/>
                </a:lnTo>
                <a:lnTo>
                  <a:pt x="5233233" y="1176457"/>
                </a:lnTo>
                <a:close/>
              </a:path>
              <a:path w="7283450" h="1363345">
                <a:moveTo>
                  <a:pt x="5171871" y="1075394"/>
                </a:moveTo>
                <a:lnTo>
                  <a:pt x="5168083" y="1068832"/>
                </a:lnTo>
                <a:lnTo>
                  <a:pt x="5174650" y="1065040"/>
                </a:lnTo>
                <a:lnTo>
                  <a:pt x="5178442" y="1071602"/>
                </a:lnTo>
                <a:lnTo>
                  <a:pt x="5171871" y="1075394"/>
                </a:lnTo>
                <a:close/>
              </a:path>
              <a:path w="7283450" h="1363345">
                <a:moveTo>
                  <a:pt x="5110517" y="974331"/>
                </a:moveTo>
                <a:lnTo>
                  <a:pt x="5104122" y="963251"/>
                </a:lnTo>
                <a:lnTo>
                  <a:pt x="5115197" y="956856"/>
                </a:lnTo>
                <a:lnTo>
                  <a:pt x="5121592" y="967936"/>
                </a:lnTo>
                <a:lnTo>
                  <a:pt x="5110517" y="974331"/>
                </a:lnTo>
                <a:close/>
              </a:path>
              <a:path w="7283450" h="1363345">
                <a:moveTo>
                  <a:pt x="5049245" y="872938"/>
                </a:moveTo>
                <a:lnTo>
                  <a:pt x="5040482" y="857761"/>
                </a:lnTo>
                <a:lnTo>
                  <a:pt x="5055659" y="848997"/>
                </a:lnTo>
                <a:lnTo>
                  <a:pt x="5064422" y="864174"/>
                </a:lnTo>
                <a:lnTo>
                  <a:pt x="5049245" y="872938"/>
                </a:lnTo>
                <a:close/>
              </a:path>
              <a:path w="7283450" h="1363345">
                <a:moveTo>
                  <a:pt x="4987801" y="772199"/>
                </a:moveTo>
                <a:lnTo>
                  <a:pt x="4976191" y="752094"/>
                </a:lnTo>
                <a:lnTo>
                  <a:pt x="4996297" y="740489"/>
                </a:lnTo>
                <a:lnTo>
                  <a:pt x="5007906" y="760594"/>
                </a:lnTo>
                <a:lnTo>
                  <a:pt x="4987801" y="772199"/>
                </a:lnTo>
                <a:close/>
              </a:path>
              <a:path w="7283450" h="1363345">
                <a:moveTo>
                  <a:pt x="4926529" y="670811"/>
                </a:moveTo>
                <a:lnTo>
                  <a:pt x="4912550" y="646603"/>
                </a:lnTo>
                <a:lnTo>
                  <a:pt x="4936758" y="632625"/>
                </a:lnTo>
                <a:lnTo>
                  <a:pt x="4950737" y="656833"/>
                </a:lnTo>
                <a:lnTo>
                  <a:pt x="4926529" y="670811"/>
                </a:lnTo>
                <a:close/>
              </a:path>
              <a:path w="7283450" h="1363345">
                <a:moveTo>
                  <a:pt x="4865170" y="569748"/>
                </a:moveTo>
                <a:lnTo>
                  <a:pt x="4848589" y="541027"/>
                </a:lnTo>
                <a:lnTo>
                  <a:pt x="4877305" y="524446"/>
                </a:lnTo>
                <a:lnTo>
                  <a:pt x="4893886" y="553167"/>
                </a:lnTo>
                <a:lnTo>
                  <a:pt x="4865170" y="569748"/>
                </a:lnTo>
                <a:close/>
              </a:path>
              <a:path w="7283450" h="1363345">
                <a:moveTo>
                  <a:pt x="4803898" y="468355"/>
                </a:moveTo>
                <a:lnTo>
                  <a:pt x="4784948" y="435537"/>
                </a:lnTo>
                <a:lnTo>
                  <a:pt x="4817767" y="416587"/>
                </a:lnTo>
                <a:lnTo>
                  <a:pt x="4836717" y="449405"/>
                </a:lnTo>
                <a:lnTo>
                  <a:pt x="4803898" y="468355"/>
                </a:lnTo>
                <a:close/>
              </a:path>
              <a:path w="7283450" h="1363345">
                <a:moveTo>
                  <a:pt x="4742535" y="367292"/>
                </a:moveTo>
                <a:lnTo>
                  <a:pt x="4720978" y="329956"/>
                </a:lnTo>
                <a:lnTo>
                  <a:pt x="4758319" y="308398"/>
                </a:lnTo>
                <a:lnTo>
                  <a:pt x="4779876" y="345735"/>
                </a:lnTo>
                <a:lnTo>
                  <a:pt x="4742535" y="367292"/>
                </a:lnTo>
                <a:close/>
              </a:path>
              <a:path w="7283450" h="1363345">
                <a:moveTo>
                  <a:pt x="4681263" y="265904"/>
                </a:moveTo>
                <a:lnTo>
                  <a:pt x="4657342" y="224465"/>
                </a:lnTo>
                <a:lnTo>
                  <a:pt x="4698780" y="200539"/>
                </a:lnTo>
                <a:lnTo>
                  <a:pt x="4722706" y="241978"/>
                </a:lnTo>
                <a:lnTo>
                  <a:pt x="4681263" y="265904"/>
                </a:lnTo>
                <a:close/>
              </a:path>
              <a:path w="7283450" h="1363345">
                <a:moveTo>
                  <a:pt x="4619910" y="164841"/>
                </a:moveTo>
                <a:lnTo>
                  <a:pt x="4593376" y="118884"/>
                </a:lnTo>
                <a:lnTo>
                  <a:pt x="4639328" y="92355"/>
                </a:lnTo>
                <a:lnTo>
                  <a:pt x="4665857" y="138312"/>
                </a:lnTo>
                <a:lnTo>
                  <a:pt x="4619910" y="164841"/>
                </a:lnTo>
                <a:close/>
              </a:path>
              <a:path w="7283450" h="1363345">
                <a:moveTo>
                  <a:pt x="5337334" y="1117998"/>
                </a:moveTo>
                <a:lnTo>
                  <a:pt x="5334731" y="1113485"/>
                </a:lnTo>
                <a:lnTo>
                  <a:pt x="5339244" y="1110877"/>
                </a:lnTo>
                <a:lnTo>
                  <a:pt x="5341847" y="1115390"/>
                </a:lnTo>
                <a:lnTo>
                  <a:pt x="5337334" y="1117998"/>
                </a:lnTo>
                <a:close/>
              </a:path>
              <a:path w="7283450" h="1363345">
                <a:moveTo>
                  <a:pt x="5276062" y="1016605"/>
                </a:moveTo>
                <a:lnTo>
                  <a:pt x="5271090" y="1007990"/>
                </a:lnTo>
                <a:lnTo>
                  <a:pt x="5279706" y="1003018"/>
                </a:lnTo>
                <a:lnTo>
                  <a:pt x="5284677" y="1011634"/>
                </a:lnTo>
                <a:lnTo>
                  <a:pt x="5276062" y="1016605"/>
                </a:lnTo>
                <a:close/>
              </a:path>
              <a:path w="7283450" h="1363345">
                <a:moveTo>
                  <a:pt x="5214709" y="915542"/>
                </a:moveTo>
                <a:lnTo>
                  <a:pt x="5207130" y="902413"/>
                </a:lnTo>
                <a:lnTo>
                  <a:pt x="5220258" y="894834"/>
                </a:lnTo>
                <a:lnTo>
                  <a:pt x="5227837" y="907963"/>
                </a:lnTo>
                <a:lnTo>
                  <a:pt x="5214709" y="915542"/>
                </a:lnTo>
                <a:close/>
              </a:path>
              <a:path w="7283450" h="1363345">
                <a:moveTo>
                  <a:pt x="5153350" y="814479"/>
                </a:moveTo>
                <a:lnTo>
                  <a:pt x="5143164" y="796832"/>
                </a:lnTo>
                <a:lnTo>
                  <a:pt x="5160805" y="786646"/>
                </a:lnTo>
                <a:lnTo>
                  <a:pt x="5170992" y="804292"/>
                </a:lnTo>
                <a:lnTo>
                  <a:pt x="5153350" y="814479"/>
                </a:lnTo>
                <a:close/>
              </a:path>
              <a:path w="7283450" h="1363345">
                <a:moveTo>
                  <a:pt x="5091987" y="713415"/>
                </a:moveTo>
                <a:lnTo>
                  <a:pt x="5079198" y="691261"/>
                </a:lnTo>
                <a:lnTo>
                  <a:pt x="5101352" y="678467"/>
                </a:lnTo>
                <a:lnTo>
                  <a:pt x="5114142" y="700621"/>
                </a:lnTo>
                <a:lnTo>
                  <a:pt x="5091987" y="713415"/>
                </a:lnTo>
                <a:close/>
              </a:path>
              <a:path w="7283450" h="1363345">
                <a:moveTo>
                  <a:pt x="5030634" y="612347"/>
                </a:moveTo>
                <a:lnTo>
                  <a:pt x="5015232" y="585675"/>
                </a:lnTo>
                <a:lnTo>
                  <a:pt x="5041900" y="570278"/>
                </a:lnTo>
                <a:lnTo>
                  <a:pt x="5057301" y="596950"/>
                </a:lnTo>
                <a:lnTo>
                  <a:pt x="5030634" y="612347"/>
                </a:lnTo>
                <a:close/>
              </a:path>
              <a:path w="7283450" h="1363345">
                <a:moveTo>
                  <a:pt x="4969362" y="510959"/>
                </a:moveTo>
                <a:lnTo>
                  <a:pt x="4951596" y="480189"/>
                </a:lnTo>
                <a:lnTo>
                  <a:pt x="4982366" y="462424"/>
                </a:lnTo>
                <a:lnTo>
                  <a:pt x="5000132" y="493194"/>
                </a:lnTo>
                <a:lnTo>
                  <a:pt x="4969362" y="510959"/>
                </a:lnTo>
                <a:close/>
              </a:path>
              <a:path w="7283450" h="1363345">
                <a:moveTo>
                  <a:pt x="4907999" y="409896"/>
                </a:moveTo>
                <a:lnTo>
                  <a:pt x="4887626" y="374608"/>
                </a:lnTo>
                <a:lnTo>
                  <a:pt x="4922913" y="354235"/>
                </a:lnTo>
                <a:lnTo>
                  <a:pt x="4943286" y="389523"/>
                </a:lnTo>
                <a:lnTo>
                  <a:pt x="4907999" y="409896"/>
                </a:lnTo>
                <a:close/>
              </a:path>
              <a:path w="7283450" h="1363345">
                <a:moveTo>
                  <a:pt x="4846727" y="308508"/>
                </a:moveTo>
                <a:lnTo>
                  <a:pt x="4823985" y="269118"/>
                </a:lnTo>
                <a:lnTo>
                  <a:pt x="4863375" y="246376"/>
                </a:lnTo>
                <a:lnTo>
                  <a:pt x="4886117" y="285766"/>
                </a:lnTo>
                <a:lnTo>
                  <a:pt x="4846727" y="308508"/>
                </a:lnTo>
                <a:close/>
              </a:path>
              <a:path w="7283450" h="1363345">
                <a:moveTo>
                  <a:pt x="4785368" y="207445"/>
                </a:moveTo>
                <a:lnTo>
                  <a:pt x="4760019" y="163542"/>
                </a:lnTo>
                <a:lnTo>
                  <a:pt x="4803922" y="138192"/>
                </a:lnTo>
                <a:lnTo>
                  <a:pt x="4829271" y="182095"/>
                </a:lnTo>
                <a:lnTo>
                  <a:pt x="4785368" y="207445"/>
                </a:lnTo>
                <a:close/>
              </a:path>
              <a:path w="7283450" h="1363345">
                <a:moveTo>
                  <a:pt x="4724010" y="106377"/>
                </a:moveTo>
                <a:lnTo>
                  <a:pt x="4696058" y="57965"/>
                </a:lnTo>
                <a:lnTo>
                  <a:pt x="4744474" y="30013"/>
                </a:lnTo>
                <a:lnTo>
                  <a:pt x="4772426" y="78424"/>
                </a:lnTo>
                <a:lnTo>
                  <a:pt x="4724010" y="106377"/>
                </a:lnTo>
                <a:close/>
              </a:path>
              <a:path w="7283450" h="1363345">
                <a:moveTo>
                  <a:pt x="5502802" y="1160597"/>
                </a:moveTo>
                <a:lnTo>
                  <a:pt x="5501379" y="1158138"/>
                </a:lnTo>
                <a:lnTo>
                  <a:pt x="5503838" y="1156715"/>
                </a:lnTo>
                <a:lnTo>
                  <a:pt x="5505262" y="1159179"/>
                </a:lnTo>
                <a:lnTo>
                  <a:pt x="5502802" y="1160597"/>
                </a:lnTo>
                <a:close/>
              </a:path>
              <a:path w="7283450" h="1363345">
                <a:moveTo>
                  <a:pt x="5441526" y="1059209"/>
                </a:moveTo>
                <a:lnTo>
                  <a:pt x="5437738" y="1052647"/>
                </a:lnTo>
                <a:lnTo>
                  <a:pt x="5444300" y="1048855"/>
                </a:lnTo>
                <a:lnTo>
                  <a:pt x="5448092" y="1055417"/>
                </a:lnTo>
                <a:lnTo>
                  <a:pt x="5441526" y="1059209"/>
                </a:lnTo>
                <a:close/>
              </a:path>
              <a:path w="7283450" h="1363345">
                <a:moveTo>
                  <a:pt x="5380167" y="958146"/>
                </a:moveTo>
                <a:lnTo>
                  <a:pt x="5373772" y="947066"/>
                </a:lnTo>
                <a:lnTo>
                  <a:pt x="5384852" y="940667"/>
                </a:lnTo>
                <a:lnTo>
                  <a:pt x="5391247" y="951746"/>
                </a:lnTo>
                <a:lnTo>
                  <a:pt x="5380167" y="958146"/>
                </a:lnTo>
                <a:close/>
              </a:path>
              <a:path w="7283450" h="1363345">
                <a:moveTo>
                  <a:pt x="5318814" y="857078"/>
                </a:moveTo>
                <a:lnTo>
                  <a:pt x="5309812" y="841490"/>
                </a:lnTo>
                <a:lnTo>
                  <a:pt x="5325399" y="832488"/>
                </a:lnTo>
                <a:lnTo>
                  <a:pt x="5334401" y="848080"/>
                </a:lnTo>
                <a:lnTo>
                  <a:pt x="5318814" y="857078"/>
                </a:lnTo>
                <a:close/>
              </a:path>
              <a:path w="7283450" h="1363345">
                <a:moveTo>
                  <a:pt x="5257451" y="756014"/>
                </a:moveTo>
                <a:lnTo>
                  <a:pt x="5245846" y="735914"/>
                </a:lnTo>
                <a:lnTo>
                  <a:pt x="5265951" y="724304"/>
                </a:lnTo>
                <a:lnTo>
                  <a:pt x="5277556" y="744409"/>
                </a:lnTo>
                <a:lnTo>
                  <a:pt x="5257451" y="756014"/>
                </a:lnTo>
                <a:close/>
              </a:path>
              <a:path w="7283450" h="1363345">
                <a:moveTo>
                  <a:pt x="5196092" y="654946"/>
                </a:moveTo>
                <a:lnTo>
                  <a:pt x="5181880" y="630328"/>
                </a:lnTo>
                <a:lnTo>
                  <a:pt x="5206499" y="616115"/>
                </a:lnTo>
                <a:lnTo>
                  <a:pt x="5220711" y="640734"/>
                </a:lnTo>
                <a:lnTo>
                  <a:pt x="5196092" y="654946"/>
                </a:lnTo>
                <a:close/>
              </a:path>
              <a:path w="7283450" h="1363345">
                <a:moveTo>
                  <a:pt x="5134820" y="553563"/>
                </a:moveTo>
                <a:lnTo>
                  <a:pt x="5118234" y="524842"/>
                </a:lnTo>
                <a:lnTo>
                  <a:pt x="5146960" y="508256"/>
                </a:lnTo>
                <a:lnTo>
                  <a:pt x="5163541" y="536982"/>
                </a:lnTo>
                <a:lnTo>
                  <a:pt x="5134820" y="553563"/>
                </a:lnTo>
                <a:close/>
              </a:path>
              <a:path w="7283450" h="1363345">
                <a:moveTo>
                  <a:pt x="5073462" y="452495"/>
                </a:moveTo>
                <a:lnTo>
                  <a:pt x="5054273" y="419261"/>
                </a:lnTo>
                <a:lnTo>
                  <a:pt x="5087507" y="400077"/>
                </a:lnTo>
                <a:lnTo>
                  <a:pt x="5106691" y="433306"/>
                </a:lnTo>
                <a:lnTo>
                  <a:pt x="5073462" y="452495"/>
                </a:lnTo>
                <a:close/>
              </a:path>
              <a:path w="7283450" h="1363345">
                <a:moveTo>
                  <a:pt x="5012190" y="351107"/>
                </a:moveTo>
                <a:lnTo>
                  <a:pt x="4990632" y="313771"/>
                </a:lnTo>
                <a:lnTo>
                  <a:pt x="5027969" y="292213"/>
                </a:lnTo>
                <a:lnTo>
                  <a:pt x="5049526" y="329554"/>
                </a:lnTo>
                <a:lnTo>
                  <a:pt x="5012190" y="351107"/>
                </a:lnTo>
                <a:close/>
              </a:path>
              <a:path w="7283450" h="1363345">
                <a:moveTo>
                  <a:pt x="4950831" y="250044"/>
                </a:moveTo>
                <a:lnTo>
                  <a:pt x="4926671" y="208194"/>
                </a:lnTo>
                <a:lnTo>
                  <a:pt x="4968521" y="184034"/>
                </a:lnTo>
                <a:lnTo>
                  <a:pt x="4992681" y="225884"/>
                </a:lnTo>
                <a:lnTo>
                  <a:pt x="4950831" y="250044"/>
                </a:lnTo>
                <a:close/>
              </a:path>
              <a:path w="7283450" h="1363345">
                <a:moveTo>
                  <a:pt x="4889560" y="148656"/>
                </a:moveTo>
                <a:lnTo>
                  <a:pt x="4863026" y="102704"/>
                </a:lnTo>
                <a:lnTo>
                  <a:pt x="4908983" y="76170"/>
                </a:lnTo>
                <a:lnTo>
                  <a:pt x="4935511" y="122127"/>
                </a:lnTo>
                <a:lnTo>
                  <a:pt x="4889560" y="148656"/>
                </a:lnTo>
                <a:close/>
              </a:path>
              <a:path w="7283450" h="1363345">
                <a:moveTo>
                  <a:pt x="5606902" y="1102133"/>
                </a:moveTo>
                <a:lnTo>
                  <a:pt x="5604061" y="1097209"/>
                </a:lnTo>
                <a:lnTo>
                  <a:pt x="5608984" y="1094368"/>
                </a:lnTo>
                <a:lnTo>
                  <a:pt x="5611826" y="1099287"/>
                </a:lnTo>
                <a:lnTo>
                  <a:pt x="5606902" y="1102133"/>
                </a:lnTo>
                <a:close/>
              </a:path>
              <a:path w="7283450" h="1363345">
                <a:moveTo>
                  <a:pt x="5545630" y="1000745"/>
                </a:moveTo>
                <a:lnTo>
                  <a:pt x="5540420" y="991719"/>
                </a:lnTo>
                <a:lnTo>
                  <a:pt x="5549446" y="986504"/>
                </a:lnTo>
                <a:lnTo>
                  <a:pt x="5554661" y="995535"/>
                </a:lnTo>
                <a:lnTo>
                  <a:pt x="5545630" y="1000745"/>
                </a:lnTo>
                <a:close/>
              </a:path>
              <a:path w="7283450" h="1363345">
                <a:moveTo>
                  <a:pt x="5484272" y="899677"/>
                </a:moveTo>
                <a:lnTo>
                  <a:pt x="5476459" y="886143"/>
                </a:lnTo>
                <a:lnTo>
                  <a:pt x="5489993" y="878325"/>
                </a:lnTo>
                <a:lnTo>
                  <a:pt x="5497811" y="891864"/>
                </a:lnTo>
                <a:lnTo>
                  <a:pt x="5484272" y="899677"/>
                </a:lnTo>
                <a:close/>
              </a:path>
              <a:path w="7283450" h="1363345">
                <a:moveTo>
                  <a:pt x="5422914" y="798614"/>
                </a:moveTo>
                <a:lnTo>
                  <a:pt x="5412488" y="780561"/>
                </a:lnTo>
                <a:lnTo>
                  <a:pt x="5430545" y="770136"/>
                </a:lnTo>
                <a:lnTo>
                  <a:pt x="5440966" y="788193"/>
                </a:lnTo>
                <a:lnTo>
                  <a:pt x="5422914" y="798614"/>
                </a:lnTo>
                <a:close/>
              </a:path>
              <a:path w="7283450" h="1363345">
                <a:moveTo>
                  <a:pt x="5361555" y="697550"/>
                </a:moveTo>
                <a:lnTo>
                  <a:pt x="5348527" y="674985"/>
                </a:lnTo>
                <a:lnTo>
                  <a:pt x="5371092" y="661957"/>
                </a:lnTo>
                <a:lnTo>
                  <a:pt x="5384120" y="684522"/>
                </a:lnTo>
                <a:lnTo>
                  <a:pt x="5361555" y="697550"/>
                </a:lnTo>
                <a:close/>
              </a:path>
              <a:path w="7283450" h="1363345">
                <a:moveTo>
                  <a:pt x="5300283" y="596162"/>
                </a:moveTo>
                <a:lnTo>
                  <a:pt x="5284886" y="569495"/>
                </a:lnTo>
                <a:lnTo>
                  <a:pt x="5311554" y="554098"/>
                </a:lnTo>
                <a:lnTo>
                  <a:pt x="5326951" y="580765"/>
                </a:lnTo>
                <a:lnTo>
                  <a:pt x="5300283" y="596162"/>
                </a:lnTo>
                <a:close/>
              </a:path>
              <a:path w="7283450" h="1363345">
                <a:moveTo>
                  <a:pt x="5238925" y="495094"/>
                </a:moveTo>
                <a:lnTo>
                  <a:pt x="5220925" y="463914"/>
                </a:lnTo>
                <a:lnTo>
                  <a:pt x="5252101" y="445914"/>
                </a:lnTo>
                <a:lnTo>
                  <a:pt x="5270105" y="477095"/>
                </a:lnTo>
                <a:lnTo>
                  <a:pt x="5238925" y="495094"/>
                </a:lnTo>
                <a:close/>
              </a:path>
              <a:path w="7283450" h="1363345">
                <a:moveTo>
                  <a:pt x="5177653" y="393706"/>
                </a:moveTo>
                <a:lnTo>
                  <a:pt x="5157280" y="358423"/>
                </a:lnTo>
                <a:lnTo>
                  <a:pt x="5192567" y="338050"/>
                </a:lnTo>
                <a:lnTo>
                  <a:pt x="5212935" y="373338"/>
                </a:lnTo>
                <a:lnTo>
                  <a:pt x="5177653" y="393706"/>
                </a:lnTo>
                <a:close/>
              </a:path>
              <a:path w="7283450" h="1363345">
                <a:moveTo>
                  <a:pt x="5116294" y="292643"/>
                </a:moveTo>
                <a:lnTo>
                  <a:pt x="5093318" y="252847"/>
                </a:lnTo>
                <a:lnTo>
                  <a:pt x="5133114" y="229871"/>
                </a:lnTo>
                <a:lnTo>
                  <a:pt x="5156090" y="269667"/>
                </a:lnTo>
                <a:lnTo>
                  <a:pt x="5116294" y="292643"/>
                </a:lnTo>
                <a:close/>
              </a:path>
              <a:path w="7283450" h="1363345">
                <a:moveTo>
                  <a:pt x="5055022" y="191260"/>
                </a:moveTo>
                <a:lnTo>
                  <a:pt x="5029677" y="147357"/>
                </a:lnTo>
                <a:lnTo>
                  <a:pt x="5073576" y="122007"/>
                </a:lnTo>
                <a:lnTo>
                  <a:pt x="5098925" y="165910"/>
                </a:lnTo>
                <a:lnTo>
                  <a:pt x="5055022" y="191260"/>
                </a:lnTo>
                <a:close/>
              </a:path>
              <a:path w="7283450" h="1363345">
                <a:moveTo>
                  <a:pt x="4993659" y="90192"/>
                </a:moveTo>
                <a:lnTo>
                  <a:pt x="4965707" y="41776"/>
                </a:lnTo>
                <a:lnTo>
                  <a:pt x="5014123" y="13824"/>
                </a:lnTo>
                <a:lnTo>
                  <a:pt x="5042075" y="62240"/>
                </a:lnTo>
                <a:lnTo>
                  <a:pt x="4993659" y="90192"/>
                </a:lnTo>
                <a:close/>
              </a:path>
              <a:path w="7283450" h="1363345">
                <a:moveTo>
                  <a:pt x="5772451" y="1144407"/>
                </a:moveTo>
                <a:lnTo>
                  <a:pt x="5771033" y="1141948"/>
                </a:lnTo>
                <a:lnTo>
                  <a:pt x="5773493" y="1140525"/>
                </a:lnTo>
                <a:lnTo>
                  <a:pt x="5774911" y="1142989"/>
                </a:lnTo>
                <a:lnTo>
                  <a:pt x="5772451" y="1144407"/>
                </a:lnTo>
                <a:close/>
              </a:path>
              <a:path w="7283450" h="1363345">
                <a:moveTo>
                  <a:pt x="5711093" y="1043344"/>
                </a:moveTo>
                <a:lnTo>
                  <a:pt x="5707067" y="1036372"/>
                </a:lnTo>
                <a:lnTo>
                  <a:pt x="5714039" y="1032346"/>
                </a:lnTo>
                <a:lnTo>
                  <a:pt x="5718065" y="1039318"/>
                </a:lnTo>
                <a:lnTo>
                  <a:pt x="5711093" y="1043344"/>
                </a:lnTo>
                <a:close/>
              </a:path>
              <a:path w="7283450" h="1363345">
                <a:moveTo>
                  <a:pt x="5649734" y="942281"/>
                </a:moveTo>
                <a:lnTo>
                  <a:pt x="5643101" y="930795"/>
                </a:lnTo>
                <a:lnTo>
                  <a:pt x="5654591" y="924162"/>
                </a:lnTo>
                <a:lnTo>
                  <a:pt x="5661220" y="935647"/>
                </a:lnTo>
                <a:lnTo>
                  <a:pt x="5649734" y="942281"/>
                </a:lnTo>
                <a:close/>
              </a:path>
              <a:path w="7283450" h="1363345">
                <a:moveTo>
                  <a:pt x="5588458" y="840893"/>
                </a:moveTo>
                <a:lnTo>
                  <a:pt x="5579460" y="825305"/>
                </a:lnTo>
                <a:lnTo>
                  <a:pt x="5595053" y="816303"/>
                </a:lnTo>
                <a:lnTo>
                  <a:pt x="5604050" y="831891"/>
                </a:lnTo>
                <a:lnTo>
                  <a:pt x="5588458" y="840893"/>
                </a:lnTo>
                <a:close/>
              </a:path>
              <a:path w="7283450" h="1363345">
                <a:moveTo>
                  <a:pt x="5527018" y="740154"/>
                </a:moveTo>
                <a:lnTo>
                  <a:pt x="5515175" y="719638"/>
                </a:lnTo>
                <a:lnTo>
                  <a:pt x="5535686" y="707794"/>
                </a:lnTo>
                <a:lnTo>
                  <a:pt x="5547530" y="728310"/>
                </a:lnTo>
                <a:lnTo>
                  <a:pt x="5527018" y="740154"/>
                </a:lnTo>
                <a:close/>
              </a:path>
              <a:path w="7283450" h="1363345">
                <a:moveTo>
                  <a:pt x="5465746" y="638761"/>
                </a:moveTo>
                <a:lnTo>
                  <a:pt x="5451534" y="614147"/>
                </a:lnTo>
                <a:lnTo>
                  <a:pt x="5476148" y="599935"/>
                </a:lnTo>
                <a:lnTo>
                  <a:pt x="5490360" y="624549"/>
                </a:lnTo>
                <a:lnTo>
                  <a:pt x="5465746" y="638761"/>
                </a:lnTo>
                <a:close/>
              </a:path>
              <a:path w="7283450" h="1363345">
                <a:moveTo>
                  <a:pt x="5404383" y="537698"/>
                </a:moveTo>
                <a:lnTo>
                  <a:pt x="5387568" y="508571"/>
                </a:lnTo>
                <a:lnTo>
                  <a:pt x="5416700" y="491751"/>
                </a:lnTo>
                <a:lnTo>
                  <a:pt x="5433519" y="520878"/>
                </a:lnTo>
                <a:lnTo>
                  <a:pt x="5404383" y="537698"/>
                </a:lnTo>
                <a:close/>
              </a:path>
              <a:path w="7283450" h="1363345">
                <a:moveTo>
                  <a:pt x="5343030" y="436635"/>
                </a:moveTo>
                <a:lnTo>
                  <a:pt x="5323602" y="402990"/>
                </a:lnTo>
                <a:lnTo>
                  <a:pt x="5357247" y="383567"/>
                </a:lnTo>
                <a:lnTo>
                  <a:pt x="5376670" y="417212"/>
                </a:lnTo>
                <a:lnTo>
                  <a:pt x="5343030" y="436635"/>
                </a:lnTo>
                <a:close/>
              </a:path>
              <a:path w="7283450" h="1363345">
                <a:moveTo>
                  <a:pt x="5281758" y="335247"/>
                </a:moveTo>
                <a:lnTo>
                  <a:pt x="5259962" y="297495"/>
                </a:lnTo>
                <a:lnTo>
                  <a:pt x="5297709" y="275703"/>
                </a:lnTo>
                <a:lnTo>
                  <a:pt x="5319500" y="313455"/>
                </a:lnTo>
                <a:lnTo>
                  <a:pt x="5281758" y="335247"/>
                </a:lnTo>
                <a:close/>
              </a:path>
              <a:path w="7283450" h="1363345">
                <a:moveTo>
                  <a:pt x="5220395" y="234184"/>
                </a:moveTo>
                <a:lnTo>
                  <a:pt x="5195996" y="191923"/>
                </a:lnTo>
                <a:lnTo>
                  <a:pt x="5238256" y="167524"/>
                </a:lnTo>
                <a:lnTo>
                  <a:pt x="5262655" y="209785"/>
                </a:lnTo>
                <a:lnTo>
                  <a:pt x="5220395" y="234184"/>
                </a:lnTo>
                <a:close/>
              </a:path>
              <a:path w="7283450" h="1363345">
                <a:moveTo>
                  <a:pt x="5159123" y="132791"/>
                </a:moveTo>
                <a:lnTo>
                  <a:pt x="5132355" y="86428"/>
                </a:lnTo>
                <a:lnTo>
                  <a:pt x="5178717" y="59661"/>
                </a:lnTo>
                <a:lnTo>
                  <a:pt x="5205485" y="106023"/>
                </a:lnTo>
                <a:lnTo>
                  <a:pt x="5159123" y="132791"/>
                </a:lnTo>
                <a:close/>
              </a:path>
              <a:path w="7283450" h="1363345">
                <a:moveTo>
                  <a:pt x="5876556" y="1085948"/>
                </a:moveTo>
                <a:lnTo>
                  <a:pt x="5873715" y="1081024"/>
                </a:lnTo>
                <a:lnTo>
                  <a:pt x="5878638" y="1078183"/>
                </a:lnTo>
                <a:lnTo>
                  <a:pt x="5881480" y="1083107"/>
                </a:lnTo>
                <a:lnTo>
                  <a:pt x="5876556" y="1085948"/>
                </a:lnTo>
                <a:close/>
              </a:path>
              <a:path w="7283450" h="1363345">
                <a:moveTo>
                  <a:pt x="5815284" y="984555"/>
                </a:moveTo>
                <a:lnTo>
                  <a:pt x="5810074" y="975534"/>
                </a:lnTo>
                <a:lnTo>
                  <a:pt x="5819100" y="970324"/>
                </a:lnTo>
                <a:lnTo>
                  <a:pt x="5824310" y="979345"/>
                </a:lnTo>
                <a:lnTo>
                  <a:pt x="5815284" y="984555"/>
                </a:lnTo>
                <a:close/>
              </a:path>
              <a:path w="7283450" h="1363345">
                <a:moveTo>
                  <a:pt x="5753926" y="883492"/>
                </a:moveTo>
                <a:lnTo>
                  <a:pt x="5746108" y="869953"/>
                </a:lnTo>
                <a:lnTo>
                  <a:pt x="5759647" y="862135"/>
                </a:lnTo>
                <a:lnTo>
                  <a:pt x="5767465" y="875674"/>
                </a:lnTo>
                <a:lnTo>
                  <a:pt x="5753926" y="883492"/>
                </a:lnTo>
                <a:close/>
              </a:path>
              <a:path w="7283450" h="1363345">
                <a:moveTo>
                  <a:pt x="5692563" y="782429"/>
                </a:moveTo>
                <a:lnTo>
                  <a:pt x="5682142" y="764377"/>
                </a:lnTo>
                <a:lnTo>
                  <a:pt x="5700194" y="753956"/>
                </a:lnTo>
                <a:lnTo>
                  <a:pt x="5710615" y="772008"/>
                </a:lnTo>
                <a:lnTo>
                  <a:pt x="5692563" y="782429"/>
                </a:lnTo>
                <a:close/>
              </a:path>
              <a:path w="7283450" h="1363345">
                <a:moveTo>
                  <a:pt x="5631209" y="681365"/>
                </a:moveTo>
                <a:lnTo>
                  <a:pt x="5618181" y="658800"/>
                </a:lnTo>
                <a:lnTo>
                  <a:pt x="5640746" y="645772"/>
                </a:lnTo>
                <a:lnTo>
                  <a:pt x="5653775" y="668337"/>
                </a:lnTo>
                <a:lnTo>
                  <a:pt x="5631209" y="681365"/>
                </a:lnTo>
                <a:close/>
              </a:path>
              <a:path w="7283450" h="1363345">
                <a:moveTo>
                  <a:pt x="5569846" y="580302"/>
                </a:moveTo>
                <a:lnTo>
                  <a:pt x="5554211" y="553219"/>
                </a:lnTo>
                <a:lnTo>
                  <a:pt x="5581294" y="537584"/>
                </a:lnTo>
                <a:lnTo>
                  <a:pt x="5596929" y="564667"/>
                </a:lnTo>
                <a:lnTo>
                  <a:pt x="5569846" y="580302"/>
                </a:lnTo>
                <a:close/>
              </a:path>
              <a:path w="7283450" h="1363345">
                <a:moveTo>
                  <a:pt x="5508574" y="478914"/>
                </a:moveTo>
                <a:lnTo>
                  <a:pt x="5490575" y="447734"/>
                </a:lnTo>
                <a:lnTo>
                  <a:pt x="5521760" y="429729"/>
                </a:lnTo>
                <a:lnTo>
                  <a:pt x="5539760" y="460910"/>
                </a:lnTo>
                <a:lnTo>
                  <a:pt x="5508574" y="478914"/>
                </a:lnTo>
                <a:close/>
              </a:path>
              <a:path w="7283450" h="1363345">
                <a:moveTo>
                  <a:pt x="5447221" y="377846"/>
                </a:moveTo>
                <a:lnTo>
                  <a:pt x="5426609" y="342153"/>
                </a:lnTo>
                <a:lnTo>
                  <a:pt x="5462303" y="321545"/>
                </a:lnTo>
                <a:lnTo>
                  <a:pt x="5482915" y="357239"/>
                </a:lnTo>
                <a:lnTo>
                  <a:pt x="5447221" y="377846"/>
                </a:lnTo>
                <a:close/>
              </a:path>
              <a:path w="7283450" h="1363345">
                <a:moveTo>
                  <a:pt x="5385863" y="276783"/>
                </a:moveTo>
                <a:lnTo>
                  <a:pt x="5362648" y="236576"/>
                </a:lnTo>
                <a:lnTo>
                  <a:pt x="5402855" y="213362"/>
                </a:lnTo>
                <a:lnTo>
                  <a:pt x="5426070" y="253568"/>
                </a:lnTo>
                <a:lnTo>
                  <a:pt x="5385863" y="276783"/>
                </a:lnTo>
                <a:close/>
              </a:path>
              <a:path w="7283450" h="1363345">
                <a:moveTo>
                  <a:pt x="5324586" y="175395"/>
                </a:moveTo>
                <a:lnTo>
                  <a:pt x="5299002" y="131081"/>
                </a:lnTo>
                <a:lnTo>
                  <a:pt x="5343316" y="105498"/>
                </a:lnTo>
                <a:lnTo>
                  <a:pt x="5368900" y="149811"/>
                </a:lnTo>
                <a:lnTo>
                  <a:pt x="5324586" y="175395"/>
                </a:lnTo>
                <a:close/>
              </a:path>
              <a:path w="7283450" h="1363345">
                <a:moveTo>
                  <a:pt x="6042015" y="1128552"/>
                </a:moveTo>
                <a:lnTo>
                  <a:pt x="6040358" y="1125677"/>
                </a:lnTo>
                <a:lnTo>
                  <a:pt x="6043233" y="1124015"/>
                </a:lnTo>
                <a:lnTo>
                  <a:pt x="6044890" y="1126890"/>
                </a:lnTo>
                <a:lnTo>
                  <a:pt x="6042015" y="1128552"/>
                </a:lnTo>
                <a:close/>
              </a:path>
              <a:path w="7283450" h="1363345">
                <a:moveTo>
                  <a:pt x="5980662" y="1027484"/>
                </a:moveTo>
                <a:lnTo>
                  <a:pt x="5976397" y="1020101"/>
                </a:lnTo>
                <a:lnTo>
                  <a:pt x="5983780" y="1015836"/>
                </a:lnTo>
                <a:lnTo>
                  <a:pt x="5988045" y="1023224"/>
                </a:lnTo>
                <a:lnTo>
                  <a:pt x="5980662" y="1027484"/>
                </a:lnTo>
                <a:close/>
              </a:path>
              <a:path w="7283450" h="1363345">
                <a:moveTo>
                  <a:pt x="5919390" y="926096"/>
                </a:moveTo>
                <a:lnTo>
                  <a:pt x="5912756" y="914606"/>
                </a:lnTo>
                <a:lnTo>
                  <a:pt x="5924246" y="907972"/>
                </a:lnTo>
                <a:lnTo>
                  <a:pt x="5930880" y="919463"/>
                </a:lnTo>
                <a:lnTo>
                  <a:pt x="5919390" y="926096"/>
                </a:lnTo>
                <a:close/>
              </a:path>
              <a:path w="7283450" h="1363345">
                <a:moveTo>
                  <a:pt x="5858027" y="825033"/>
                </a:moveTo>
                <a:lnTo>
                  <a:pt x="5848790" y="809029"/>
                </a:lnTo>
                <a:lnTo>
                  <a:pt x="5864794" y="799793"/>
                </a:lnTo>
                <a:lnTo>
                  <a:pt x="5874030" y="815797"/>
                </a:lnTo>
                <a:lnTo>
                  <a:pt x="5858027" y="825033"/>
                </a:lnTo>
                <a:close/>
              </a:path>
              <a:path w="7283450" h="1363345">
                <a:moveTo>
                  <a:pt x="5796673" y="723969"/>
                </a:moveTo>
                <a:lnTo>
                  <a:pt x="5784830" y="703453"/>
                </a:lnTo>
                <a:lnTo>
                  <a:pt x="5805341" y="691609"/>
                </a:lnTo>
                <a:lnTo>
                  <a:pt x="5817185" y="712126"/>
                </a:lnTo>
                <a:lnTo>
                  <a:pt x="5796673" y="723969"/>
                </a:lnTo>
                <a:close/>
              </a:path>
              <a:path w="7283450" h="1363345">
                <a:moveTo>
                  <a:pt x="5735315" y="622906"/>
                </a:moveTo>
                <a:lnTo>
                  <a:pt x="5720864" y="597872"/>
                </a:lnTo>
                <a:lnTo>
                  <a:pt x="5745889" y="583425"/>
                </a:lnTo>
                <a:lnTo>
                  <a:pt x="5760340" y="608455"/>
                </a:lnTo>
                <a:lnTo>
                  <a:pt x="5735315" y="622906"/>
                </a:lnTo>
                <a:close/>
              </a:path>
              <a:path w="7283450" h="1363345">
                <a:moveTo>
                  <a:pt x="5674038" y="521513"/>
                </a:moveTo>
                <a:lnTo>
                  <a:pt x="5657218" y="492382"/>
                </a:lnTo>
                <a:lnTo>
                  <a:pt x="5686350" y="475562"/>
                </a:lnTo>
                <a:lnTo>
                  <a:pt x="5703170" y="504698"/>
                </a:lnTo>
                <a:lnTo>
                  <a:pt x="5674038" y="521513"/>
                </a:lnTo>
                <a:close/>
              </a:path>
              <a:path w="7283450" h="1363345">
                <a:moveTo>
                  <a:pt x="5612680" y="420450"/>
                </a:moveTo>
                <a:lnTo>
                  <a:pt x="5593257" y="386805"/>
                </a:lnTo>
                <a:lnTo>
                  <a:pt x="5626902" y="367383"/>
                </a:lnTo>
                <a:lnTo>
                  <a:pt x="5646325" y="401027"/>
                </a:lnTo>
                <a:lnTo>
                  <a:pt x="5612680" y="420450"/>
                </a:lnTo>
                <a:close/>
              </a:path>
              <a:path w="7283450" h="1363345">
                <a:moveTo>
                  <a:pt x="5551408" y="319062"/>
                </a:moveTo>
                <a:lnTo>
                  <a:pt x="5529616" y="281315"/>
                </a:lnTo>
                <a:lnTo>
                  <a:pt x="5567363" y="259519"/>
                </a:lnTo>
                <a:lnTo>
                  <a:pt x="5589155" y="297266"/>
                </a:lnTo>
                <a:lnTo>
                  <a:pt x="5551408" y="319062"/>
                </a:lnTo>
                <a:close/>
              </a:path>
              <a:path w="7283450" h="1363345">
                <a:moveTo>
                  <a:pt x="5490055" y="217994"/>
                </a:moveTo>
                <a:lnTo>
                  <a:pt x="5465656" y="175734"/>
                </a:lnTo>
                <a:lnTo>
                  <a:pt x="5507916" y="151335"/>
                </a:lnTo>
                <a:lnTo>
                  <a:pt x="5532315" y="193595"/>
                </a:lnTo>
                <a:lnTo>
                  <a:pt x="5490055" y="217994"/>
                </a:lnTo>
                <a:close/>
              </a:path>
              <a:path w="7283450" h="1363345">
                <a:moveTo>
                  <a:pt x="5428692" y="116931"/>
                </a:moveTo>
                <a:lnTo>
                  <a:pt x="5401685" y="70158"/>
                </a:lnTo>
                <a:lnTo>
                  <a:pt x="5448458" y="43151"/>
                </a:lnTo>
                <a:lnTo>
                  <a:pt x="5475465" y="89929"/>
                </a:lnTo>
                <a:lnTo>
                  <a:pt x="5428692" y="116931"/>
                </a:lnTo>
                <a:close/>
              </a:path>
              <a:path w="7283450" h="1363345">
                <a:moveTo>
                  <a:pt x="6146120" y="1070083"/>
                </a:moveTo>
                <a:lnTo>
                  <a:pt x="6143045" y="1064754"/>
                </a:lnTo>
                <a:lnTo>
                  <a:pt x="6148374" y="1061673"/>
                </a:lnTo>
                <a:lnTo>
                  <a:pt x="6151455" y="1067008"/>
                </a:lnTo>
                <a:lnTo>
                  <a:pt x="6146120" y="1070083"/>
                </a:lnTo>
                <a:close/>
              </a:path>
              <a:path w="7283450" h="1363345">
                <a:moveTo>
                  <a:pt x="6084853" y="968700"/>
                </a:moveTo>
                <a:lnTo>
                  <a:pt x="6079404" y="959258"/>
                </a:lnTo>
                <a:lnTo>
                  <a:pt x="6088836" y="953814"/>
                </a:lnTo>
                <a:lnTo>
                  <a:pt x="6094285" y="963251"/>
                </a:lnTo>
                <a:lnTo>
                  <a:pt x="6084853" y="968700"/>
                </a:lnTo>
                <a:close/>
              </a:path>
              <a:path w="7283450" h="1363345">
                <a:moveTo>
                  <a:pt x="6023490" y="867637"/>
                </a:moveTo>
                <a:lnTo>
                  <a:pt x="6015438" y="853687"/>
                </a:lnTo>
                <a:lnTo>
                  <a:pt x="6029388" y="845630"/>
                </a:lnTo>
                <a:lnTo>
                  <a:pt x="6037444" y="859580"/>
                </a:lnTo>
                <a:lnTo>
                  <a:pt x="6023490" y="867637"/>
                </a:lnTo>
                <a:close/>
              </a:path>
              <a:path w="7283450" h="1363345">
                <a:moveTo>
                  <a:pt x="5962132" y="766569"/>
                </a:moveTo>
                <a:lnTo>
                  <a:pt x="5951472" y="748106"/>
                </a:lnTo>
                <a:lnTo>
                  <a:pt x="5969935" y="737447"/>
                </a:lnTo>
                <a:lnTo>
                  <a:pt x="5980594" y="755909"/>
                </a:lnTo>
                <a:lnTo>
                  <a:pt x="5962132" y="766569"/>
                </a:lnTo>
                <a:close/>
              </a:path>
              <a:path w="7283450" h="1363345">
                <a:moveTo>
                  <a:pt x="5900773" y="665501"/>
                </a:moveTo>
                <a:lnTo>
                  <a:pt x="5887511" y="642525"/>
                </a:lnTo>
                <a:lnTo>
                  <a:pt x="5910482" y="629263"/>
                </a:lnTo>
                <a:lnTo>
                  <a:pt x="5923749" y="652239"/>
                </a:lnTo>
                <a:lnTo>
                  <a:pt x="5900773" y="665501"/>
                </a:lnTo>
                <a:close/>
              </a:path>
              <a:path w="7283450" h="1363345">
                <a:moveTo>
                  <a:pt x="5839415" y="564437"/>
                </a:moveTo>
                <a:lnTo>
                  <a:pt x="5823545" y="536953"/>
                </a:lnTo>
                <a:lnTo>
                  <a:pt x="5851034" y="521079"/>
                </a:lnTo>
                <a:lnTo>
                  <a:pt x="5866904" y="548568"/>
                </a:lnTo>
                <a:lnTo>
                  <a:pt x="5839415" y="564437"/>
                </a:lnTo>
                <a:close/>
              </a:path>
              <a:path w="7283450" h="1363345">
                <a:moveTo>
                  <a:pt x="5778143" y="463049"/>
                </a:moveTo>
                <a:lnTo>
                  <a:pt x="5759904" y="431458"/>
                </a:lnTo>
                <a:lnTo>
                  <a:pt x="5791496" y="413220"/>
                </a:lnTo>
                <a:lnTo>
                  <a:pt x="5809734" y="444806"/>
                </a:lnTo>
                <a:lnTo>
                  <a:pt x="5778143" y="463049"/>
                </a:lnTo>
                <a:close/>
              </a:path>
              <a:path w="7283450" h="1363345">
                <a:moveTo>
                  <a:pt x="5716784" y="361981"/>
                </a:moveTo>
                <a:lnTo>
                  <a:pt x="5695938" y="325877"/>
                </a:lnTo>
                <a:lnTo>
                  <a:pt x="5732042" y="305036"/>
                </a:lnTo>
                <a:lnTo>
                  <a:pt x="5752889" y="341140"/>
                </a:lnTo>
                <a:lnTo>
                  <a:pt x="5716784" y="361981"/>
                </a:lnTo>
                <a:close/>
              </a:path>
              <a:path w="7283450" h="1363345">
                <a:moveTo>
                  <a:pt x="5655508" y="260598"/>
                </a:moveTo>
                <a:lnTo>
                  <a:pt x="5632298" y="220392"/>
                </a:lnTo>
                <a:lnTo>
                  <a:pt x="5672505" y="197177"/>
                </a:lnTo>
                <a:lnTo>
                  <a:pt x="5695720" y="237383"/>
                </a:lnTo>
                <a:lnTo>
                  <a:pt x="5655508" y="260598"/>
                </a:lnTo>
                <a:close/>
              </a:path>
              <a:path w="7283450" h="1363345">
                <a:moveTo>
                  <a:pt x="5594154" y="159530"/>
                </a:moveTo>
                <a:lnTo>
                  <a:pt x="5568332" y="114810"/>
                </a:lnTo>
                <a:lnTo>
                  <a:pt x="5613057" y="88988"/>
                </a:lnTo>
                <a:lnTo>
                  <a:pt x="5638874" y="133713"/>
                </a:lnTo>
                <a:lnTo>
                  <a:pt x="5594154" y="159530"/>
                </a:lnTo>
                <a:close/>
              </a:path>
              <a:path w="7283450" h="1363345">
                <a:moveTo>
                  <a:pt x="6311583" y="1112687"/>
                </a:moveTo>
                <a:lnTo>
                  <a:pt x="6309687" y="1109406"/>
                </a:lnTo>
                <a:lnTo>
                  <a:pt x="6312973" y="1107510"/>
                </a:lnTo>
                <a:lnTo>
                  <a:pt x="6314864" y="1110791"/>
                </a:lnTo>
                <a:lnTo>
                  <a:pt x="6311583" y="1112687"/>
                </a:lnTo>
                <a:close/>
              </a:path>
              <a:path w="7283450" h="1363345">
                <a:moveTo>
                  <a:pt x="6250311" y="1011299"/>
                </a:moveTo>
                <a:lnTo>
                  <a:pt x="6246047" y="1003916"/>
                </a:lnTo>
                <a:lnTo>
                  <a:pt x="6253435" y="999651"/>
                </a:lnTo>
                <a:lnTo>
                  <a:pt x="6257694" y="1007035"/>
                </a:lnTo>
                <a:lnTo>
                  <a:pt x="6250311" y="1011299"/>
                </a:lnTo>
                <a:close/>
              </a:path>
              <a:path w="7283450" h="1363345">
                <a:moveTo>
                  <a:pt x="6188953" y="910231"/>
                </a:moveTo>
                <a:lnTo>
                  <a:pt x="6182085" y="898335"/>
                </a:lnTo>
                <a:lnTo>
                  <a:pt x="6193982" y="891463"/>
                </a:lnTo>
                <a:lnTo>
                  <a:pt x="6200854" y="903364"/>
                </a:lnTo>
                <a:lnTo>
                  <a:pt x="6188953" y="910231"/>
                </a:lnTo>
                <a:close/>
              </a:path>
              <a:path w="7283450" h="1363345">
                <a:moveTo>
                  <a:pt x="6127595" y="809168"/>
                </a:moveTo>
                <a:lnTo>
                  <a:pt x="6118120" y="792759"/>
                </a:lnTo>
                <a:lnTo>
                  <a:pt x="6134529" y="783284"/>
                </a:lnTo>
                <a:lnTo>
                  <a:pt x="6144004" y="799693"/>
                </a:lnTo>
                <a:lnTo>
                  <a:pt x="6127595" y="809168"/>
                </a:lnTo>
                <a:close/>
              </a:path>
              <a:path w="7283450" h="1363345">
                <a:moveTo>
                  <a:pt x="6066236" y="708105"/>
                </a:moveTo>
                <a:lnTo>
                  <a:pt x="6054158" y="687182"/>
                </a:lnTo>
                <a:lnTo>
                  <a:pt x="6075081" y="675100"/>
                </a:lnTo>
                <a:lnTo>
                  <a:pt x="6087158" y="696022"/>
                </a:lnTo>
                <a:lnTo>
                  <a:pt x="6066236" y="708105"/>
                </a:lnTo>
                <a:close/>
              </a:path>
              <a:path w="7283450" h="1363345">
                <a:moveTo>
                  <a:pt x="6004964" y="606717"/>
                </a:moveTo>
                <a:lnTo>
                  <a:pt x="5990518" y="581687"/>
                </a:lnTo>
                <a:lnTo>
                  <a:pt x="6015542" y="567241"/>
                </a:lnTo>
                <a:lnTo>
                  <a:pt x="6029994" y="592265"/>
                </a:lnTo>
                <a:lnTo>
                  <a:pt x="6004964" y="606717"/>
                </a:lnTo>
                <a:close/>
              </a:path>
              <a:path w="7283450" h="1363345">
                <a:moveTo>
                  <a:pt x="5943606" y="505653"/>
                </a:moveTo>
                <a:lnTo>
                  <a:pt x="5926552" y="476111"/>
                </a:lnTo>
                <a:lnTo>
                  <a:pt x="5956094" y="459057"/>
                </a:lnTo>
                <a:lnTo>
                  <a:pt x="5973148" y="488595"/>
                </a:lnTo>
                <a:lnTo>
                  <a:pt x="5943606" y="505653"/>
                </a:lnTo>
                <a:close/>
              </a:path>
              <a:path w="7283450" h="1363345">
                <a:moveTo>
                  <a:pt x="5882247" y="404590"/>
                </a:moveTo>
                <a:lnTo>
                  <a:pt x="5862586" y="370535"/>
                </a:lnTo>
                <a:lnTo>
                  <a:pt x="5896636" y="350873"/>
                </a:lnTo>
                <a:lnTo>
                  <a:pt x="5916298" y="384929"/>
                </a:lnTo>
                <a:lnTo>
                  <a:pt x="5882247" y="404590"/>
                </a:lnTo>
                <a:close/>
              </a:path>
              <a:path w="7283450" h="1363345">
                <a:moveTo>
                  <a:pt x="5820971" y="303197"/>
                </a:moveTo>
                <a:lnTo>
                  <a:pt x="5798940" y="265039"/>
                </a:lnTo>
                <a:lnTo>
                  <a:pt x="5837098" y="243009"/>
                </a:lnTo>
                <a:lnTo>
                  <a:pt x="5859129" y="281167"/>
                </a:lnTo>
                <a:lnTo>
                  <a:pt x="5820971" y="303197"/>
                </a:lnTo>
                <a:close/>
              </a:path>
              <a:path w="7283450" h="1363345">
                <a:moveTo>
                  <a:pt x="5759617" y="202134"/>
                </a:moveTo>
                <a:lnTo>
                  <a:pt x="5734980" y="159463"/>
                </a:lnTo>
                <a:lnTo>
                  <a:pt x="5777650" y="134825"/>
                </a:lnTo>
                <a:lnTo>
                  <a:pt x="5802288" y="177496"/>
                </a:lnTo>
                <a:lnTo>
                  <a:pt x="5759617" y="202134"/>
                </a:lnTo>
                <a:close/>
              </a:path>
              <a:path w="7283450" h="1363345">
                <a:moveTo>
                  <a:pt x="5698345" y="100741"/>
                </a:moveTo>
                <a:lnTo>
                  <a:pt x="5671339" y="53973"/>
                </a:lnTo>
                <a:lnTo>
                  <a:pt x="5718112" y="26966"/>
                </a:lnTo>
                <a:lnTo>
                  <a:pt x="5745119" y="73739"/>
                </a:lnTo>
                <a:lnTo>
                  <a:pt x="5698345" y="100741"/>
                </a:lnTo>
                <a:close/>
              </a:path>
              <a:path w="7283450" h="1363345">
                <a:moveTo>
                  <a:pt x="6478278" y="1154580"/>
                </a:moveTo>
                <a:lnTo>
                  <a:pt x="6476635" y="1154580"/>
                </a:lnTo>
                <a:lnTo>
                  <a:pt x="6476335" y="1154059"/>
                </a:lnTo>
                <a:lnTo>
                  <a:pt x="6477978" y="1154059"/>
                </a:lnTo>
                <a:lnTo>
                  <a:pt x="6478278" y="1154580"/>
                </a:lnTo>
                <a:close/>
              </a:path>
              <a:path w="7283450" h="1363345">
                <a:moveTo>
                  <a:pt x="6415774" y="1053898"/>
                </a:moveTo>
                <a:lnTo>
                  <a:pt x="6412694" y="1048569"/>
                </a:lnTo>
                <a:lnTo>
                  <a:pt x="6418028" y="1045488"/>
                </a:lnTo>
                <a:lnTo>
                  <a:pt x="6421109" y="1050818"/>
                </a:lnTo>
                <a:lnTo>
                  <a:pt x="6415774" y="1053898"/>
                </a:lnTo>
                <a:close/>
              </a:path>
              <a:path w="7283450" h="1363345">
                <a:moveTo>
                  <a:pt x="6354416" y="952835"/>
                </a:moveTo>
                <a:lnTo>
                  <a:pt x="6348733" y="942988"/>
                </a:lnTo>
                <a:lnTo>
                  <a:pt x="6358575" y="937305"/>
                </a:lnTo>
                <a:lnTo>
                  <a:pt x="6364259" y="947152"/>
                </a:lnTo>
                <a:lnTo>
                  <a:pt x="6354416" y="952835"/>
                </a:lnTo>
                <a:close/>
              </a:path>
              <a:path w="7283450" h="1363345">
                <a:moveTo>
                  <a:pt x="6293144" y="851447"/>
                </a:moveTo>
                <a:lnTo>
                  <a:pt x="6285092" y="837493"/>
                </a:lnTo>
                <a:lnTo>
                  <a:pt x="6299037" y="829441"/>
                </a:lnTo>
                <a:lnTo>
                  <a:pt x="6307089" y="843395"/>
                </a:lnTo>
                <a:lnTo>
                  <a:pt x="6293144" y="851447"/>
                </a:lnTo>
                <a:close/>
              </a:path>
              <a:path w="7283450" h="1363345">
                <a:moveTo>
                  <a:pt x="6231700" y="750709"/>
                </a:moveTo>
                <a:lnTo>
                  <a:pt x="6220801" y="731830"/>
                </a:lnTo>
                <a:lnTo>
                  <a:pt x="6239675" y="720932"/>
                </a:lnTo>
                <a:lnTo>
                  <a:pt x="6250573" y="739810"/>
                </a:lnTo>
                <a:lnTo>
                  <a:pt x="6231700" y="750709"/>
                </a:lnTo>
                <a:close/>
              </a:path>
              <a:path w="7283450" h="1363345">
                <a:moveTo>
                  <a:pt x="6170423" y="649321"/>
                </a:moveTo>
                <a:lnTo>
                  <a:pt x="6157161" y="626345"/>
                </a:lnTo>
                <a:lnTo>
                  <a:pt x="6180142" y="613078"/>
                </a:lnTo>
                <a:lnTo>
                  <a:pt x="6193404" y="636054"/>
                </a:lnTo>
                <a:lnTo>
                  <a:pt x="6170423" y="649321"/>
                </a:lnTo>
                <a:close/>
              </a:path>
              <a:path w="7283450" h="1363345">
                <a:moveTo>
                  <a:pt x="6109070" y="548252"/>
                </a:moveTo>
                <a:lnTo>
                  <a:pt x="6093195" y="520764"/>
                </a:lnTo>
                <a:lnTo>
                  <a:pt x="6120684" y="504894"/>
                </a:lnTo>
                <a:lnTo>
                  <a:pt x="6136558" y="532383"/>
                </a:lnTo>
                <a:lnTo>
                  <a:pt x="6109070" y="548252"/>
                </a:lnTo>
                <a:close/>
              </a:path>
              <a:path w="7283450" h="1363345">
                <a:moveTo>
                  <a:pt x="6047798" y="446864"/>
                </a:moveTo>
                <a:lnTo>
                  <a:pt x="6029554" y="415268"/>
                </a:lnTo>
                <a:lnTo>
                  <a:pt x="6061146" y="397030"/>
                </a:lnTo>
                <a:lnTo>
                  <a:pt x="6079389" y="428626"/>
                </a:lnTo>
                <a:lnTo>
                  <a:pt x="6047798" y="446864"/>
                </a:lnTo>
                <a:close/>
              </a:path>
              <a:path w="7283450" h="1363345">
                <a:moveTo>
                  <a:pt x="5986439" y="345801"/>
                </a:moveTo>
                <a:lnTo>
                  <a:pt x="5965593" y="309692"/>
                </a:lnTo>
                <a:lnTo>
                  <a:pt x="6001697" y="288846"/>
                </a:lnTo>
                <a:lnTo>
                  <a:pt x="6022543" y="324955"/>
                </a:lnTo>
                <a:lnTo>
                  <a:pt x="5986439" y="345801"/>
                </a:lnTo>
                <a:close/>
              </a:path>
              <a:path w="7283450" h="1363345">
                <a:moveTo>
                  <a:pt x="5925076" y="244738"/>
                </a:moveTo>
                <a:lnTo>
                  <a:pt x="5901628" y="204121"/>
                </a:lnTo>
                <a:lnTo>
                  <a:pt x="5942249" y="180667"/>
                </a:lnTo>
                <a:lnTo>
                  <a:pt x="5965698" y="221284"/>
                </a:lnTo>
                <a:lnTo>
                  <a:pt x="5925076" y="244738"/>
                </a:lnTo>
                <a:close/>
              </a:path>
              <a:path w="7283450" h="1363345">
                <a:moveTo>
                  <a:pt x="5863804" y="143350"/>
                </a:moveTo>
                <a:lnTo>
                  <a:pt x="5837987" y="98626"/>
                </a:lnTo>
                <a:lnTo>
                  <a:pt x="5882711" y="72803"/>
                </a:lnTo>
                <a:lnTo>
                  <a:pt x="5908529" y="117528"/>
                </a:lnTo>
                <a:lnTo>
                  <a:pt x="5863804" y="143350"/>
                </a:lnTo>
                <a:close/>
              </a:path>
              <a:path w="7283450" h="1363345">
                <a:moveTo>
                  <a:pt x="6581238" y="1096502"/>
                </a:moveTo>
                <a:lnTo>
                  <a:pt x="6579342" y="1093217"/>
                </a:lnTo>
                <a:lnTo>
                  <a:pt x="6582623" y="1091321"/>
                </a:lnTo>
                <a:lnTo>
                  <a:pt x="6584519" y="1094606"/>
                </a:lnTo>
                <a:lnTo>
                  <a:pt x="6581238" y="1096502"/>
                </a:lnTo>
                <a:close/>
              </a:path>
              <a:path w="7283450" h="1363345">
                <a:moveTo>
                  <a:pt x="6519875" y="995439"/>
                </a:moveTo>
                <a:lnTo>
                  <a:pt x="6515376" y="987645"/>
                </a:lnTo>
                <a:lnTo>
                  <a:pt x="6523170" y="983142"/>
                </a:lnTo>
                <a:lnTo>
                  <a:pt x="6527673" y="990936"/>
                </a:lnTo>
                <a:lnTo>
                  <a:pt x="6519875" y="995439"/>
                </a:lnTo>
                <a:close/>
              </a:path>
              <a:path w="7283450" h="1363345">
                <a:moveTo>
                  <a:pt x="6458602" y="894051"/>
                </a:moveTo>
                <a:lnTo>
                  <a:pt x="6451735" y="882150"/>
                </a:lnTo>
                <a:lnTo>
                  <a:pt x="6463631" y="875282"/>
                </a:lnTo>
                <a:lnTo>
                  <a:pt x="6470503" y="887179"/>
                </a:lnTo>
                <a:lnTo>
                  <a:pt x="6458602" y="894051"/>
                </a:lnTo>
                <a:close/>
              </a:path>
              <a:path w="7283450" h="1363345">
                <a:moveTo>
                  <a:pt x="6397249" y="792983"/>
                </a:moveTo>
                <a:lnTo>
                  <a:pt x="6387774" y="776574"/>
                </a:lnTo>
                <a:lnTo>
                  <a:pt x="6404184" y="767099"/>
                </a:lnTo>
                <a:lnTo>
                  <a:pt x="6413659" y="783508"/>
                </a:lnTo>
                <a:lnTo>
                  <a:pt x="6397249" y="792983"/>
                </a:lnTo>
                <a:close/>
              </a:path>
              <a:path w="7283450" h="1363345">
                <a:moveTo>
                  <a:pt x="6335800" y="692244"/>
                </a:moveTo>
                <a:lnTo>
                  <a:pt x="6323484" y="670911"/>
                </a:lnTo>
                <a:lnTo>
                  <a:pt x="6344822" y="658590"/>
                </a:lnTo>
                <a:lnTo>
                  <a:pt x="6357138" y="679923"/>
                </a:lnTo>
                <a:lnTo>
                  <a:pt x="6335800" y="692244"/>
                </a:lnTo>
                <a:close/>
              </a:path>
              <a:path w="7283450" h="1363345">
                <a:moveTo>
                  <a:pt x="6274528" y="590856"/>
                </a:moveTo>
                <a:lnTo>
                  <a:pt x="6259843" y="565416"/>
                </a:lnTo>
                <a:lnTo>
                  <a:pt x="6285283" y="550731"/>
                </a:lnTo>
                <a:lnTo>
                  <a:pt x="6299968" y="576171"/>
                </a:lnTo>
                <a:lnTo>
                  <a:pt x="6274528" y="590856"/>
                </a:lnTo>
                <a:close/>
              </a:path>
              <a:path w="7283450" h="1363345">
                <a:moveTo>
                  <a:pt x="6213170" y="489788"/>
                </a:moveTo>
                <a:lnTo>
                  <a:pt x="6195882" y="459840"/>
                </a:lnTo>
                <a:lnTo>
                  <a:pt x="6225830" y="442547"/>
                </a:lnTo>
                <a:lnTo>
                  <a:pt x="6243123" y="472496"/>
                </a:lnTo>
                <a:lnTo>
                  <a:pt x="6213170" y="489788"/>
                </a:lnTo>
                <a:close/>
              </a:path>
              <a:path w="7283450" h="1363345">
                <a:moveTo>
                  <a:pt x="6151903" y="388400"/>
                </a:moveTo>
                <a:lnTo>
                  <a:pt x="6132241" y="354350"/>
                </a:lnTo>
                <a:lnTo>
                  <a:pt x="6166296" y="334688"/>
                </a:lnTo>
                <a:lnTo>
                  <a:pt x="6185958" y="368739"/>
                </a:lnTo>
                <a:lnTo>
                  <a:pt x="6151903" y="388400"/>
                </a:lnTo>
                <a:close/>
              </a:path>
              <a:path w="7283450" h="1363345">
                <a:moveTo>
                  <a:pt x="6090540" y="287337"/>
                </a:moveTo>
                <a:lnTo>
                  <a:pt x="6068275" y="248773"/>
                </a:lnTo>
                <a:lnTo>
                  <a:pt x="6106844" y="226504"/>
                </a:lnTo>
                <a:lnTo>
                  <a:pt x="6129108" y="265073"/>
                </a:lnTo>
                <a:lnTo>
                  <a:pt x="6090540" y="287337"/>
                </a:lnTo>
                <a:close/>
              </a:path>
              <a:path w="7283450" h="1363345">
                <a:moveTo>
                  <a:pt x="6029267" y="185949"/>
                </a:moveTo>
                <a:lnTo>
                  <a:pt x="6004634" y="143278"/>
                </a:lnTo>
                <a:lnTo>
                  <a:pt x="6047305" y="118645"/>
                </a:lnTo>
                <a:lnTo>
                  <a:pt x="6071938" y="161316"/>
                </a:lnTo>
                <a:lnTo>
                  <a:pt x="6029267" y="185949"/>
                </a:lnTo>
                <a:close/>
              </a:path>
              <a:path w="7283450" h="1363345">
                <a:moveTo>
                  <a:pt x="5967914" y="84886"/>
                </a:moveTo>
                <a:lnTo>
                  <a:pt x="5940669" y="37697"/>
                </a:lnTo>
                <a:lnTo>
                  <a:pt x="5987853" y="10457"/>
                </a:lnTo>
                <a:lnTo>
                  <a:pt x="6015093" y="57645"/>
                </a:lnTo>
                <a:lnTo>
                  <a:pt x="5967914" y="84886"/>
                </a:lnTo>
                <a:close/>
              </a:path>
              <a:path w="7283450" h="1363345">
                <a:moveTo>
                  <a:pt x="6747929" y="1138395"/>
                </a:moveTo>
                <a:lnTo>
                  <a:pt x="6746292" y="1138395"/>
                </a:lnTo>
                <a:lnTo>
                  <a:pt x="6745990" y="1137869"/>
                </a:lnTo>
                <a:lnTo>
                  <a:pt x="6747625" y="1137869"/>
                </a:lnTo>
                <a:lnTo>
                  <a:pt x="6747929" y="1138395"/>
                </a:lnTo>
                <a:close/>
              </a:path>
              <a:path w="7283450" h="1363345">
                <a:moveTo>
                  <a:pt x="6685344" y="1038043"/>
                </a:moveTo>
                <a:lnTo>
                  <a:pt x="6682024" y="1032298"/>
                </a:lnTo>
                <a:lnTo>
                  <a:pt x="6687769" y="1028979"/>
                </a:lnTo>
                <a:lnTo>
                  <a:pt x="6691084" y="1034724"/>
                </a:lnTo>
                <a:lnTo>
                  <a:pt x="6685344" y="1038043"/>
                </a:lnTo>
                <a:close/>
              </a:path>
              <a:path w="7283450" h="1363345">
                <a:moveTo>
                  <a:pt x="6624071" y="936650"/>
                </a:moveTo>
                <a:lnTo>
                  <a:pt x="6618383" y="926803"/>
                </a:lnTo>
                <a:lnTo>
                  <a:pt x="6628231" y="921120"/>
                </a:lnTo>
                <a:lnTo>
                  <a:pt x="6633919" y="930967"/>
                </a:lnTo>
                <a:lnTo>
                  <a:pt x="6624071" y="936650"/>
                </a:lnTo>
                <a:close/>
              </a:path>
              <a:path w="7283450" h="1363345">
                <a:moveTo>
                  <a:pt x="6562708" y="835587"/>
                </a:moveTo>
                <a:lnTo>
                  <a:pt x="6554417" y="821226"/>
                </a:lnTo>
                <a:lnTo>
                  <a:pt x="6568783" y="812936"/>
                </a:lnTo>
                <a:lnTo>
                  <a:pt x="6577073" y="827296"/>
                </a:lnTo>
                <a:lnTo>
                  <a:pt x="6562708" y="835587"/>
                </a:lnTo>
                <a:close/>
              </a:path>
              <a:path w="7283450" h="1363345">
                <a:moveTo>
                  <a:pt x="6501355" y="734524"/>
                </a:moveTo>
                <a:lnTo>
                  <a:pt x="6490456" y="715645"/>
                </a:lnTo>
                <a:lnTo>
                  <a:pt x="6509325" y="704752"/>
                </a:lnTo>
                <a:lnTo>
                  <a:pt x="6520223" y="723625"/>
                </a:lnTo>
                <a:lnTo>
                  <a:pt x="6501355" y="734524"/>
                </a:lnTo>
                <a:close/>
              </a:path>
              <a:path w="7283450" h="1363345">
                <a:moveTo>
                  <a:pt x="6439992" y="633456"/>
                </a:moveTo>
                <a:lnTo>
                  <a:pt x="6426491" y="610069"/>
                </a:lnTo>
                <a:lnTo>
                  <a:pt x="6449878" y="596568"/>
                </a:lnTo>
                <a:lnTo>
                  <a:pt x="6463378" y="619950"/>
                </a:lnTo>
                <a:lnTo>
                  <a:pt x="6439992" y="633456"/>
                </a:lnTo>
                <a:close/>
              </a:path>
              <a:path w="7283450" h="1363345">
                <a:moveTo>
                  <a:pt x="6378633" y="532388"/>
                </a:moveTo>
                <a:lnTo>
                  <a:pt x="6362525" y="504488"/>
                </a:lnTo>
                <a:lnTo>
                  <a:pt x="6390424" y="488384"/>
                </a:lnTo>
                <a:lnTo>
                  <a:pt x="6406533" y="516284"/>
                </a:lnTo>
                <a:lnTo>
                  <a:pt x="6378633" y="532388"/>
                </a:lnTo>
                <a:close/>
              </a:path>
              <a:path w="7283450" h="1363345">
                <a:moveTo>
                  <a:pt x="6317362" y="431000"/>
                </a:moveTo>
                <a:lnTo>
                  <a:pt x="6298889" y="399002"/>
                </a:lnTo>
                <a:lnTo>
                  <a:pt x="6330886" y="380525"/>
                </a:lnTo>
                <a:lnTo>
                  <a:pt x="6349364" y="412527"/>
                </a:lnTo>
                <a:lnTo>
                  <a:pt x="6317362" y="431000"/>
                </a:lnTo>
                <a:close/>
              </a:path>
              <a:path w="7283450" h="1363345">
                <a:moveTo>
                  <a:pt x="6256002" y="329936"/>
                </a:moveTo>
                <a:lnTo>
                  <a:pt x="6234918" y="293421"/>
                </a:lnTo>
                <a:lnTo>
                  <a:pt x="6271438" y="272337"/>
                </a:lnTo>
                <a:lnTo>
                  <a:pt x="6292517" y="308856"/>
                </a:lnTo>
                <a:lnTo>
                  <a:pt x="6256002" y="329936"/>
                </a:lnTo>
                <a:close/>
              </a:path>
              <a:path w="7283450" h="1363345">
                <a:moveTo>
                  <a:pt x="6194731" y="228553"/>
                </a:moveTo>
                <a:lnTo>
                  <a:pt x="6171282" y="187931"/>
                </a:lnTo>
                <a:lnTo>
                  <a:pt x="6211900" y="164482"/>
                </a:lnTo>
                <a:lnTo>
                  <a:pt x="6235353" y="205100"/>
                </a:lnTo>
                <a:lnTo>
                  <a:pt x="6194731" y="228553"/>
                </a:lnTo>
                <a:close/>
              </a:path>
              <a:path w="7283450" h="1363345">
                <a:moveTo>
                  <a:pt x="6133372" y="127485"/>
                </a:moveTo>
                <a:lnTo>
                  <a:pt x="6107316" y="82355"/>
                </a:lnTo>
                <a:lnTo>
                  <a:pt x="6152451" y="56294"/>
                </a:lnTo>
                <a:lnTo>
                  <a:pt x="6178507" y="101424"/>
                </a:lnTo>
                <a:lnTo>
                  <a:pt x="6133372" y="127485"/>
                </a:lnTo>
                <a:close/>
              </a:path>
              <a:path w="7283450" h="1363345">
                <a:moveTo>
                  <a:pt x="6850801" y="1080637"/>
                </a:moveTo>
                <a:lnTo>
                  <a:pt x="6848671" y="1076951"/>
                </a:lnTo>
                <a:lnTo>
                  <a:pt x="6852368" y="1074816"/>
                </a:lnTo>
                <a:lnTo>
                  <a:pt x="6854498" y="1078507"/>
                </a:lnTo>
                <a:lnTo>
                  <a:pt x="6850801" y="1080637"/>
                </a:lnTo>
                <a:close/>
              </a:path>
              <a:path w="7283450" h="1363345">
                <a:moveTo>
                  <a:pt x="6789534" y="979254"/>
                </a:moveTo>
                <a:lnTo>
                  <a:pt x="6785031" y="971455"/>
                </a:lnTo>
                <a:lnTo>
                  <a:pt x="6792829" y="966957"/>
                </a:lnTo>
                <a:lnTo>
                  <a:pt x="6797328" y="974751"/>
                </a:lnTo>
                <a:lnTo>
                  <a:pt x="6789534" y="979254"/>
                </a:lnTo>
                <a:close/>
              </a:path>
              <a:path w="7283450" h="1363345">
                <a:moveTo>
                  <a:pt x="6728171" y="878186"/>
                </a:moveTo>
                <a:lnTo>
                  <a:pt x="6721065" y="865879"/>
                </a:lnTo>
                <a:lnTo>
                  <a:pt x="6733371" y="858773"/>
                </a:lnTo>
                <a:lnTo>
                  <a:pt x="6740478" y="871080"/>
                </a:lnTo>
                <a:lnTo>
                  <a:pt x="6728171" y="878186"/>
                </a:lnTo>
                <a:close/>
              </a:path>
              <a:path w="7283450" h="1363345">
                <a:moveTo>
                  <a:pt x="6666813" y="777118"/>
                </a:moveTo>
                <a:lnTo>
                  <a:pt x="6657103" y="760298"/>
                </a:lnTo>
                <a:lnTo>
                  <a:pt x="6673923" y="750589"/>
                </a:lnTo>
                <a:lnTo>
                  <a:pt x="6683632" y="767409"/>
                </a:lnTo>
                <a:lnTo>
                  <a:pt x="6666813" y="777118"/>
                </a:lnTo>
                <a:close/>
              </a:path>
              <a:path w="7283450" h="1363345">
                <a:moveTo>
                  <a:pt x="6605454" y="676055"/>
                </a:moveTo>
                <a:lnTo>
                  <a:pt x="6593138" y="654722"/>
                </a:lnTo>
                <a:lnTo>
                  <a:pt x="6614475" y="642405"/>
                </a:lnTo>
                <a:lnTo>
                  <a:pt x="6626792" y="663738"/>
                </a:lnTo>
                <a:lnTo>
                  <a:pt x="6605454" y="676055"/>
                </a:lnTo>
                <a:close/>
              </a:path>
              <a:path w="7283450" h="1363345">
                <a:moveTo>
                  <a:pt x="6544096" y="574992"/>
                </a:moveTo>
                <a:lnTo>
                  <a:pt x="6529172" y="549145"/>
                </a:lnTo>
                <a:lnTo>
                  <a:pt x="6555018" y="534221"/>
                </a:lnTo>
                <a:lnTo>
                  <a:pt x="6569942" y="560067"/>
                </a:lnTo>
                <a:lnTo>
                  <a:pt x="6544096" y="574992"/>
                </a:lnTo>
                <a:close/>
              </a:path>
              <a:path w="7283450" h="1363345">
                <a:moveTo>
                  <a:pt x="6482824" y="473603"/>
                </a:moveTo>
                <a:lnTo>
                  <a:pt x="6465531" y="443650"/>
                </a:lnTo>
                <a:lnTo>
                  <a:pt x="6495479" y="426358"/>
                </a:lnTo>
                <a:lnTo>
                  <a:pt x="6512772" y="456311"/>
                </a:lnTo>
                <a:lnTo>
                  <a:pt x="6482824" y="473603"/>
                </a:lnTo>
                <a:close/>
              </a:path>
              <a:path w="7283450" h="1363345">
                <a:moveTo>
                  <a:pt x="6421465" y="372540"/>
                </a:moveTo>
                <a:lnTo>
                  <a:pt x="6401570" y="338074"/>
                </a:lnTo>
                <a:lnTo>
                  <a:pt x="6436031" y="318179"/>
                </a:lnTo>
                <a:lnTo>
                  <a:pt x="6455932" y="352640"/>
                </a:lnTo>
                <a:lnTo>
                  <a:pt x="6421465" y="372540"/>
                </a:lnTo>
                <a:close/>
              </a:path>
              <a:path w="7283450" h="1363345">
                <a:moveTo>
                  <a:pt x="6360193" y="271147"/>
                </a:moveTo>
                <a:lnTo>
                  <a:pt x="6337929" y="232584"/>
                </a:lnTo>
                <a:lnTo>
                  <a:pt x="6376493" y="210315"/>
                </a:lnTo>
                <a:lnTo>
                  <a:pt x="6398762" y="248883"/>
                </a:lnTo>
                <a:lnTo>
                  <a:pt x="6360193" y="271147"/>
                </a:lnTo>
                <a:close/>
              </a:path>
              <a:path w="7283450" h="1363345">
                <a:moveTo>
                  <a:pt x="6298835" y="170084"/>
                </a:moveTo>
                <a:lnTo>
                  <a:pt x="6273963" y="127007"/>
                </a:lnTo>
                <a:lnTo>
                  <a:pt x="6317040" y="102136"/>
                </a:lnTo>
                <a:lnTo>
                  <a:pt x="6341912" y="145212"/>
                </a:lnTo>
                <a:lnTo>
                  <a:pt x="6298835" y="170084"/>
                </a:lnTo>
                <a:close/>
              </a:path>
              <a:path w="7283450" h="1363345">
                <a:moveTo>
                  <a:pt x="7016264" y="1123241"/>
                </a:moveTo>
                <a:lnTo>
                  <a:pt x="7015318" y="1121599"/>
                </a:lnTo>
                <a:lnTo>
                  <a:pt x="7016956" y="1120653"/>
                </a:lnTo>
                <a:lnTo>
                  <a:pt x="7017902" y="1122296"/>
                </a:lnTo>
                <a:lnTo>
                  <a:pt x="7016264" y="1123241"/>
                </a:lnTo>
                <a:close/>
              </a:path>
              <a:path w="7283450" h="1363345">
                <a:moveTo>
                  <a:pt x="6954905" y="1022178"/>
                </a:moveTo>
                <a:lnTo>
                  <a:pt x="6951352" y="1016022"/>
                </a:lnTo>
                <a:lnTo>
                  <a:pt x="6957508" y="1012469"/>
                </a:lnTo>
                <a:lnTo>
                  <a:pt x="6961061" y="1018625"/>
                </a:lnTo>
                <a:lnTo>
                  <a:pt x="6954905" y="1022178"/>
                </a:lnTo>
                <a:close/>
              </a:path>
              <a:path w="7283450" h="1363345">
                <a:moveTo>
                  <a:pt x="6893633" y="920790"/>
                </a:moveTo>
                <a:lnTo>
                  <a:pt x="6887711" y="910532"/>
                </a:lnTo>
                <a:lnTo>
                  <a:pt x="6897970" y="904610"/>
                </a:lnTo>
                <a:lnTo>
                  <a:pt x="6903892" y="914868"/>
                </a:lnTo>
                <a:lnTo>
                  <a:pt x="6893633" y="920790"/>
                </a:lnTo>
                <a:close/>
              </a:path>
              <a:path w="7283450" h="1363345">
                <a:moveTo>
                  <a:pt x="6832275" y="819727"/>
                </a:moveTo>
                <a:lnTo>
                  <a:pt x="6823745" y="804955"/>
                </a:lnTo>
                <a:lnTo>
                  <a:pt x="6838522" y="796426"/>
                </a:lnTo>
                <a:lnTo>
                  <a:pt x="6847046" y="811197"/>
                </a:lnTo>
                <a:lnTo>
                  <a:pt x="6832275" y="819727"/>
                </a:lnTo>
                <a:close/>
              </a:path>
              <a:path w="7283450" h="1363345">
                <a:moveTo>
                  <a:pt x="6770917" y="718659"/>
                </a:moveTo>
                <a:lnTo>
                  <a:pt x="6759785" y="699374"/>
                </a:lnTo>
                <a:lnTo>
                  <a:pt x="6779064" y="688242"/>
                </a:lnTo>
                <a:lnTo>
                  <a:pt x="6790196" y="707527"/>
                </a:lnTo>
                <a:lnTo>
                  <a:pt x="6770917" y="718659"/>
                </a:lnTo>
                <a:close/>
              </a:path>
              <a:path w="7283450" h="1363345">
                <a:moveTo>
                  <a:pt x="6709558" y="617595"/>
                </a:moveTo>
                <a:lnTo>
                  <a:pt x="6695819" y="593798"/>
                </a:lnTo>
                <a:lnTo>
                  <a:pt x="6719616" y="580058"/>
                </a:lnTo>
                <a:lnTo>
                  <a:pt x="6733356" y="603856"/>
                </a:lnTo>
                <a:lnTo>
                  <a:pt x="6709558" y="617595"/>
                </a:lnTo>
                <a:close/>
              </a:path>
              <a:path w="7283450" h="1363345">
                <a:moveTo>
                  <a:pt x="6648286" y="516207"/>
                </a:moveTo>
                <a:lnTo>
                  <a:pt x="6632178" y="488308"/>
                </a:lnTo>
                <a:lnTo>
                  <a:pt x="6660077" y="472199"/>
                </a:lnTo>
                <a:lnTo>
                  <a:pt x="6676186" y="500099"/>
                </a:lnTo>
                <a:lnTo>
                  <a:pt x="6648286" y="516207"/>
                </a:lnTo>
                <a:close/>
              </a:path>
              <a:path w="7283450" h="1363345">
                <a:moveTo>
                  <a:pt x="6586928" y="415139"/>
                </a:moveTo>
                <a:lnTo>
                  <a:pt x="6568217" y="382727"/>
                </a:lnTo>
                <a:lnTo>
                  <a:pt x="6600630" y="364016"/>
                </a:lnTo>
                <a:lnTo>
                  <a:pt x="6619341" y="396428"/>
                </a:lnTo>
                <a:lnTo>
                  <a:pt x="6586928" y="415139"/>
                </a:lnTo>
                <a:close/>
              </a:path>
              <a:path w="7283450" h="1363345">
                <a:moveTo>
                  <a:pt x="6525651" y="313751"/>
                </a:moveTo>
                <a:lnTo>
                  <a:pt x="6504571" y="277236"/>
                </a:lnTo>
                <a:lnTo>
                  <a:pt x="6541091" y="256152"/>
                </a:lnTo>
                <a:lnTo>
                  <a:pt x="6562171" y="292667"/>
                </a:lnTo>
                <a:lnTo>
                  <a:pt x="6525651" y="313751"/>
                </a:lnTo>
                <a:close/>
              </a:path>
              <a:path w="7283450" h="1363345">
                <a:moveTo>
                  <a:pt x="6464298" y="212688"/>
                </a:moveTo>
                <a:lnTo>
                  <a:pt x="6440611" y="171660"/>
                </a:lnTo>
                <a:lnTo>
                  <a:pt x="6481639" y="147973"/>
                </a:lnTo>
                <a:lnTo>
                  <a:pt x="6505326" y="189001"/>
                </a:lnTo>
                <a:lnTo>
                  <a:pt x="6464298" y="212688"/>
                </a:lnTo>
                <a:close/>
              </a:path>
              <a:path w="7283450" h="1363345">
                <a:moveTo>
                  <a:pt x="6403026" y="111300"/>
                </a:moveTo>
                <a:lnTo>
                  <a:pt x="6376970" y="66170"/>
                </a:lnTo>
                <a:lnTo>
                  <a:pt x="6422100" y="40114"/>
                </a:lnTo>
                <a:lnTo>
                  <a:pt x="6448156" y="85244"/>
                </a:lnTo>
                <a:lnTo>
                  <a:pt x="6403026" y="111300"/>
                </a:lnTo>
                <a:close/>
              </a:path>
              <a:path w="7283450" h="1363345">
                <a:moveTo>
                  <a:pt x="7120455" y="1064457"/>
                </a:moveTo>
                <a:lnTo>
                  <a:pt x="7118320" y="1060761"/>
                </a:lnTo>
                <a:lnTo>
                  <a:pt x="7122012" y="1058631"/>
                </a:lnTo>
                <a:lnTo>
                  <a:pt x="7124146" y="1062322"/>
                </a:lnTo>
                <a:lnTo>
                  <a:pt x="7120455" y="1064457"/>
                </a:lnTo>
                <a:close/>
              </a:path>
              <a:path w="7283450" h="1363345">
                <a:moveTo>
                  <a:pt x="7059096" y="963389"/>
                </a:moveTo>
                <a:lnTo>
                  <a:pt x="7054359" y="955184"/>
                </a:lnTo>
                <a:lnTo>
                  <a:pt x="7062563" y="950447"/>
                </a:lnTo>
                <a:lnTo>
                  <a:pt x="7067301" y="958652"/>
                </a:lnTo>
                <a:lnTo>
                  <a:pt x="7059096" y="963389"/>
                </a:lnTo>
                <a:close/>
              </a:path>
              <a:path w="7283450" h="1363345">
                <a:moveTo>
                  <a:pt x="6997738" y="862326"/>
                </a:moveTo>
                <a:lnTo>
                  <a:pt x="6990393" y="849608"/>
                </a:lnTo>
                <a:lnTo>
                  <a:pt x="7003111" y="842268"/>
                </a:lnTo>
                <a:lnTo>
                  <a:pt x="7010456" y="854986"/>
                </a:lnTo>
                <a:lnTo>
                  <a:pt x="6997738" y="862326"/>
                </a:lnTo>
                <a:close/>
              </a:path>
              <a:path w="7283450" h="1363345">
                <a:moveTo>
                  <a:pt x="6936380" y="761263"/>
                </a:moveTo>
                <a:lnTo>
                  <a:pt x="6926432" y="744027"/>
                </a:lnTo>
                <a:lnTo>
                  <a:pt x="6943663" y="734079"/>
                </a:lnTo>
                <a:lnTo>
                  <a:pt x="6953610" y="751315"/>
                </a:lnTo>
                <a:lnTo>
                  <a:pt x="6936380" y="761263"/>
                </a:lnTo>
                <a:close/>
              </a:path>
              <a:path w="7283450" h="1363345">
                <a:moveTo>
                  <a:pt x="6875021" y="660199"/>
                </a:moveTo>
                <a:lnTo>
                  <a:pt x="6862466" y="638451"/>
                </a:lnTo>
                <a:lnTo>
                  <a:pt x="6884210" y="625895"/>
                </a:lnTo>
                <a:lnTo>
                  <a:pt x="6896765" y="647644"/>
                </a:lnTo>
                <a:lnTo>
                  <a:pt x="6875021" y="660199"/>
                </a:lnTo>
                <a:close/>
              </a:path>
              <a:path w="7283450" h="1363345">
                <a:moveTo>
                  <a:pt x="6813749" y="558806"/>
                </a:moveTo>
                <a:lnTo>
                  <a:pt x="6798825" y="532960"/>
                </a:lnTo>
                <a:lnTo>
                  <a:pt x="6824671" y="518036"/>
                </a:lnTo>
                <a:lnTo>
                  <a:pt x="6839595" y="543882"/>
                </a:lnTo>
                <a:lnTo>
                  <a:pt x="6813749" y="558806"/>
                </a:lnTo>
                <a:close/>
              </a:path>
              <a:path w="7283450" h="1363345">
                <a:moveTo>
                  <a:pt x="6752386" y="457743"/>
                </a:moveTo>
                <a:lnTo>
                  <a:pt x="6734859" y="427384"/>
                </a:lnTo>
                <a:lnTo>
                  <a:pt x="6765218" y="409853"/>
                </a:lnTo>
                <a:lnTo>
                  <a:pt x="6782750" y="440216"/>
                </a:lnTo>
                <a:lnTo>
                  <a:pt x="6752386" y="457743"/>
                </a:lnTo>
                <a:close/>
              </a:path>
              <a:path w="7283450" h="1363345">
                <a:moveTo>
                  <a:pt x="6691114" y="356355"/>
                </a:moveTo>
                <a:lnTo>
                  <a:pt x="6671218" y="321889"/>
                </a:lnTo>
                <a:lnTo>
                  <a:pt x="6705680" y="301993"/>
                </a:lnTo>
                <a:lnTo>
                  <a:pt x="6725580" y="336460"/>
                </a:lnTo>
                <a:lnTo>
                  <a:pt x="6691114" y="356355"/>
                </a:lnTo>
                <a:close/>
              </a:path>
              <a:path w="7283450" h="1363345">
                <a:moveTo>
                  <a:pt x="6629761" y="255292"/>
                </a:moveTo>
                <a:lnTo>
                  <a:pt x="6607253" y="216308"/>
                </a:lnTo>
                <a:lnTo>
                  <a:pt x="6646232" y="193805"/>
                </a:lnTo>
                <a:lnTo>
                  <a:pt x="6668735" y="232789"/>
                </a:lnTo>
                <a:lnTo>
                  <a:pt x="6629761" y="255292"/>
                </a:lnTo>
                <a:close/>
              </a:path>
              <a:path w="7283450" h="1363345">
                <a:moveTo>
                  <a:pt x="6568402" y="154229"/>
                </a:moveTo>
                <a:lnTo>
                  <a:pt x="6543292" y="110732"/>
                </a:lnTo>
                <a:lnTo>
                  <a:pt x="6586784" y="85621"/>
                </a:lnTo>
                <a:lnTo>
                  <a:pt x="6611895" y="129118"/>
                </a:lnTo>
                <a:lnTo>
                  <a:pt x="6568402" y="154229"/>
                </a:lnTo>
                <a:close/>
              </a:path>
              <a:path w="7283450" h="1363345">
                <a:moveTo>
                  <a:pt x="7225337" y="1003080"/>
                </a:moveTo>
                <a:lnTo>
                  <a:pt x="7223914" y="1000616"/>
                </a:lnTo>
                <a:lnTo>
                  <a:pt x="7226379" y="999197"/>
                </a:lnTo>
                <a:lnTo>
                  <a:pt x="7227797" y="1001657"/>
                </a:lnTo>
                <a:lnTo>
                  <a:pt x="7225337" y="1003080"/>
                </a:lnTo>
                <a:close/>
              </a:path>
              <a:path w="7283450" h="1363345">
                <a:moveTo>
                  <a:pt x="7163459" y="903956"/>
                </a:moveTo>
                <a:lnTo>
                  <a:pt x="7158010" y="894519"/>
                </a:lnTo>
                <a:lnTo>
                  <a:pt x="7167446" y="889070"/>
                </a:lnTo>
                <a:lnTo>
                  <a:pt x="7172895" y="898511"/>
                </a:lnTo>
                <a:lnTo>
                  <a:pt x="7163459" y="903956"/>
                </a:lnTo>
                <a:close/>
              </a:path>
              <a:path w="7283450" h="1363345">
                <a:moveTo>
                  <a:pt x="7101928" y="803537"/>
                </a:moveTo>
                <a:lnTo>
                  <a:pt x="7093399" y="788771"/>
                </a:lnTo>
                <a:lnTo>
                  <a:pt x="7108170" y="780241"/>
                </a:lnTo>
                <a:lnTo>
                  <a:pt x="7116695" y="795012"/>
                </a:lnTo>
                <a:lnTo>
                  <a:pt x="7101928" y="803537"/>
                </a:lnTo>
                <a:close/>
              </a:path>
              <a:path w="7283450" h="1363345">
                <a:moveTo>
                  <a:pt x="7040480" y="702794"/>
                </a:moveTo>
                <a:lnTo>
                  <a:pt x="7029114" y="683104"/>
                </a:lnTo>
                <a:lnTo>
                  <a:pt x="7048804" y="671737"/>
                </a:lnTo>
                <a:lnTo>
                  <a:pt x="7060175" y="691428"/>
                </a:lnTo>
                <a:lnTo>
                  <a:pt x="7040480" y="702794"/>
                </a:lnTo>
                <a:close/>
              </a:path>
              <a:path w="7283450" h="1363345">
                <a:moveTo>
                  <a:pt x="6979213" y="601410"/>
                </a:moveTo>
                <a:lnTo>
                  <a:pt x="6965473" y="577613"/>
                </a:lnTo>
                <a:lnTo>
                  <a:pt x="6989266" y="563873"/>
                </a:lnTo>
                <a:lnTo>
                  <a:pt x="7003005" y="587671"/>
                </a:lnTo>
                <a:lnTo>
                  <a:pt x="6979213" y="601410"/>
                </a:lnTo>
                <a:close/>
              </a:path>
              <a:path w="7283450" h="1363345">
                <a:moveTo>
                  <a:pt x="6917850" y="500342"/>
                </a:moveTo>
                <a:lnTo>
                  <a:pt x="6901507" y="472032"/>
                </a:lnTo>
                <a:lnTo>
                  <a:pt x="6929818" y="455690"/>
                </a:lnTo>
                <a:lnTo>
                  <a:pt x="6946160" y="484000"/>
                </a:lnTo>
                <a:lnTo>
                  <a:pt x="6917850" y="500342"/>
                </a:lnTo>
                <a:close/>
              </a:path>
              <a:path w="7283450" h="1363345">
                <a:moveTo>
                  <a:pt x="6856582" y="398959"/>
                </a:moveTo>
                <a:lnTo>
                  <a:pt x="6837866" y="366547"/>
                </a:lnTo>
                <a:lnTo>
                  <a:pt x="6870279" y="347831"/>
                </a:lnTo>
                <a:lnTo>
                  <a:pt x="6888995" y="380243"/>
                </a:lnTo>
                <a:lnTo>
                  <a:pt x="6856582" y="398959"/>
                </a:lnTo>
                <a:close/>
              </a:path>
              <a:path w="7283450" h="1363345">
                <a:moveTo>
                  <a:pt x="6795219" y="297891"/>
                </a:moveTo>
                <a:lnTo>
                  <a:pt x="6773901" y="260965"/>
                </a:lnTo>
                <a:lnTo>
                  <a:pt x="6810826" y="239642"/>
                </a:lnTo>
                <a:lnTo>
                  <a:pt x="6832145" y="276568"/>
                </a:lnTo>
                <a:lnTo>
                  <a:pt x="6795219" y="297891"/>
                </a:lnTo>
                <a:close/>
              </a:path>
              <a:path w="7283450" h="1363345">
                <a:moveTo>
                  <a:pt x="6733947" y="196503"/>
                </a:moveTo>
                <a:lnTo>
                  <a:pt x="6710260" y="155470"/>
                </a:lnTo>
                <a:lnTo>
                  <a:pt x="6751288" y="131783"/>
                </a:lnTo>
                <a:lnTo>
                  <a:pt x="6774980" y="172816"/>
                </a:lnTo>
                <a:lnTo>
                  <a:pt x="6733947" y="196503"/>
                </a:lnTo>
                <a:close/>
              </a:path>
              <a:path w="7283450" h="1363345">
                <a:moveTo>
                  <a:pt x="6672594" y="95440"/>
                </a:moveTo>
                <a:lnTo>
                  <a:pt x="6646299" y="49894"/>
                </a:lnTo>
                <a:lnTo>
                  <a:pt x="6691835" y="23604"/>
                </a:lnTo>
                <a:lnTo>
                  <a:pt x="6718130" y="69145"/>
                </a:lnTo>
                <a:lnTo>
                  <a:pt x="6672594" y="95440"/>
                </a:lnTo>
                <a:close/>
              </a:path>
              <a:path w="7283450" h="1363345">
                <a:moveTo>
                  <a:pt x="7207505" y="739576"/>
                </a:moveTo>
                <a:lnTo>
                  <a:pt x="7201583" y="729318"/>
                </a:lnTo>
                <a:lnTo>
                  <a:pt x="7211836" y="723396"/>
                </a:lnTo>
                <a:lnTo>
                  <a:pt x="7217758" y="733654"/>
                </a:lnTo>
                <a:lnTo>
                  <a:pt x="7207505" y="739576"/>
                </a:lnTo>
                <a:close/>
              </a:path>
              <a:path w="7283450" h="1363345">
                <a:moveTo>
                  <a:pt x="7144757" y="643690"/>
                </a:moveTo>
                <a:lnTo>
                  <a:pt x="7132441" y="622352"/>
                </a:lnTo>
                <a:lnTo>
                  <a:pt x="7153778" y="610031"/>
                </a:lnTo>
                <a:lnTo>
                  <a:pt x="7166095" y="631368"/>
                </a:lnTo>
                <a:lnTo>
                  <a:pt x="7144757" y="643690"/>
                </a:lnTo>
                <a:close/>
              </a:path>
              <a:path w="7283450" h="1363345">
                <a:moveTo>
                  <a:pt x="7083313" y="542946"/>
                </a:moveTo>
                <a:lnTo>
                  <a:pt x="7068155" y="516685"/>
                </a:lnTo>
                <a:lnTo>
                  <a:pt x="7094412" y="501527"/>
                </a:lnTo>
                <a:lnTo>
                  <a:pt x="7109575" y="527784"/>
                </a:lnTo>
                <a:lnTo>
                  <a:pt x="7083313" y="542946"/>
                </a:lnTo>
                <a:close/>
              </a:path>
              <a:path w="7283450" h="1363345">
                <a:moveTo>
                  <a:pt x="7022041" y="441554"/>
                </a:moveTo>
                <a:lnTo>
                  <a:pt x="7004514" y="411195"/>
                </a:lnTo>
                <a:lnTo>
                  <a:pt x="7034873" y="393663"/>
                </a:lnTo>
                <a:lnTo>
                  <a:pt x="7052405" y="424027"/>
                </a:lnTo>
                <a:lnTo>
                  <a:pt x="7022041" y="441554"/>
                </a:lnTo>
                <a:close/>
              </a:path>
              <a:path w="7283450" h="1363345">
                <a:moveTo>
                  <a:pt x="6960682" y="340490"/>
                </a:moveTo>
                <a:lnTo>
                  <a:pt x="6940548" y="305618"/>
                </a:lnTo>
                <a:lnTo>
                  <a:pt x="6975420" y="285484"/>
                </a:lnTo>
                <a:lnTo>
                  <a:pt x="6995554" y="320356"/>
                </a:lnTo>
                <a:lnTo>
                  <a:pt x="6960682" y="340490"/>
                </a:lnTo>
                <a:close/>
              </a:path>
              <a:path w="7283450" h="1363345">
                <a:moveTo>
                  <a:pt x="6899410" y="239102"/>
                </a:moveTo>
                <a:lnTo>
                  <a:pt x="6876907" y="200128"/>
                </a:lnTo>
                <a:lnTo>
                  <a:pt x="6915882" y="177625"/>
                </a:lnTo>
                <a:lnTo>
                  <a:pt x="6938385" y="216599"/>
                </a:lnTo>
                <a:lnTo>
                  <a:pt x="6899410" y="239102"/>
                </a:lnTo>
                <a:close/>
              </a:path>
              <a:path w="7283450" h="1363345">
                <a:moveTo>
                  <a:pt x="6838052" y="138039"/>
                </a:moveTo>
                <a:lnTo>
                  <a:pt x="6812946" y="94547"/>
                </a:lnTo>
                <a:lnTo>
                  <a:pt x="6856433" y="69441"/>
                </a:lnTo>
                <a:lnTo>
                  <a:pt x="6881544" y="112928"/>
                </a:lnTo>
                <a:lnTo>
                  <a:pt x="6838052" y="138039"/>
                </a:lnTo>
                <a:close/>
              </a:path>
              <a:path w="7283450" h="1363345">
                <a:moveTo>
                  <a:pt x="7252855" y="570340"/>
                </a:moveTo>
                <a:lnTo>
                  <a:pt x="7250008" y="565416"/>
                </a:lnTo>
                <a:lnTo>
                  <a:pt x="7254932" y="562575"/>
                </a:lnTo>
                <a:lnTo>
                  <a:pt x="7257774" y="567498"/>
                </a:lnTo>
                <a:lnTo>
                  <a:pt x="7252855" y="570340"/>
                </a:lnTo>
                <a:close/>
              </a:path>
              <a:path w="7283450" h="1363345">
                <a:moveTo>
                  <a:pt x="7188808" y="479306"/>
                </a:moveTo>
                <a:lnTo>
                  <a:pt x="7176014" y="457146"/>
                </a:lnTo>
                <a:lnTo>
                  <a:pt x="7198168" y="444357"/>
                </a:lnTo>
                <a:lnTo>
                  <a:pt x="7210962" y="466511"/>
                </a:lnTo>
                <a:lnTo>
                  <a:pt x="7188808" y="479306"/>
                </a:lnTo>
                <a:close/>
              </a:path>
              <a:path w="7283450" h="1363345">
                <a:moveTo>
                  <a:pt x="7126146" y="383094"/>
                </a:moveTo>
                <a:lnTo>
                  <a:pt x="7107196" y="350271"/>
                </a:lnTo>
                <a:lnTo>
                  <a:pt x="7140020" y="331321"/>
                </a:lnTo>
                <a:lnTo>
                  <a:pt x="7158969" y="364144"/>
                </a:lnTo>
                <a:lnTo>
                  <a:pt x="7126146" y="383094"/>
                </a:lnTo>
                <a:close/>
              </a:path>
              <a:path w="7283450" h="1363345">
                <a:moveTo>
                  <a:pt x="7064787" y="282031"/>
                </a:moveTo>
                <a:lnTo>
                  <a:pt x="7043230" y="244690"/>
                </a:lnTo>
                <a:lnTo>
                  <a:pt x="7080566" y="223132"/>
                </a:lnTo>
                <a:lnTo>
                  <a:pt x="7102124" y="260474"/>
                </a:lnTo>
                <a:lnTo>
                  <a:pt x="7064787" y="282031"/>
                </a:lnTo>
                <a:close/>
              </a:path>
              <a:path w="7283450" h="1363345">
                <a:moveTo>
                  <a:pt x="7003516" y="180643"/>
                </a:moveTo>
                <a:lnTo>
                  <a:pt x="6979589" y="139204"/>
                </a:lnTo>
                <a:lnTo>
                  <a:pt x="7021033" y="115278"/>
                </a:lnTo>
                <a:lnTo>
                  <a:pt x="7044954" y="156717"/>
                </a:lnTo>
                <a:lnTo>
                  <a:pt x="7003516" y="180643"/>
                </a:lnTo>
                <a:close/>
              </a:path>
              <a:path w="7283450" h="1363345">
                <a:moveTo>
                  <a:pt x="6942157" y="79575"/>
                </a:moveTo>
                <a:lnTo>
                  <a:pt x="6915628" y="33623"/>
                </a:lnTo>
                <a:lnTo>
                  <a:pt x="6961575" y="7094"/>
                </a:lnTo>
                <a:lnTo>
                  <a:pt x="6988109" y="53046"/>
                </a:lnTo>
                <a:lnTo>
                  <a:pt x="6942157" y="79575"/>
                </a:lnTo>
                <a:close/>
              </a:path>
              <a:path w="7283450" h="1363345">
                <a:moveTo>
                  <a:pt x="7235108" y="306511"/>
                </a:moveTo>
                <a:lnTo>
                  <a:pt x="7228002" y="294200"/>
                </a:lnTo>
                <a:lnTo>
                  <a:pt x="7240308" y="287093"/>
                </a:lnTo>
                <a:lnTo>
                  <a:pt x="7247414" y="299405"/>
                </a:lnTo>
                <a:lnTo>
                  <a:pt x="7235108" y="306511"/>
                </a:lnTo>
                <a:close/>
              </a:path>
              <a:path w="7283450" h="1363345">
                <a:moveTo>
                  <a:pt x="7169929" y="219680"/>
                </a:moveTo>
                <a:lnTo>
                  <a:pt x="7149794" y="184808"/>
                </a:lnTo>
                <a:lnTo>
                  <a:pt x="7184671" y="164673"/>
                </a:lnTo>
                <a:lnTo>
                  <a:pt x="7204806" y="199545"/>
                </a:lnTo>
                <a:lnTo>
                  <a:pt x="7169929" y="219680"/>
                </a:lnTo>
                <a:close/>
              </a:path>
              <a:path w="7283450" h="1363345">
                <a:moveTo>
                  <a:pt x="7107615" y="122179"/>
                </a:moveTo>
                <a:lnTo>
                  <a:pt x="7082271" y="78276"/>
                </a:lnTo>
                <a:lnTo>
                  <a:pt x="7126173" y="52931"/>
                </a:lnTo>
                <a:lnTo>
                  <a:pt x="7151518" y="96834"/>
                </a:lnTo>
                <a:lnTo>
                  <a:pt x="7107615" y="122179"/>
                </a:lnTo>
                <a:close/>
              </a:path>
              <a:path w="7283450" h="1363345">
                <a:moveTo>
                  <a:pt x="7281580" y="133068"/>
                </a:moveTo>
                <a:lnTo>
                  <a:pt x="7280629" y="131430"/>
                </a:lnTo>
                <a:lnTo>
                  <a:pt x="7282272" y="130479"/>
                </a:lnTo>
                <a:lnTo>
                  <a:pt x="7283218" y="132122"/>
                </a:lnTo>
                <a:lnTo>
                  <a:pt x="7281580" y="133068"/>
                </a:lnTo>
                <a:close/>
              </a:path>
              <a:path w="7283450" h="1363345">
                <a:moveTo>
                  <a:pt x="7216663" y="45271"/>
                </a:moveTo>
                <a:lnTo>
                  <a:pt x="7203402" y="22295"/>
                </a:lnTo>
                <a:lnTo>
                  <a:pt x="7226372" y="9028"/>
                </a:lnTo>
                <a:lnTo>
                  <a:pt x="7239640" y="32004"/>
                </a:lnTo>
                <a:lnTo>
                  <a:pt x="7216663" y="45271"/>
                </a:lnTo>
                <a:close/>
              </a:path>
            </a:pathLst>
          </a:custGeom>
          <a:solidFill>
            <a:srgbClr val="1B4E82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49859" y="8324443"/>
            <a:ext cx="7283450" cy="1363345"/>
          </a:xfrm>
          <a:custGeom>
            <a:avLst/>
            <a:gdLst/>
            <a:ahLst/>
            <a:cxnLst/>
            <a:rect l="l" t="t" r="r" b="b"/>
            <a:pathLst>
              <a:path w="7283450" h="1363345">
                <a:moveTo>
                  <a:pt x="269468" y="1363174"/>
                </a:moveTo>
                <a:lnTo>
                  <a:pt x="194791" y="1363174"/>
                </a:lnTo>
                <a:lnTo>
                  <a:pt x="192952" y="1362114"/>
                </a:lnTo>
                <a:lnTo>
                  <a:pt x="226353" y="1304262"/>
                </a:lnTo>
                <a:lnTo>
                  <a:pt x="284201" y="1337658"/>
                </a:lnTo>
                <a:lnTo>
                  <a:pt x="269468" y="1363174"/>
                </a:lnTo>
                <a:close/>
              </a:path>
              <a:path w="7283450" h="1363345">
                <a:moveTo>
                  <a:pt x="548469" y="1363174"/>
                </a:moveTo>
                <a:lnTo>
                  <a:pt x="471332" y="1363174"/>
                </a:lnTo>
                <a:lnTo>
                  <a:pt x="496003" y="1320441"/>
                </a:lnTo>
                <a:lnTo>
                  <a:pt x="553856" y="1353842"/>
                </a:lnTo>
                <a:lnTo>
                  <a:pt x="548469" y="1363174"/>
                </a:lnTo>
                <a:close/>
              </a:path>
              <a:path w="7283450" h="1363345">
                <a:moveTo>
                  <a:pt x="686597" y="1363174"/>
                </a:moveTo>
                <a:lnTo>
                  <a:pt x="680403" y="1363174"/>
                </a:lnTo>
                <a:lnTo>
                  <a:pt x="629255" y="1333641"/>
                </a:lnTo>
                <a:lnTo>
                  <a:pt x="661467" y="1277847"/>
                </a:lnTo>
                <a:lnTo>
                  <a:pt x="717266" y="1310059"/>
                </a:lnTo>
                <a:lnTo>
                  <a:pt x="686597" y="1363174"/>
                </a:lnTo>
                <a:close/>
              </a:path>
              <a:path w="7283450" h="1363345">
                <a:moveTo>
                  <a:pt x="811629" y="1363174"/>
                </a:moveTo>
                <a:lnTo>
                  <a:pt x="750333" y="1363174"/>
                </a:lnTo>
                <a:lnTo>
                  <a:pt x="765658" y="1336631"/>
                </a:lnTo>
                <a:lnTo>
                  <a:pt x="811629" y="1363174"/>
                </a:lnTo>
                <a:close/>
              </a:path>
              <a:path w="7283450" h="1363345">
                <a:moveTo>
                  <a:pt x="965875" y="1363174"/>
                </a:moveTo>
                <a:lnTo>
                  <a:pt x="921547" y="1363174"/>
                </a:lnTo>
                <a:lnTo>
                  <a:pt x="898585" y="1349917"/>
                </a:lnTo>
                <a:lnTo>
                  <a:pt x="931036" y="1293702"/>
                </a:lnTo>
                <a:lnTo>
                  <a:pt x="987246" y="1326158"/>
                </a:lnTo>
                <a:lnTo>
                  <a:pt x="965875" y="1363174"/>
                </a:lnTo>
                <a:close/>
              </a:path>
              <a:path w="7283450" h="1363345">
                <a:moveTo>
                  <a:pt x="1050882" y="1363174"/>
                </a:moveTo>
                <a:lnTo>
                  <a:pt x="1030695" y="1363174"/>
                </a:lnTo>
                <a:lnTo>
                  <a:pt x="1035743" y="1354435"/>
                </a:lnTo>
                <a:lnTo>
                  <a:pt x="1050882" y="1363174"/>
                </a:lnTo>
                <a:close/>
              </a:path>
              <a:path w="7283450" h="1363345">
                <a:moveTo>
                  <a:pt x="1245143" y="1363174"/>
                </a:moveTo>
                <a:lnTo>
                  <a:pt x="1169649" y="1363174"/>
                </a:lnTo>
                <a:lnTo>
                  <a:pt x="1200600" y="1309567"/>
                </a:lnTo>
                <a:lnTo>
                  <a:pt x="1257221" y="1342257"/>
                </a:lnTo>
                <a:lnTo>
                  <a:pt x="1245143" y="1363174"/>
                </a:lnTo>
                <a:close/>
              </a:path>
              <a:path w="7283450" h="1363345">
                <a:moveTo>
                  <a:pt x="1524144" y="1363174"/>
                </a:moveTo>
                <a:lnTo>
                  <a:pt x="1448650" y="1363174"/>
                </a:lnTo>
                <a:lnTo>
                  <a:pt x="1470255" y="1325752"/>
                </a:lnTo>
                <a:lnTo>
                  <a:pt x="1526876" y="1358441"/>
                </a:lnTo>
                <a:lnTo>
                  <a:pt x="1524144" y="1363174"/>
                </a:lnTo>
                <a:close/>
              </a:path>
              <a:path w="7283450" h="1363345">
                <a:moveTo>
                  <a:pt x="1662271" y="1363174"/>
                </a:moveTo>
                <a:lnTo>
                  <a:pt x="1648302" y="1363174"/>
                </a:lnTo>
                <a:lnTo>
                  <a:pt x="1604213" y="1337720"/>
                </a:lnTo>
                <a:lnTo>
                  <a:pt x="1635718" y="1283148"/>
                </a:lnTo>
                <a:lnTo>
                  <a:pt x="1690285" y="1314653"/>
                </a:lnTo>
                <a:lnTo>
                  <a:pt x="1662271" y="1363174"/>
                </a:lnTo>
                <a:close/>
              </a:path>
              <a:path w="7283450" h="1363345">
                <a:moveTo>
                  <a:pt x="1776215" y="1363174"/>
                </a:moveTo>
                <a:lnTo>
                  <a:pt x="1727918" y="1363174"/>
                </a:lnTo>
                <a:lnTo>
                  <a:pt x="1739991" y="1342261"/>
                </a:lnTo>
                <a:lnTo>
                  <a:pt x="1776215" y="1363174"/>
                </a:lnTo>
                <a:close/>
              </a:path>
              <a:path w="7283450" h="1363345">
                <a:moveTo>
                  <a:pt x="1941544" y="1363174"/>
                </a:moveTo>
                <a:lnTo>
                  <a:pt x="1889446" y="1363174"/>
                </a:lnTo>
                <a:lnTo>
                  <a:pt x="1873543" y="1353991"/>
                </a:lnTo>
                <a:lnTo>
                  <a:pt x="1905283" y="1299013"/>
                </a:lnTo>
                <a:lnTo>
                  <a:pt x="1960260" y="1330752"/>
                </a:lnTo>
                <a:lnTo>
                  <a:pt x="1941544" y="1363174"/>
                </a:lnTo>
                <a:close/>
              </a:path>
              <a:path w="7283450" h="1363345">
                <a:moveTo>
                  <a:pt x="2014049" y="1363174"/>
                </a:moveTo>
                <a:lnTo>
                  <a:pt x="2009106" y="1363174"/>
                </a:lnTo>
                <a:lnTo>
                  <a:pt x="2010343" y="1361035"/>
                </a:lnTo>
                <a:lnTo>
                  <a:pt x="2014049" y="1363174"/>
                </a:lnTo>
                <a:close/>
              </a:path>
              <a:path w="7283450" h="1363345">
                <a:moveTo>
                  <a:pt x="2220545" y="1363174"/>
                </a:moveTo>
                <a:lnTo>
                  <a:pt x="2147234" y="1363174"/>
                </a:lnTo>
                <a:lnTo>
                  <a:pt x="2174937" y="1315198"/>
                </a:lnTo>
                <a:lnTo>
                  <a:pt x="2229915" y="1346942"/>
                </a:lnTo>
                <a:lnTo>
                  <a:pt x="2220545" y="1363174"/>
                </a:lnTo>
                <a:close/>
              </a:path>
              <a:path w="7283450" h="1363345">
                <a:moveTo>
                  <a:pt x="2499818" y="1363174"/>
                </a:moveTo>
                <a:lnTo>
                  <a:pt x="2425958" y="1363174"/>
                </a:lnTo>
                <a:lnTo>
                  <a:pt x="2444502" y="1331058"/>
                </a:lnTo>
                <a:lnTo>
                  <a:pt x="2499895" y="1363040"/>
                </a:lnTo>
                <a:lnTo>
                  <a:pt x="2499818" y="1363174"/>
                </a:lnTo>
                <a:close/>
              </a:path>
              <a:path w="7283450" h="1363345">
                <a:moveTo>
                  <a:pt x="2637669" y="1363174"/>
                </a:moveTo>
                <a:lnTo>
                  <a:pt x="2616670" y="1363174"/>
                </a:lnTo>
                <a:lnTo>
                  <a:pt x="2579496" y="1341712"/>
                </a:lnTo>
                <a:lnTo>
                  <a:pt x="2610051" y="1288783"/>
                </a:lnTo>
                <a:lnTo>
                  <a:pt x="2662980" y="1319343"/>
                </a:lnTo>
                <a:lnTo>
                  <a:pt x="2637669" y="1363174"/>
                </a:lnTo>
                <a:close/>
              </a:path>
              <a:path w="7283450" h="1363345">
                <a:moveTo>
                  <a:pt x="2740322" y="1363174"/>
                </a:moveTo>
                <a:lnTo>
                  <a:pt x="2705784" y="1363174"/>
                </a:lnTo>
                <a:lnTo>
                  <a:pt x="2714419" y="1348217"/>
                </a:lnTo>
                <a:lnTo>
                  <a:pt x="2740322" y="1363174"/>
                </a:lnTo>
                <a:close/>
              </a:path>
              <a:path w="7283450" h="1363345">
                <a:moveTo>
                  <a:pt x="2916942" y="1363174"/>
                </a:moveTo>
                <a:lnTo>
                  <a:pt x="2857819" y="1363174"/>
                </a:lnTo>
                <a:lnTo>
                  <a:pt x="2848826" y="1357983"/>
                </a:lnTo>
                <a:lnTo>
                  <a:pt x="2879620" y="1304643"/>
                </a:lnTo>
                <a:lnTo>
                  <a:pt x="2932960" y="1335437"/>
                </a:lnTo>
                <a:lnTo>
                  <a:pt x="2916942" y="1363174"/>
                </a:lnTo>
                <a:close/>
              </a:path>
              <a:path w="7283450" h="1363345">
                <a:moveTo>
                  <a:pt x="3196215" y="1363174"/>
                </a:moveTo>
                <a:lnTo>
                  <a:pt x="3124556" y="1363174"/>
                </a:lnTo>
                <a:lnTo>
                  <a:pt x="3149189" y="1320508"/>
                </a:lnTo>
                <a:lnTo>
                  <a:pt x="3202934" y="1351536"/>
                </a:lnTo>
                <a:lnTo>
                  <a:pt x="3196215" y="1363174"/>
                </a:lnTo>
                <a:close/>
              </a:path>
              <a:path w="7283450" h="1363345">
                <a:moveTo>
                  <a:pt x="3464232" y="1363174"/>
                </a:moveTo>
                <a:lnTo>
                  <a:pt x="3403824" y="1363174"/>
                </a:lnTo>
                <a:lnTo>
                  <a:pt x="3418925" y="1337018"/>
                </a:lnTo>
                <a:lnTo>
                  <a:pt x="3464232" y="1363174"/>
                </a:lnTo>
                <a:close/>
              </a:path>
              <a:path w="7283450" h="1363345">
                <a:moveTo>
                  <a:pt x="3613344" y="1363174"/>
                </a:moveTo>
                <a:lnTo>
                  <a:pt x="3584570" y="1363174"/>
                </a:lnTo>
                <a:lnTo>
                  <a:pt x="3554455" y="1345786"/>
                </a:lnTo>
                <a:lnTo>
                  <a:pt x="3584303" y="1294089"/>
                </a:lnTo>
                <a:lnTo>
                  <a:pt x="3636000" y="1323937"/>
                </a:lnTo>
                <a:lnTo>
                  <a:pt x="3613344" y="1363174"/>
                </a:lnTo>
                <a:close/>
              </a:path>
              <a:path w="7283450" h="1363345">
                <a:moveTo>
                  <a:pt x="3704431" y="1363174"/>
                </a:moveTo>
                <a:lnTo>
                  <a:pt x="3683642" y="1363174"/>
                </a:lnTo>
                <a:lnTo>
                  <a:pt x="3688838" y="1354172"/>
                </a:lnTo>
                <a:lnTo>
                  <a:pt x="3704431" y="1363174"/>
                </a:lnTo>
                <a:close/>
              </a:path>
              <a:path w="7283450" h="1363345">
                <a:moveTo>
                  <a:pt x="3892622" y="1363174"/>
                </a:moveTo>
                <a:lnTo>
                  <a:pt x="3825714" y="1363174"/>
                </a:lnTo>
                <a:lnTo>
                  <a:pt x="3823785" y="1362061"/>
                </a:lnTo>
                <a:lnTo>
                  <a:pt x="3853867" y="1309949"/>
                </a:lnTo>
                <a:lnTo>
                  <a:pt x="3905980" y="1340036"/>
                </a:lnTo>
                <a:lnTo>
                  <a:pt x="3892622" y="1363174"/>
                </a:lnTo>
                <a:close/>
              </a:path>
              <a:path w="7283450" h="1363345">
                <a:moveTo>
                  <a:pt x="4171613" y="1363174"/>
                </a:moveTo>
                <a:lnTo>
                  <a:pt x="4102136" y="1363174"/>
                </a:lnTo>
                <a:lnTo>
                  <a:pt x="4123522" y="1326134"/>
                </a:lnTo>
                <a:lnTo>
                  <a:pt x="4175630" y="1356221"/>
                </a:lnTo>
                <a:lnTo>
                  <a:pt x="4171613" y="1363174"/>
                </a:lnTo>
                <a:close/>
              </a:path>
              <a:path w="7283450" h="1363345">
                <a:moveTo>
                  <a:pt x="4429295" y="1363174"/>
                </a:moveTo>
                <a:lnTo>
                  <a:pt x="4381132" y="1363174"/>
                </a:lnTo>
                <a:lnTo>
                  <a:pt x="4393177" y="1342319"/>
                </a:lnTo>
                <a:lnTo>
                  <a:pt x="4429295" y="1363174"/>
                </a:lnTo>
                <a:close/>
              </a:path>
              <a:path w="7283450" h="1363345">
                <a:moveTo>
                  <a:pt x="4589018" y="1363174"/>
                </a:moveTo>
                <a:lnTo>
                  <a:pt x="4552470" y="1363174"/>
                </a:lnTo>
                <a:lnTo>
                  <a:pt x="4529413" y="1349864"/>
                </a:lnTo>
                <a:lnTo>
                  <a:pt x="4558550" y="1299395"/>
                </a:lnTo>
                <a:lnTo>
                  <a:pt x="4609019" y="1328531"/>
                </a:lnTo>
                <a:lnTo>
                  <a:pt x="4589018" y="1363174"/>
                </a:lnTo>
                <a:close/>
              </a:path>
              <a:path w="7283450" h="1363345">
                <a:moveTo>
                  <a:pt x="4668538" y="1363174"/>
                </a:moveTo>
                <a:lnTo>
                  <a:pt x="4661504" y="1363174"/>
                </a:lnTo>
                <a:lnTo>
                  <a:pt x="4663261" y="1360127"/>
                </a:lnTo>
                <a:lnTo>
                  <a:pt x="4668538" y="1363174"/>
                </a:lnTo>
                <a:close/>
              </a:path>
              <a:path w="7283450" h="1363345">
                <a:moveTo>
                  <a:pt x="4868019" y="1363174"/>
                </a:moveTo>
                <a:lnTo>
                  <a:pt x="4800730" y="1363174"/>
                </a:lnTo>
                <a:lnTo>
                  <a:pt x="4828204" y="1315580"/>
                </a:lnTo>
                <a:lnTo>
                  <a:pt x="4878674" y="1344716"/>
                </a:lnTo>
                <a:lnTo>
                  <a:pt x="4868019" y="1363174"/>
                </a:lnTo>
                <a:close/>
              </a:path>
              <a:path w="7283450" h="1363345">
                <a:moveTo>
                  <a:pt x="5147287" y="1363174"/>
                </a:moveTo>
                <a:lnTo>
                  <a:pt x="5079453" y="1363174"/>
                </a:lnTo>
                <a:lnTo>
                  <a:pt x="5097773" y="1331445"/>
                </a:lnTo>
                <a:lnTo>
                  <a:pt x="5148648" y="1360820"/>
                </a:lnTo>
                <a:lnTo>
                  <a:pt x="5147287" y="1363174"/>
                </a:lnTo>
                <a:close/>
              </a:path>
              <a:path w="7283450" h="1363345">
                <a:moveTo>
                  <a:pt x="5285415" y="1363174"/>
                </a:moveTo>
                <a:lnTo>
                  <a:pt x="5279225" y="1363174"/>
                </a:lnTo>
                <a:lnTo>
                  <a:pt x="5235045" y="1337667"/>
                </a:lnTo>
                <a:lnTo>
                  <a:pt x="5263231" y="1288840"/>
                </a:lnTo>
                <a:lnTo>
                  <a:pt x="5312058" y="1317031"/>
                </a:lnTo>
                <a:lnTo>
                  <a:pt x="5285415" y="1363174"/>
                </a:lnTo>
                <a:close/>
              </a:path>
              <a:path w="7283450" h="1363345">
                <a:moveTo>
                  <a:pt x="5393870" y="1363174"/>
                </a:moveTo>
                <a:lnTo>
                  <a:pt x="5358721" y="1363174"/>
                </a:lnTo>
                <a:lnTo>
                  <a:pt x="5367509" y="1347954"/>
                </a:lnTo>
                <a:lnTo>
                  <a:pt x="5393870" y="1363174"/>
                </a:lnTo>
                <a:close/>
              </a:path>
              <a:path w="7283450" h="1363345">
                <a:moveTo>
                  <a:pt x="5564416" y="1363174"/>
                </a:moveTo>
                <a:lnTo>
                  <a:pt x="5520837" y="1363174"/>
                </a:lnTo>
                <a:lnTo>
                  <a:pt x="5504695" y="1353856"/>
                </a:lnTo>
                <a:lnTo>
                  <a:pt x="5532886" y="1305025"/>
                </a:lnTo>
                <a:lnTo>
                  <a:pt x="5581713" y="1333216"/>
                </a:lnTo>
                <a:lnTo>
                  <a:pt x="5564416" y="1363174"/>
                </a:lnTo>
                <a:close/>
              </a:path>
              <a:path w="7283450" h="1363345">
                <a:moveTo>
                  <a:pt x="5843689" y="1363174"/>
                </a:moveTo>
                <a:lnTo>
                  <a:pt x="5778042" y="1363174"/>
                </a:lnTo>
                <a:lnTo>
                  <a:pt x="5802455" y="1320891"/>
                </a:lnTo>
                <a:lnTo>
                  <a:pt x="5851688" y="1349315"/>
                </a:lnTo>
                <a:lnTo>
                  <a:pt x="5843689" y="1363174"/>
                </a:lnTo>
                <a:close/>
              </a:path>
              <a:path w="7283450" h="1363345">
                <a:moveTo>
                  <a:pt x="6117785" y="1363174"/>
                </a:moveTo>
                <a:lnTo>
                  <a:pt x="6056765" y="1363174"/>
                </a:lnTo>
                <a:lnTo>
                  <a:pt x="6072019" y="1336755"/>
                </a:lnTo>
                <a:lnTo>
                  <a:pt x="6117785" y="1363174"/>
                </a:lnTo>
                <a:close/>
              </a:path>
              <a:path w="7283450" h="1363345">
                <a:moveTo>
                  <a:pt x="6260813" y="1363174"/>
                </a:moveTo>
                <a:lnTo>
                  <a:pt x="6247589" y="1363174"/>
                </a:lnTo>
                <a:lnTo>
                  <a:pt x="6210329" y="1341660"/>
                </a:lnTo>
                <a:lnTo>
                  <a:pt x="6237569" y="1294476"/>
                </a:lnTo>
                <a:lnTo>
                  <a:pt x="6284748" y="1321717"/>
                </a:lnTo>
                <a:lnTo>
                  <a:pt x="6260813" y="1363174"/>
                </a:lnTo>
                <a:close/>
              </a:path>
              <a:path w="7283450" h="1363345">
                <a:moveTo>
                  <a:pt x="6357978" y="1363174"/>
                </a:moveTo>
                <a:lnTo>
                  <a:pt x="6336583" y="1363174"/>
                </a:lnTo>
                <a:lnTo>
                  <a:pt x="6341932" y="1353909"/>
                </a:lnTo>
                <a:lnTo>
                  <a:pt x="6357978" y="1363174"/>
                </a:lnTo>
                <a:close/>
              </a:path>
              <a:path w="7283450" h="1363345">
                <a:moveTo>
                  <a:pt x="6540090" y="1363174"/>
                </a:moveTo>
                <a:lnTo>
                  <a:pt x="6488741" y="1363174"/>
                </a:lnTo>
                <a:lnTo>
                  <a:pt x="6479658" y="1357931"/>
                </a:lnTo>
                <a:lnTo>
                  <a:pt x="6507138" y="1310336"/>
                </a:lnTo>
                <a:lnTo>
                  <a:pt x="6554732" y="1337816"/>
                </a:lnTo>
                <a:lnTo>
                  <a:pt x="6540090" y="1363174"/>
                </a:lnTo>
                <a:close/>
              </a:path>
              <a:path w="7283450" h="1363345">
                <a:moveTo>
                  <a:pt x="6819082" y="1363174"/>
                </a:moveTo>
                <a:lnTo>
                  <a:pt x="6755632" y="1363174"/>
                </a:lnTo>
                <a:lnTo>
                  <a:pt x="6776793" y="1326521"/>
                </a:lnTo>
                <a:lnTo>
                  <a:pt x="6824383" y="1353995"/>
                </a:lnTo>
                <a:lnTo>
                  <a:pt x="6819082" y="1363174"/>
                </a:lnTo>
                <a:close/>
              </a:path>
              <a:path w="7283450" h="1363345">
                <a:moveTo>
                  <a:pt x="7081893" y="1363174"/>
                </a:moveTo>
                <a:lnTo>
                  <a:pt x="7034623" y="1363174"/>
                </a:lnTo>
                <a:lnTo>
                  <a:pt x="7046443" y="1342705"/>
                </a:lnTo>
                <a:lnTo>
                  <a:pt x="7081893" y="1363174"/>
                </a:lnTo>
                <a:close/>
              </a:path>
              <a:path w="7283450" h="1363345">
                <a:moveTo>
                  <a:pt x="155343" y="49074"/>
                </a:moveTo>
                <a:lnTo>
                  <a:pt x="151241" y="46706"/>
                </a:lnTo>
                <a:lnTo>
                  <a:pt x="153610" y="42603"/>
                </a:lnTo>
                <a:lnTo>
                  <a:pt x="157712" y="44972"/>
                </a:lnTo>
                <a:lnTo>
                  <a:pt x="155343" y="49074"/>
                </a:lnTo>
                <a:close/>
              </a:path>
              <a:path w="7283450" h="1363345">
                <a:moveTo>
                  <a:pt x="95547" y="155964"/>
                </a:moveTo>
                <a:lnTo>
                  <a:pt x="88569" y="151938"/>
                </a:lnTo>
                <a:lnTo>
                  <a:pt x="92595" y="144966"/>
                </a:lnTo>
                <a:lnTo>
                  <a:pt x="99573" y="148991"/>
                </a:lnTo>
                <a:lnTo>
                  <a:pt x="95547" y="155964"/>
                </a:lnTo>
                <a:close/>
              </a:path>
              <a:path w="7283450" h="1363345">
                <a:moveTo>
                  <a:pt x="34361" y="257672"/>
                </a:moveTo>
                <a:lnTo>
                  <a:pt x="31080" y="255776"/>
                </a:lnTo>
                <a:lnTo>
                  <a:pt x="32971" y="252500"/>
                </a:lnTo>
                <a:lnTo>
                  <a:pt x="36257" y="254396"/>
                </a:lnTo>
                <a:lnTo>
                  <a:pt x="34361" y="257672"/>
                </a:lnTo>
                <a:close/>
              </a:path>
              <a:path w="7283450" h="1363345">
                <a:moveTo>
                  <a:pt x="319942" y="3238"/>
                </a:moveTo>
                <a:lnTo>
                  <a:pt x="317889" y="2053"/>
                </a:lnTo>
                <a:lnTo>
                  <a:pt x="319073" y="0"/>
                </a:lnTo>
                <a:lnTo>
                  <a:pt x="321127" y="1184"/>
                </a:lnTo>
                <a:lnTo>
                  <a:pt x="319942" y="3238"/>
                </a:lnTo>
                <a:close/>
              </a:path>
              <a:path w="7283450" h="1363345">
                <a:moveTo>
                  <a:pt x="260485" y="111421"/>
                </a:moveTo>
                <a:lnTo>
                  <a:pt x="253923" y="107629"/>
                </a:lnTo>
                <a:lnTo>
                  <a:pt x="257715" y="101063"/>
                </a:lnTo>
                <a:lnTo>
                  <a:pt x="264277" y="104855"/>
                </a:lnTo>
                <a:lnTo>
                  <a:pt x="260485" y="111421"/>
                </a:lnTo>
                <a:close/>
              </a:path>
              <a:path w="7283450" h="1363345">
                <a:moveTo>
                  <a:pt x="200951" y="219275"/>
                </a:moveTo>
                <a:lnTo>
                  <a:pt x="190282" y="213120"/>
                </a:lnTo>
                <a:lnTo>
                  <a:pt x="196443" y="202450"/>
                </a:lnTo>
                <a:lnTo>
                  <a:pt x="207107" y="208611"/>
                </a:lnTo>
                <a:lnTo>
                  <a:pt x="200951" y="219275"/>
                </a:lnTo>
                <a:close/>
              </a:path>
              <a:path w="7283450" h="1363345">
                <a:moveTo>
                  <a:pt x="141499" y="327464"/>
                </a:moveTo>
                <a:lnTo>
                  <a:pt x="126317" y="318701"/>
                </a:lnTo>
                <a:lnTo>
                  <a:pt x="135080" y="303514"/>
                </a:lnTo>
                <a:lnTo>
                  <a:pt x="150262" y="312282"/>
                </a:lnTo>
                <a:lnTo>
                  <a:pt x="141499" y="327464"/>
                </a:lnTo>
                <a:close/>
              </a:path>
              <a:path w="7283450" h="1363345">
                <a:moveTo>
                  <a:pt x="80747" y="430792"/>
                </a:moveTo>
                <a:lnTo>
                  <a:pt x="67208" y="422978"/>
                </a:lnTo>
                <a:lnTo>
                  <a:pt x="75026" y="409434"/>
                </a:lnTo>
                <a:lnTo>
                  <a:pt x="88565" y="417253"/>
                </a:lnTo>
                <a:lnTo>
                  <a:pt x="80747" y="430792"/>
                </a:lnTo>
                <a:close/>
              </a:path>
              <a:path w="7283450" h="1363345">
                <a:moveTo>
                  <a:pt x="18090" y="527002"/>
                </a:moveTo>
                <a:lnTo>
                  <a:pt x="15215" y="525345"/>
                </a:lnTo>
                <a:lnTo>
                  <a:pt x="16872" y="522475"/>
                </a:lnTo>
                <a:lnTo>
                  <a:pt x="19747" y="524132"/>
                </a:lnTo>
                <a:lnTo>
                  <a:pt x="18090" y="527002"/>
                </a:lnTo>
                <a:close/>
              </a:path>
              <a:path w="7283450" h="1363345">
                <a:moveTo>
                  <a:pt x="425084" y="65584"/>
                </a:moveTo>
                <a:lnTo>
                  <a:pt x="420571" y="62977"/>
                </a:lnTo>
                <a:lnTo>
                  <a:pt x="423174" y="58464"/>
                </a:lnTo>
                <a:lnTo>
                  <a:pt x="427687" y="61071"/>
                </a:lnTo>
                <a:lnTo>
                  <a:pt x="425084" y="65584"/>
                </a:lnTo>
                <a:close/>
              </a:path>
              <a:path w="7283450" h="1363345">
                <a:moveTo>
                  <a:pt x="365546" y="173443"/>
                </a:moveTo>
                <a:lnTo>
                  <a:pt x="356930" y="168471"/>
                </a:lnTo>
                <a:lnTo>
                  <a:pt x="361906" y="159851"/>
                </a:lnTo>
                <a:lnTo>
                  <a:pt x="370522" y="164823"/>
                </a:lnTo>
                <a:lnTo>
                  <a:pt x="365546" y="173443"/>
                </a:lnTo>
                <a:close/>
              </a:path>
              <a:path w="7283450" h="1363345">
                <a:moveTo>
                  <a:pt x="306098" y="281627"/>
                </a:moveTo>
                <a:lnTo>
                  <a:pt x="292965" y="274048"/>
                </a:lnTo>
                <a:lnTo>
                  <a:pt x="300544" y="260915"/>
                </a:lnTo>
                <a:lnTo>
                  <a:pt x="313677" y="268494"/>
                </a:lnTo>
                <a:lnTo>
                  <a:pt x="306098" y="281627"/>
                </a:lnTo>
                <a:close/>
              </a:path>
              <a:path w="7283450" h="1363345">
                <a:moveTo>
                  <a:pt x="246645" y="389806"/>
                </a:moveTo>
                <a:lnTo>
                  <a:pt x="228999" y="379619"/>
                </a:lnTo>
                <a:lnTo>
                  <a:pt x="239185" y="361983"/>
                </a:lnTo>
                <a:lnTo>
                  <a:pt x="256827" y="372169"/>
                </a:lnTo>
                <a:lnTo>
                  <a:pt x="246645" y="389806"/>
                </a:lnTo>
                <a:close/>
              </a:path>
              <a:path w="7283450" h="1363345">
                <a:moveTo>
                  <a:pt x="187192" y="497995"/>
                </a:moveTo>
                <a:lnTo>
                  <a:pt x="165038" y="485205"/>
                </a:lnTo>
                <a:lnTo>
                  <a:pt x="177827" y="463046"/>
                </a:lnTo>
                <a:lnTo>
                  <a:pt x="199982" y="475841"/>
                </a:lnTo>
                <a:lnTo>
                  <a:pt x="187192" y="497995"/>
                </a:lnTo>
                <a:close/>
              </a:path>
              <a:path w="7283450" h="1363345">
                <a:moveTo>
                  <a:pt x="127568" y="605529"/>
                </a:moveTo>
                <a:lnTo>
                  <a:pt x="101717" y="590605"/>
                </a:lnTo>
                <a:lnTo>
                  <a:pt x="116641" y="564754"/>
                </a:lnTo>
                <a:lnTo>
                  <a:pt x="142492" y="579678"/>
                </a:lnTo>
                <a:lnTo>
                  <a:pt x="127568" y="605529"/>
                </a:lnTo>
                <a:close/>
              </a:path>
              <a:path w="7283450" h="1363345">
                <a:moveTo>
                  <a:pt x="65083" y="702389"/>
                </a:moveTo>
                <a:lnTo>
                  <a:pt x="49079" y="693148"/>
                </a:lnTo>
                <a:lnTo>
                  <a:pt x="58320" y="677145"/>
                </a:lnTo>
                <a:lnTo>
                  <a:pt x="74324" y="686386"/>
                </a:lnTo>
                <a:lnTo>
                  <a:pt x="65083" y="702389"/>
                </a:lnTo>
                <a:close/>
              </a:path>
              <a:path w="7283450" h="1363345">
                <a:moveTo>
                  <a:pt x="1642" y="795687"/>
                </a:moveTo>
                <a:lnTo>
                  <a:pt x="0" y="794737"/>
                </a:lnTo>
                <a:lnTo>
                  <a:pt x="950" y="793098"/>
                </a:lnTo>
                <a:lnTo>
                  <a:pt x="2593" y="794044"/>
                </a:lnTo>
                <a:lnTo>
                  <a:pt x="1642" y="795687"/>
                </a:lnTo>
                <a:close/>
              </a:path>
              <a:path w="7283450" h="1363345">
                <a:moveTo>
                  <a:pt x="589679" y="19747"/>
                </a:moveTo>
                <a:lnTo>
                  <a:pt x="587214" y="18323"/>
                </a:lnTo>
                <a:lnTo>
                  <a:pt x="588637" y="15859"/>
                </a:lnTo>
                <a:lnTo>
                  <a:pt x="591102" y="17282"/>
                </a:lnTo>
                <a:lnTo>
                  <a:pt x="589679" y="19747"/>
                </a:lnTo>
                <a:close/>
              </a:path>
              <a:path w="7283450" h="1363345">
                <a:moveTo>
                  <a:pt x="530140" y="127606"/>
                </a:moveTo>
                <a:lnTo>
                  <a:pt x="523573" y="123814"/>
                </a:lnTo>
                <a:lnTo>
                  <a:pt x="527360" y="117252"/>
                </a:lnTo>
                <a:lnTo>
                  <a:pt x="533932" y="121044"/>
                </a:lnTo>
                <a:lnTo>
                  <a:pt x="530140" y="127606"/>
                </a:lnTo>
                <a:close/>
              </a:path>
              <a:path w="7283450" h="1363345">
                <a:moveTo>
                  <a:pt x="470687" y="235785"/>
                </a:moveTo>
                <a:lnTo>
                  <a:pt x="459612" y="229390"/>
                </a:lnTo>
                <a:lnTo>
                  <a:pt x="466007" y="218315"/>
                </a:lnTo>
                <a:lnTo>
                  <a:pt x="477082" y="224709"/>
                </a:lnTo>
                <a:lnTo>
                  <a:pt x="470687" y="235785"/>
                </a:lnTo>
                <a:close/>
              </a:path>
              <a:path w="7283450" h="1363345">
                <a:moveTo>
                  <a:pt x="411239" y="343973"/>
                </a:moveTo>
                <a:lnTo>
                  <a:pt x="395647" y="334971"/>
                </a:lnTo>
                <a:lnTo>
                  <a:pt x="404649" y="319378"/>
                </a:lnTo>
                <a:lnTo>
                  <a:pt x="420242" y="328380"/>
                </a:lnTo>
                <a:lnTo>
                  <a:pt x="411239" y="343973"/>
                </a:lnTo>
                <a:close/>
              </a:path>
              <a:path w="7283450" h="1363345">
                <a:moveTo>
                  <a:pt x="351787" y="452157"/>
                </a:moveTo>
                <a:lnTo>
                  <a:pt x="331686" y="440547"/>
                </a:lnTo>
                <a:lnTo>
                  <a:pt x="343291" y="420446"/>
                </a:lnTo>
                <a:lnTo>
                  <a:pt x="363396" y="432051"/>
                </a:lnTo>
                <a:lnTo>
                  <a:pt x="351787" y="452157"/>
                </a:lnTo>
                <a:close/>
              </a:path>
              <a:path w="7283450" h="1363345">
                <a:moveTo>
                  <a:pt x="292334" y="560336"/>
                </a:moveTo>
                <a:lnTo>
                  <a:pt x="267720" y="546124"/>
                </a:lnTo>
                <a:lnTo>
                  <a:pt x="281933" y="521510"/>
                </a:lnTo>
                <a:lnTo>
                  <a:pt x="306547" y="535722"/>
                </a:lnTo>
                <a:lnTo>
                  <a:pt x="292334" y="560336"/>
                </a:lnTo>
                <a:close/>
              </a:path>
              <a:path w="7283450" h="1363345">
                <a:moveTo>
                  <a:pt x="232796" y="668200"/>
                </a:moveTo>
                <a:lnTo>
                  <a:pt x="204079" y="651618"/>
                </a:lnTo>
                <a:lnTo>
                  <a:pt x="220660" y="622898"/>
                </a:lnTo>
                <a:lnTo>
                  <a:pt x="249377" y="639479"/>
                </a:lnTo>
                <a:lnTo>
                  <a:pt x="232796" y="668200"/>
                </a:lnTo>
                <a:close/>
              </a:path>
              <a:path w="7283450" h="1363345">
                <a:moveTo>
                  <a:pt x="173348" y="776383"/>
                </a:moveTo>
                <a:lnTo>
                  <a:pt x="140109" y="757195"/>
                </a:lnTo>
                <a:lnTo>
                  <a:pt x="159298" y="723961"/>
                </a:lnTo>
                <a:lnTo>
                  <a:pt x="192536" y="743150"/>
                </a:lnTo>
                <a:lnTo>
                  <a:pt x="173348" y="776383"/>
                </a:lnTo>
                <a:close/>
              </a:path>
              <a:path w="7283450" h="1363345">
                <a:moveTo>
                  <a:pt x="113026" y="881330"/>
                </a:moveTo>
                <a:lnTo>
                  <a:pt x="79386" y="861907"/>
                </a:lnTo>
                <a:lnTo>
                  <a:pt x="98809" y="828262"/>
                </a:lnTo>
                <a:lnTo>
                  <a:pt x="132453" y="847685"/>
                </a:lnTo>
                <a:lnTo>
                  <a:pt x="113026" y="881330"/>
                </a:lnTo>
                <a:close/>
              </a:path>
              <a:path w="7283450" h="1363345">
                <a:moveTo>
                  <a:pt x="48812" y="971715"/>
                </a:moveTo>
                <a:lnTo>
                  <a:pt x="33219" y="962713"/>
                </a:lnTo>
                <a:lnTo>
                  <a:pt x="42221" y="947120"/>
                </a:lnTo>
                <a:lnTo>
                  <a:pt x="57814" y="956122"/>
                </a:lnTo>
                <a:lnTo>
                  <a:pt x="48812" y="971715"/>
                </a:lnTo>
                <a:close/>
              </a:path>
              <a:path w="7283450" h="1363345">
                <a:moveTo>
                  <a:pt x="694820" y="82093"/>
                </a:moveTo>
                <a:lnTo>
                  <a:pt x="689901" y="79252"/>
                </a:lnTo>
                <a:lnTo>
                  <a:pt x="692743" y="74323"/>
                </a:lnTo>
                <a:lnTo>
                  <a:pt x="697667" y="77165"/>
                </a:lnTo>
                <a:lnTo>
                  <a:pt x="694820" y="82093"/>
                </a:lnTo>
                <a:close/>
              </a:path>
              <a:path w="7283450" h="1363345">
                <a:moveTo>
                  <a:pt x="635286" y="189947"/>
                </a:moveTo>
                <a:lnTo>
                  <a:pt x="626260" y="184737"/>
                </a:lnTo>
                <a:lnTo>
                  <a:pt x="631471" y="175716"/>
                </a:lnTo>
                <a:lnTo>
                  <a:pt x="640497" y="180926"/>
                </a:lnTo>
                <a:lnTo>
                  <a:pt x="635286" y="189947"/>
                </a:lnTo>
                <a:close/>
              </a:path>
              <a:path w="7283450" h="1363345">
                <a:moveTo>
                  <a:pt x="575834" y="298136"/>
                </a:moveTo>
                <a:lnTo>
                  <a:pt x="562295" y="290318"/>
                </a:lnTo>
                <a:lnTo>
                  <a:pt x="570112" y="276779"/>
                </a:lnTo>
                <a:lnTo>
                  <a:pt x="583652" y="284597"/>
                </a:lnTo>
                <a:lnTo>
                  <a:pt x="575834" y="298136"/>
                </a:lnTo>
                <a:close/>
              </a:path>
              <a:path w="7283450" h="1363345">
                <a:moveTo>
                  <a:pt x="516381" y="406315"/>
                </a:moveTo>
                <a:lnTo>
                  <a:pt x="498329" y="395894"/>
                </a:lnTo>
                <a:lnTo>
                  <a:pt x="508750" y="377842"/>
                </a:lnTo>
                <a:lnTo>
                  <a:pt x="526806" y="388263"/>
                </a:lnTo>
                <a:lnTo>
                  <a:pt x="516381" y="406315"/>
                </a:lnTo>
                <a:close/>
              </a:path>
              <a:path w="7283450" h="1363345">
                <a:moveTo>
                  <a:pt x="456929" y="514504"/>
                </a:moveTo>
                <a:lnTo>
                  <a:pt x="434363" y="501476"/>
                </a:lnTo>
                <a:lnTo>
                  <a:pt x="447396" y="478906"/>
                </a:lnTo>
                <a:lnTo>
                  <a:pt x="469961" y="491934"/>
                </a:lnTo>
                <a:lnTo>
                  <a:pt x="456929" y="514504"/>
                </a:lnTo>
                <a:close/>
              </a:path>
              <a:path w="7283450" h="1363345">
                <a:moveTo>
                  <a:pt x="397395" y="622363"/>
                </a:moveTo>
                <a:lnTo>
                  <a:pt x="370727" y="606966"/>
                </a:lnTo>
                <a:lnTo>
                  <a:pt x="386124" y="580294"/>
                </a:lnTo>
                <a:lnTo>
                  <a:pt x="412792" y="595691"/>
                </a:lnTo>
                <a:lnTo>
                  <a:pt x="397395" y="622363"/>
                </a:lnTo>
                <a:close/>
              </a:path>
              <a:path w="7283450" h="1363345">
                <a:moveTo>
                  <a:pt x="337942" y="730547"/>
                </a:moveTo>
                <a:lnTo>
                  <a:pt x="306762" y="712542"/>
                </a:lnTo>
                <a:lnTo>
                  <a:pt x="324766" y="681357"/>
                </a:lnTo>
                <a:lnTo>
                  <a:pt x="355946" y="699361"/>
                </a:lnTo>
                <a:lnTo>
                  <a:pt x="337942" y="730547"/>
                </a:lnTo>
                <a:close/>
              </a:path>
              <a:path w="7283450" h="1363345">
                <a:moveTo>
                  <a:pt x="278403" y="838410"/>
                </a:moveTo>
                <a:lnTo>
                  <a:pt x="243116" y="818037"/>
                </a:lnTo>
                <a:lnTo>
                  <a:pt x="263489" y="782750"/>
                </a:lnTo>
                <a:lnTo>
                  <a:pt x="298777" y="803123"/>
                </a:lnTo>
                <a:lnTo>
                  <a:pt x="278403" y="838410"/>
                </a:lnTo>
                <a:close/>
              </a:path>
              <a:path w="7283450" h="1363345">
                <a:moveTo>
                  <a:pt x="218951" y="946589"/>
                </a:moveTo>
                <a:lnTo>
                  <a:pt x="179155" y="923609"/>
                </a:lnTo>
                <a:lnTo>
                  <a:pt x="202131" y="883813"/>
                </a:lnTo>
                <a:lnTo>
                  <a:pt x="241932" y="906789"/>
                </a:lnTo>
                <a:lnTo>
                  <a:pt x="218951" y="946589"/>
                </a:lnTo>
                <a:close/>
              </a:path>
              <a:path w="7283450" h="1363345">
                <a:moveTo>
                  <a:pt x="159412" y="1054448"/>
                </a:moveTo>
                <a:lnTo>
                  <a:pt x="115514" y="1029104"/>
                </a:lnTo>
                <a:lnTo>
                  <a:pt x="140859" y="985201"/>
                </a:lnTo>
                <a:lnTo>
                  <a:pt x="184762" y="1010546"/>
                </a:lnTo>
                <a:lnTo>
                  <a:pt x="159412" y="1054448"/>
                </a:lnTo>
                <a:close/>
              </a:path>
              <a:path w="7283450" h="1363345">
                <a:moveTo>
                  <a:pt x="97796" y="1154542"/>
                </a:moveTo>
                <a:lnTo>
                  <a:pt x="59638" y="1132512"/>
                </a:lnTo>
                <a:lnTo>
                  <a:pt x="81669" y="1094354"/>
                </a:lnTo>
                <a:lnTo>
                  <a:pt x="119827" y="1116384"/>
                </a:lnTo>
                <a:lnTo>
                  <a:pt x="97796" y="1154542"/>
                </a:lnTo>
                <a:close/>
              </a:path>
              <a:path w="7283450" h="1363345">
                <a:moveTo>
                  <a:pt x="31758" y="1238135"/>
                </a:moveTo>
                <a:lnTo>
                  <a:pt x="20268" y="1231502"/>
                </a:lnTo>
                <a:lnTo>
                  <a:pt x="26901" y="1220012"/>
                </a:lnTo>
                <a:lnTo>
                  <a:pt x="38391" y="1226645"/>
                </a:lnTo>
                <a:lnTo>
                  <a:pt x="31758" y="1238135"/>
                </a:lnTo>
                <a:close/>
              </a:path>
              <a:path w="7283450" h="1363345">
                <a:moveTo>
                  <a:pt x="859333" y="35926"/>
                </a:moveTo>
                <a:lnTo>
                  <a:pt x="856869" y="34508"/>
                </a:lnTo>
                <a:lnTo>
                  <a:pt x="858292" y="32048"/>
                </a:lnTo>
                <a:lnTo>
                  <a:pt x="860752" y="33467"/>
                </a:lnTo>
                <a:lnTo>
                  <a:pt x="859333" y="35926"/>
                </a:lnTo>
                <a:close/>
              </a:path>
              <a:path w="7283450" h="1363345">
                <a:moveTo>
                  <a:pt x="799881" y="144115"/>
                </a:moveTo>
                <a:lnTo>
                  <a:pt x="792903" y="140089"/>
                </a:lnTo>
                <a:lnTo>
                  <a:pt x="796929" y="133112"/>
                </a:lnTo>
                <a:lnTo>
                  <a:pt x="803907" y="137138"/>
                </a:lnTo>
                <a:lnTo>
                  <a:pt x="799881" y="144115"/>
                </a:lnTo>
                <a:close/>
              </a:path>
              <a:path w="7283450" h="1363345">
                <a:moveTo>
                  <a:pt x="740428" y="252294"/>
                </a:moveTo>
                <a:lnTo>
                  <a:pt x="728943" y="245665"/>
                </a:lnTo>
                <a:lnTo>
                  <a:pt x="735576" y="234175"/>
                </a:lnTo>
                <a:lnTo>
                  <a:pt x="747062" y="240808"/>
                </a:lnTo>
                <a:lnTo>
                  <a:pt x="740428" y="252294"/>
                </a:lnTo>
                <a:close/>
              </a:path>
              <a:path w="7283450" h="1363345">
                <a:moveTo>
                  <a:pt x="680890" y="360158"/>
                </a:moveTo>
                <a:lnTo>
                  <a:pt x="665302" y="351156"/>
                </a:lnTo>
                <a:lnTo>
                  <a:pt x="674304" y="335563"/>
                </a:lnTo>
                <a:lnTo>
                  <a:pt x="689892" y="344565"/>
                </a:lnTo>
                <a:lnTo>
                  <a:pt x="680890" y="360158"/>
                </a:lnTo>
                <a:close/>
              </a:path>
              <a:path w="7283450" h="1363345">
                <a:moveTo>
                  <a:pt x="621528" y="468666"/>
                </a:moveTo>
                <a:lnTo>
                  <a:pt x="601016" y="456823"/>
                </a:lnTo>
                <a:lnTo>
                  <a:pt x="612860" y="436306"/>
                </a:lnTo>
                <a:lnTo>
                  <a:pt x="633371" y="448150"/>
                </a:lnTo>
                <a:lnTo>
                  <a:pt x="621528" y="468666"/>
                </a:lnTo>
                <a:close/>
              </a:path>
              <a:path w="7283450" h="1363345">
                <a:moveTo>
                  <a:pt x="561989" y="576525"/>
                </a:moveTo>
                <a:lnTo>
                  <a:pt x="537370" y="562313"/>
                </a:lnTo>
                <a:lnTo>
                  <a:pt x="551583" y="537690"/>
                </a:lnTo>
                <a:lnTo>
                  <a:pt x="576206" y="551907"/>
                </a:lnTo>
                <a:lnTo>
                  <a:pt x="561989" y="576525"/>
                </a:lnTo>
                <a:close/>
              </a:path>
              <a:path w="7283450" h="1363345">
                <a:moveTo>
                  <a:pt x="502536" y="684709"/>
                </a:moveTo>
                <a:lnTo>
                  <a:pt x="473409" y="667889"/>
                </a:lnTo>
                <a:lnTo>
                  <a:pt x="490225" y="638762"/>
                </a:lnTo>
                <a:lnTo>
                  <a:pt x="519356" y="655578"/>
                </a:lnTo>
                <a:lnTo>
                  <a:pt x="502536" y="684709"/>
                </a:lnTo>
                <a:close/>
              </a:path>
              <a:path w="7283450" h="1363345">
                <a:moveTo>
                  <a:pt x="442998" y="792568"/>
                </a:moveTo>
                <a:lnTo>
                  <a:pt x="409769" y="773380"/>
                </a:lnTo>
                <a:lnTo>
                  <a:pt x="428957" y="740146"/>
                </a:lnTo>
                <a:lnTo>
                  <a:pt x="462187" y="759334"/>
                </a:lnTo>
                <a:lnTo>
                  <a:pt x="442998" y="792568"/>
                </a:lnTo>
                <a:close/>
              </a:path>
              <a:path w="7283450" h="1363345">
                <a:moveTo>
                  <a:pt x="383550" y="900752"/>
                </a:moveTo>
                <a:lnTo>
                  <a:pt x="345803" y="878956"/>
                </a:lnTo>
                <a:lnTo>
                  <a:pt x="367594" y="841209"/>
                </a:lnTo>
                <a:lnTo>
                  <a:pt x="405341" y="863005"/>
                </a:lnTo>
                <a:lnTo>
                  <a:pt x="383550" y="900752"/>
                </a:lnTo>
                <a:close/>
              </a:path>
              <a:path w="7283450" h="1363345">
                <a:moveTo>
                  <a:pt x="324097" y="1008941"/>
                </a:moveTo>
                <a:lnTo>
                  <a:pt x="281837" y="984542"/>
                </a:lnTo>
                <a:lnTo>
                  <a:pt x="306236" y="942277"/>
                </a:lnTo>
                <a:lnTo>
                  <a:pt x="348496" y="966676"/>
                </a:lnTo>
                <a:lnTo>
                  <a:pt x="324097" y="1008941"/>
                </a:lnTo>
                <a:close/>
              </a:path>
              <a:path w="7283450" h="1363345">
                <a:moveTo>
                  <a:pt x="264564" y="1116795"/>
                </a:moveTo>
                <a:lnTo>
                  <a:pt x="218201" y="1090027"/>
                </a:lnTo>
                <a:lnTo>
                  <a:pt x="244969" y="1043665"/>
                </a:lnTo>
                <a:lnTo>
                  <a:pt x="291331" y="1070432"/>
                </a:lnTo>
                <a:lnTo>
                  <a:pt x="264564" y="1116795"/>
                </a:lnTo>
                <a:close/>
              </a:path>
              <a:path w="7283450" h="1363345">
                <a:moveTo>
                  <a:pt x="205106" y="1224979"/>
                </a:moveTo>
                <a:lnTo>
                  <a:pt x="154231" y="1195608"/>
                </a:lnTo>
                <a:lnTo>
                  <a:pt x="183606" y="1144733"/>
                </a:lnTo>
                <a:lnTo>
                  <a:pt x="234481" y="1174103"/>
                </a:lnTo>
                <a:lnTo>
                  <a:pt x="205106" y="1224979"/>
                </a:lnTo>
                <a:close/>
              </a:path>
              <a:path w="7283450" h="1363345">
                <a:moveTo>
                  <a:pt x="145572" y="1332838"/>
                </a:moveTo>
                <a:lnTo>
                  <a:pt x="90594" y="1301094"/>
                </a:lnTo>
                <a:lnTo>
                  <a:pt x="122334" y="1246116"/>
                </a:lnTo>
                <a:lnTo>
                  <a:pt x="177312" y="1277860"/>
                </a:lnTo>
                <a:lnTo>
                  <a:pt x="145572" y="1332838"/>
                </a:lnTo>
                <a:close/>
              </a:path>
              <a:path w="7283450" h="1363345">
                <a:moveTo>
                  <a:pt x="964475" y="98278"/>
                </a:moveTo>
                <a:lnTo>
                  <a:pt x="959551" y="95431"/>
                </a:lnTo>
                <a:lnTo>
                  <a:pt x="962398" y="90507"/>
                </a:lnTo>
                <a:lnTo>
                  <a:pt x="967321" y="93349"/>
                </a:lnTo>
                <a:lnTo>
                  <a:pt x="964475" y="98278"/>
                </a:lnTo>
                <a:close/>
              </a:path>
              <a:path w="7283450" h="1363345">
                <a:moveTo>
                  <a:pt x="904937" y="206137"/>
                </a:moveTo>
                <a:lnTo>
                  <a:pt x="895910" y="200927"/>
                </a:lnTo>
                <a:lnTo>
                  <a:pt x="901121" y="191896"/>
                </a:lnTo>
                <a:lnTo>
                  <a:pt x="910152" y="197111"/>
                </a:lnTo>
                <a:lnTo>
                  <a:pt x="904937" y="206137"/>
                </a:lnTo>
                <a:close/>
              </a:path>
              <a:path w="7283450" h="1363345">
                <a:moveTo>
                  <a:pt x="845484" y="314321"/>
                </a:moveTo>
                <a:lnTo>
                  <a:pt x="831945" y="306503"/>
                </a:lnTo>
                <a:lnTo>
                  <a:pt x="839763" y="292959"/>
                </a:lnTo>
                <a:lnTo>
                  <a:pt x="853302" y="300777"/>
                </a:lnTo>
                <a:lnTo>
                  <a:pt x="845484" y="314321"/>
                </a:lnTo>
                <a:close/>
              </a:path>
              <a:path w="7283450" h="1363345">
                <a:moveTo>
                  <a:pt x="786036" y="422500"/>
                </a:moveTo>
                <a:lnTo>
                  <a:pt x="767984" y="412079"/>
                </a:lnTo>
                <a:lnTo>
                  <a:pt x="778409" y="394027"/>
                </a:lnTo>
                <a:lnTo>
                  <a:pt x="796461" y="404448"/>
                </a:lnTo>
                <a:lnTo>
                  <a:pt x="786036" y="422500"/>
                </a:lnTo>
                <a:close/>
              </a:path>
              <a:path w="7283450" h="1363345">
                <a:moveTo>
                  <a:pt x="726583" y="530688"/>
                </a:moveTo>
                <a:lnTo>
                  <a:pt x="704018" y="517660"/>
                </a:lnTo>
                <a:lnTo>
                  <a:pt x="717046" y="495095"/>
                </a:lnTo>
                <a:lnTo>
                  <a:pt x="739612" y="508123"/>
                </a:lnTo>
                <a:lnTo>
                  <a:pt x="726583" y="530688"/>
                </a:lnTo>
                <a:close/>
              </a:path>
              <a:path w="7283450" h="1363345">
                <a:moveTo>
                  <a:pt x="667136" y="638868"/>
                </a:moveTo>
                <a:lnTo>
                  <a:pt x="640057" y="623237"/>
                </a:lnTo>
                <a:lnTo>
                  <a:pt x="655688" y="596158"/>
                </a:lnTo>
                <a:lnTo>
                  <a:pt x="682766" y="611794"/>
                </a:lnTo>
                <a:lnTo>
                  <a:pt x="667136" y="638868"/>
                </a:lnTo>
                <a:close/>
              </a:path>
              <a:path w="7283450" h="1363345">
                <a:moveTo>
                  <a:pt x="607597" y="746731"/>
                </a:moveTo>
                <a:lnTo>
                  <a:pt x="576416" y="728727"/>
                </a:lnTo>
                <a:lnTo>
                  <a:pt x="594416" y="697546"/>
                </a:lnTo>
                <a:lnTo>
                  <a:pt x="625597" y="715551"/>
                </a:lnTo>
                <a:lnTo>
                  <a:pt x="607597" y="746731"/>
                </a:lnTo>
                <a:close/>
              </a:path>
              <a:path w="7283450" h="1363345">
                <a:moveTo>
                  <a:pt x="548149" y="854915"/>
                </a:moveTo>
                <a:lnTo>
                  <a:pt x="512451" y="834303"/>
                </a:lnTo>
                <a:lnTo>
                  <a:pt x="533058" y="798610"/>
                </a:lnTo>
                <a:lnTo>
                  <a:pt x="568756" y="819222"/>
                </a:lnTo>
                <a:lnTo>
                  <a:pt x="548149" y="854915"/>
                </a:lnTo>
                <a:close/>
              </a:path>
              <a:path w="7283450" h="1363345">
                <a:moveTo>
                  <a:pt x="488611" y="962774"/>
                </a:moveTo>
                <a:lnTo>
                  <a:pt x="448810" y="939798"/>
                </a:lnTo>
                <a:lnTo>
                  <a:pt x="471786" y="899998"/>
                </a:lnTo>
                <a:lnTo>
                  <a:pt x="511586" y="922974"/>
                </a:lnTo>
                <a:lnTo>
                  <a:pt x="488611" y="962774"/>
                </a:lnTo>
                <a:close/>
              </a:path>
              <a:path w="7283450" h="1363345">
                <a:moveTo>
                  <a:pt x="429153" y="1070958"/>
                </a:moveTo>
                <a:lnTo>
                  <a:pt x="384839" y="1045375"/>
                </a:lnTo>
                <a:lnTo>
                  <a:pt x="410423" y="1001065"/>
                </a:lnTo>
                <a:lnTo>
                  <a:pt x="454737" y="1026649"/>
                </a:lnTo>
                <a:lnTo>
                  <a:pt x="429153" y="1070958"/>
                </a:lnTo>
                <a:close/>
              </a:path>
              <a:path w="7283450" h="1363345">
                <a:moveTo>
                  <a:pt x="369705" y="1179142"/>
                </a:moveTo>
                <a:lnTo>
                  <a:pt x="320883" y="1150956"/>
                </a:lnTo>
                <a:lnTo>
                  <a:pt x="349070" y="1102128"/>
                </a:lnTo>
                <a:lnTo>
                  <a:pt x="397891" y="1130319"/>
                </a:lnTo>
                <a:lnTo>
                  <a:pt x="369705" y="1179142"/>
                </a:lnTo>
                <a:close/>
              </a:path>
              <a:path w="7283450" h="1363345">
                <a:moveTo>
                  <a:pt x="310257" y="1287326"/>
                </a:moveTo>
                <a:lnTo>
                  <a:pt x="256918" y="1256527"/>
                </a:lnTo>
                <a:lnTo>
                  <a:pt x="287711" y="1203192"/>
                </a:lnTo>
                <a:lnTo>
                  <a:pt x="341051" y="1233991"/>
                </a:lnTo>
                <a:lnTo>
                  <a:pt x="310257" y="1287326"/>
                </a:lnTo>
                <a:close/>
              </a:path>
              <a:path w="7283450" h="1363345">
                <a:moveTo>
                  <a:pt x="1129070" y="52436"/>
                </a:moveTo>
                <a:lnTo>
                  <a:pt x="1126199" y="50779"/>
                </a:lnTo>
                <a:lnTo>
                  <a:pt x="1127856" y="47908"/>
                </a:lnTo>
                <a:lnTo>
                  <a:pt x="1130727" y="49566"/>
                </a:lnTo>
                <a:lnTo>
                  <a:pt x="1129070" y="52436"/>
                </a:lnTo>
                <a:close/>
              </a:path>
              <a:path w="7283450" h="1363345">
                <a:moveTo>
                  <a:pt x="1069622" y="160620"/>
                </a:moveTo>
                <a:lnTo>
                  <a:pt x="1062234" y="156355"/>
                </a:lnTo>
                <a:lnTo>
                  <a:pt x="1066498" y="148972"/>
                </a:lnTo>
                <a:lnTo>
                  <a:pt x="1073882" y="153236"/>
                </a:lnTo>
                <a:lnTo>
                  <a:pt x="1069622" y="160620"/>
                </a:lnTo>
                <a:close/>
              </a:path>
              <a:path w="7283450" h="1363345">
                <a:moveTo>
                  <a:pt x="1010083" y="268478"/>
                </a:moveTo>
                <a:lnTo>
                  <a:pt x="998593" y="261845"/>
                </a:lnTo>
                <a:lnTo>
                  <a:pt x="1005226" y="250364"/>
                </a:lnTo>
                <a:lnTo>
                  <a:pt x="1016717" y="256998"/>
                </a:lnTo>
                <a:lnTo>
                  <a:pt x="1010083" y="268478"/>
                </a:lnTo>
                <a:close/>
              </a:path>
              <a:path w="7283450" h="1363345">
                <a:moveTo>
                  <a:pt x="950630" y="376667"/>
                </a:moveTo>
                <a:lnTo>
                  <a:pt x="934632" y="367431"/>
                </a:lnTo>
                <a:lnTo>
                  <a:pt x="943868" y="351428"/>
                </a:lnTo>
                <a:lnTo>
                  <a:pt x="959871" y="360668"/>
                </a:lnTo>
                <a:lnTo>
                  <a:pt x="950630" y="376667"/>
                </a:lnTo>
                <a:close/>
              </a:path>
              <a:path w="7283450" h="1363345">
                <a:moveTo>
                  <a:pt x="891178" y="484851"/>
                </a:moveTo>
                <a:lnTo>
                  <a:pt x="870666" y="473007"/>
                </a:lnTo>
                <a:lnTo>
                  <a:pt x="882510" y="452491"/>
                </a:lnTo>
                <a:lnTo>
                  <a:pt x="903021" y="464335"/>
                </a:lnTo>
                <a:lnTo>
                  <a:pt x="891178" y="484851"/>
                </a:lnTo>
                <a:close/>
              </a:path>
              <a:path w="7283450" h="1363345">
                <a:moveTo>
                  <a:pt x="831730" y="593030"/>
                </a:moveTo>
                <a:lnTo>
                  <a:pt x="806701" y="578579"/>
                </a:lnTo>
                <a:lnTo>
                  <a:pt x="821152" y="553554"/>
                </a:lnTo>
                <a:lnTo>
                  <a:pt x="846181" y="568006"/>
                </a:lnTo>
                <a:lnTo>
                  <a:pt x="831730" y="593030"/>
                </a:lnTo>
                <a:close/>
              </a:path>
              <a:path w="7283450" h="1363345">
                <a:moveTo>
                  <a:pt x="772191" y="700894"/>
                </a:moveTo>
                <a:lnTo>
                  <a:pt x="743060" y="684074"/>
                </a:lnTo>
                <a:lnTo>
                  <a:pt x="759875" y="654942"/>
                </a:lnTo>
                <a:lnTo>
                  <a:pt x="789011" y="671762"/>
                </a:lnTo>
                <a:lnTo>
                  <a:pt x="772191" y="700894"/>
                </a:lnTo>
                <a:close/>
              </a:path>
              <a:path w="7283450" h="1363345">
                <a:moveTo>
                  <a:pt x="712739" y="809078"/>
                </a:moveTo>
                <a:lnTo>
                  <a:pt x="679099" y="789655"/>
                </a:lnTo>
                <a:lnTo>
                  <a:pt x="698521" y="756010"/>
                </a:lnTo>
                <a:lnTo>
                  <a:pt x="732161" y="775433"/>
                </a:lnTo>
                <a:lnTo>
                  <a:pt x="712739" y="809078"/>
                </a:lnTo>
                <a:close/>
              </a:path>
              <a:path w="7283450" h="1363345">
                <a:moveTo>
                  <a:pt x="653200" y="916932"/>
                </a:moveTo>
                <a:lnTo>
                  <a:pt x="615458" y="895141"/>
                </a:lnTo>
                <a:lnTo>
                  <a:pt x="637249" y="857398"/>
                </a:lnTo>
                <a:lnTo>
                  <a:pt x="674992" y="879190"/>
                </a:lnTo>
                <a:lnTo>
                  <a:pt x="653200" y="916932"/>
                </a:lnTo>
                <a:close/>
              </a:path>
              <a:path w="7283450" h="1363345">
                <a:moveTo>
                  <a:pt x="593752" y="1025121"/>
                </a:moveTo>
                <a:lnTo>
                  <a:pt x="551492" y="1000722"/>
                </a:lnTo>
                <a:lnTo>
                  <a:pt x="575891" y="958462"/>
                </a:lnTo>
                <a:lnTo>
                  <a:pt x="618151" y="982860"/>
                </a:lnTo>
                <a:lnTo>
                  <a:pt x="593752" y="1025121"/>
                </a:lnTo>
                <a:close/>
              </a:path>
              <a:path w="7283450" h="1363345">
                <a:moveTo>
                  <a:pt x="534214" y="1132984"/>
                </a:moveTo>
                <a:lnTo>
                  <a:pt x="487851" y="1106217"/>
                </a:lnTo>
                <a:lnTo>
                  <a:pt x="514619" y="1059849"/>
                </a:lnTo>
                <a:lnTo>
                  <a:pt x="560981" y="1086617"/>
                </a:lnTo>
                <a:lnTo>
                  <a:pt x="534214" y="1132984"/>
                </a:lnTo>
                <a:close/>
              </a:path>
              <a:path w="7283450" h="1363345">
                <a:moveTo>
                  <a:pt x="474847" y="1241488"/>
                </a:moveTo>
                <a:lnTo>
                  <a:pt x="423561" y="1211879"/>
                </a:lnTo>
                <a:lnTo>
                  <a:pt x="453175" y="1160593"/>
                </a:lnTo>
                <a:lnTo>
                  <a:pt x="504456" y="1190202"/>
                </a:lnTo>
                <a:lnTo>
                  <a:pt x="474847" y="1241488"/>
                </a:lnTo>
                <a:close/>
              </a:path>
              <a:path w="7283450" h="1363345">
                <a:moveTo>
                  <a:pt x="415399" y="1349672"/>
                </a:moveTo>
                <a:lnTo>
                  <a:pt x="359595" y="1317455"/>
                </a:lnTo>
                <a:lnTo>
                  <a:pt x="391812" y="1261656"/>
                </a:lnTo>
                <a:lnTo>
                  <a:pt x="447616" y="1293873"/>
                </a:lnTo>
                <a:lnTo>
                  <a:pt x="415399" y="1349672"/>
                </a:lnTo>
                <a:close/>
              </a:path>
              <a:path w="7283450" h="1363345">
                <a:moveTo>
                  <a:pt x="1234216" y="114787"/>
                </a:moveTo>
                <a:lnTo>
                  <a:pt x="1228882" y="111707"/>
                </a:lnTo>
                <a:lnTo>
                  <a:pt x="1231962" y="106373"/>
                </a:lnTo>
                <a:lnTo>
                  <a:pt x="1237296" y="109453"/>
                </a:lnTo>
                <a:lnTo>
                  <a:pt x="1234216" y="114787"/>
                </a:lnTo>
                <a:close/>
              </a:path>
              <a:path w="7283450" h="1363345">
                <a:moveTo>
                  <a:pt x="1174677" y="222646"/>
                </a:moveTo>
                <a:lnTo>
                  <a:pt x="1165241" y="217197"/>
                </a:lnTo>
                <a:lnTo>
                  <a:pt x="1170690" y="207760"/>
                </a:lnTo>
                <a:lnTo>
                  <a:pt x="1180126" y="213210"/>
                </a:lnTo>
                <a:lnTo>
                  <a:pt x="1174677" y="222646"/>
                </a:lnTo>
                <a:close/>
              </a:path>
              <a:path w="7283450" h="1363345">
                <a:moveTo>
                  <a:pt x="1115225" y="330830"/>
                </a:moveTo>
                <a:lnTo>
                  <a:pt x="1101275" y="322774"/>
                </a:lnTo>
                <a:lnTo>
                  <a:pt x="1109327" y="308824"/>
                </a:lnTo>
                <a:lnTo>
                  <a:pt x="1123281" y="316876"/>
                </a:lnTo>
                <a:lnTo>
                  <a:pt x="1115225" y="330830"/>
                </a:lnTo>
                <a:close/>
              </a:path>
              <a:path w="7283450" h="1363345">
                <a:moveTo>
                  <a:pt x="1055777" y="439010"/>
                </a:moveTo>
                <a:lnTo>
                  <a:pt x="1037314" y="428350"/>
                </a:lnTo>
                <a:lnTo>
                  <a:pt x="1047973" y="409887"/>
                </a:lnTo>
                <a:lnTo>
                  <a:pt x="1066436" y="420547"/>
                </a:lnTo>
                <a:lnTo>
                  <a:pt x="1055777" y="439010"/>
                </a:lnTo>
                <a:close/>
              </a:path>
              <a:path w="7283450" h="1363345">
                <a:moveTo>
                  <a:pt x="996324" y="547198"/>
                </a:moveTo>
                <a:lnTo>
                  <a:pt x="973348" y="533931"/>
                </a:lnTo>
                <a:lnTo>
                  <a:pt x="986615" y="510950"/>
                </a:lnTo>
                <a:lnTo>
                  <a:pt x="1009591" y="524217"/>
                </a:lnTo>
                <a:lnTo>
                  <a:pt x="996324" y="547198"/>
                </a:lnTo>
                <a:close/>
              </a:path>
              <a:path w="7283450" h="1363345">
                <a:moveTo>
                  <a:pt x="936872" y="655377"/>
                </a:moveTo>
                <a:lnTo>
                  <a:pt x="909388" y="639507"/>
                </a:lnTo>
                <a:lnTo>
                  <a:pt x="925257" y="612018"/>
                </a:lnTo>
                <a:lnTo>
                  <a:pt x="952746" y="627888"/>
                </a:lnTo>
                <a:lnTo>
                  <a:pt x="936872" y="655377"/>
                </a:lnTo>
                <a:close/>
              </a:path>
              <a:path w="7283450" h="1363345">
                <a:moveTo>
                  <a:pt x="877333" y="763241"/>
                </a:moveTo>
                <a:lnTo>
                  <a:pt x="845747" y="745002"/>
                </a:lnTo>
                <a:lnTo>
                  <a:pt x="863985" y="713406"/>
                </a:lnTo>
                <a:lnTo>
                  <a:pt x="895576" y="731645"/>
                </a:lnTo>
                <a:lnTo>
                  <a:pt x="877333" y="763241"/>
                </a:lnTo>
                <a:close/>
              </a:path>
              <a:path w="7283450" h="1363345">
                <a:moveTo>
                  <a:pt x="817885" y="871425"/>
                </a:moveTo>
                <a:lnTo>
                  <a:pt x="781781" y="850579"/>
                </a:lnTo>
                <a:lnTo>
                  <a:pt x="802627" y="814470"/>
                </a:lnTo>
                <a:lnTo>
                  <a:pt x="838731" y="835316"/>
                </a:lnTo>
                <a:lnTo>
                  <a:pt x="817885" y="871425"/>
                </a:lnTo>
                <a:close/>
              </a:path>
              <a:path w="7283450" h="1363345">
                <a:moveTo>
                  <a:pt x="758347" y="979284"/>
                </a:moveTo>
                <a:lnTo>
                  <a:pt x="718140" y="956069"/>
                </a:lnTo>
                <a:lnTo>
                  <a:pt x="741355" y="915862"/>
                </a:lnTo>
                <a:lnTo>
                  <a:pt x="781561" y="939077"/>
                </a:lnTo>
                <a:lnTo>
                  <a:pt x="758347" y="979284"/>
                </a:lnTo>
                <a:close/>
              </a:path>
              <a:path w="7283450" h="1363345">
                <a:moveTo>
                  <a:pt x="698894" y="1087462"/>
                </a:moveTo>
                <a:lnTo>
                  <a:pt x="654174" y="1061645"/>
                </a:lnTo>
                <a:lnTo>
                  <a:pt x="679992" y="1016926"/>
                </a:lnTo>
                <a:lnTo>
                  <a:pt x="724716" y="1042743"/>
                </a:lnTo>
                <a:lnTo>
                  <a:pt x="698894" y="1087462"/>
                </a:lnTo>
                <a:close/>
              </a:path>
              <a:path w="7283450" h="1363345">
                <a:moveTo>
                  <a:pt x="639355" y="1195327"/>
                </a:moveTo>
                <a:lnTo>
                  <a:pt x="590533" y="1167136"/>
                </a:lnTo>
                <a:lnTo>
                  <a:pt x="618720" y="1118313"/>
                </a:lnTo>
                <a:lnTo>
                  <a:pt x="667546" y="1146500"/>
                </a:lnTo>
                <a:lnTo>
                  <a:pt x="639355" y="1195327"/>
                </a:lnTo>
                <a:close/>
              </a:path>
              <a:path w="7283450" h="1363345">
                <a:moveTo>
                  <a:pt x="579907" y="1303511"/>
                </a:moveTo>
                <a:lnTo>
                  <a:pt x="526568" y="1272717"/>
                </a:lnTo>
                <a:lnTo>
                  <a:pt x="557366" y="1219377"/>
                </a:lnTo>
                <a:lnTo>
                  <a:pt x="610701" y="1250171"/>
                </a:lnTo>
                <a:lnTo>
                  <a:pt x="579907" y="1303511"/>
                </a:lnTo>
                <a:close/>
              </a:path>
              <a:path w="7283450" h="1363345">
                <a:moveTo>
                  <a:pt x="1398724" y="68620"/>
                </a:moveTo>
                <a:lnTo>
                  <a:pt x="1395849" y="66963"/>
                </a:lnTo>
                <a:lnTo>
                  <a:pt x="1397507" y="64093"/>
                </a:lnTo>
                <a:lnTo>
                  <a:pt x="1400381" y="65750"/>
                </a:lnTo>
                <a:lnTo>
                  <a:pt x="1398724" y="68620"/>
                </a:lnTo>
                <a:close/>
              </a:path>
              <a:path w="7283450" h="1363345">
                <a:moveTo>
                  <a:pt x="1339272" y="176809"/>
                </a:moveTo>
                <a:lnTo>
                  <a:pt x="1331889" y="172544"/>
                </a:lnTo>
                <a:lnTo>
                  <a:pt x="1336153" y="165156"/>
                </a:lnTo>
                <a:lnTo>
                  <a:pt x="1343536" y="169421"/>
                </a:lnTo>
                <a:lnTo>
                  <a:pt x="1339272" y="176809"/>
                </a:lnTo>
                <a:close/>
              </a:path>
              <a:path w="7283450" h="1363345">
                <a:moveTo>
                  <a:pt x="1279824" y="284988"/>
                </a:moveTo>
                <a:lnTo>
                  <a:pt x="1267923" y="278121"/>
                </a:lnTo>
                <a:lnTo>
                  <a:pt x="1274795" y="266220"/>
                </a:lnTo>
                <a:lnTo>
                  <a:pt x="1286691" y="273092"/>
                </a:lnTo>
                <a:lnTo>
                  <a:pt x="1279824" y="284988"/>
                </a:lnTo>
                <a:close/>
              </a:path>
              <a:path w="7283450" h="1363345">
                <a:moveTo>
                  <a:pt x="1220376" y="393172"/>
                </a:moveTo>
                <a:lnTo>
                  <a:pt x="1203962" y="383697"/>
                </a:lnTo>
                <a:lnTo>
                  <a:pt x="1213437" y="367288"/>
                </a:lnTo>
                <a:lnTo>
                  <a:pt x="1229851" y="376763"/>
                </a:lnTo>
                <a:lnTo>
                  <a:pt x="1220376" y="393172"/>
                </a:lnTo>
                <a:close/>
              </a:path>
              <a:path w="7283450" h="1363345">
                <a:moveTo>
                  <a:pt x="1160919" y="501356"/>
                </a:moveTo>
                <a:lnTo>
                  <a:pt x="1139996" y="489278"/>
                </a:lnTo>
                <a:lnTo>
                  <a:pt x="1152074" y="468356"/>
                </a:lnTo>
                <a:lnTo>
                  <a:pt x="1172996" y="480434"/>
                </a:lnTo>
                <a:lnTo>
                  <a:pt x="1160919" y="501356"/>
                </a:lnTo>
                <a:close/>
              </a:path>
              <a:path w="7283450" h="1363345">
                <a:moveTo>
                  <a:pt x="1101380" y="609220"/>
                </a:moveTo>
                <a:lnTo>
                  <a:pt x="1076355" y="594769"/>
                </a:lnTo>
                <a:lnTo>
                  <a:pt x="1090807" y="569739"/>
                </a:lnTo>
                <a:lnTo>
                  <a:pt x="1115831" y="584190"/>
                </a:lnTo>
                <a:lnTo>
                  <a:pt x="1101380" y="609220"/>
                </a:lnTo>
                <a:close/>
              </a:path>
              <a:path w="7283450" h="1363345">
                <a:moveTo>
                  <a:pt x="1041932" y="717404"/>
                </a:moveTo>
                <a:lnTo>
                  <a:pt x="1012390" y="700345"/>
                </a:lnTo>
                <a:lnTo>
                  <a:pt x="1029444" y="670802"/>
                </a:lnTo>
                <a:lnTo>
                  <a:pt x="1058986" y="687861"/>
                </a:lnTo>
                <a:lnTo>
                  <a:pt x="1041932" y="717404"/>
                </a:lnTo>
                <a:close/>
              </a:path>
              <a:path w="7283450" h="1363345">
                <a:moveTo>
                  <a:pt x="982484" y="825587"/>
                </a:moveTo>
                <a:lnTo>
                  <a:pt x="948429" y="805926"/>
                </a:lnTo>
                <a:lnTo>
                  <a:pt x="968086" y="771875"/>
                </a:lnTo>
                <a:lnTo>
                  <a:pt x="1002141" y="791537"/>
                </a:lnTo>
                <a:lnTo>
                  <a:pt x="982484" y="825587"/>
                </a:lnTo>
                <a:close/>
              </a:path>
              <a:path w="7283450" h="1363345">
                <a:moveTo>
                  <a:pt x="922946" y="933447"/>
                </a:moveTo>
                <a:lnTo>
                  <a:pt x="884788" y="911416"/>
                </a:lnTo>
                <a:lnTo>
                  <a:pt x="906818" y="873258"/>
                </a:lnTo>
                <a:lnTo>
                  <a:pt x="944976" y="895289"/>
                </a:lnTo>
                <a:lnTo>
                  <a:pt x="922946" y="933447"/>
                </a:lnTo>
                <a:close/>
              </a:path>
              <a:path w="7283450" h="1363345">
                <a:moveTo>
                  <a:pt x="863488" y="1041630"/>
                </a:moveTo>
                <a:lnTo>
                  <a:pt x="820817" y="1016997"/>
                </a:lnTo>
                <a:lnTo>
                  <a:pt x="845455" y="974322"/>
                </a:lnTo>
                <a:lnTo>
                  <a:pt x="888126" y="998955"/>
                </a:lnTo>
                <a:lnTo>
                  <a:pt x="863488" y="1041630"/>
                </a:lnTo>
                <a:close/>
              </a:path>
              <a:path w="7283450" h="1363345">
                <a:moveTo>
                  <a:pt x="803954" y="1149489"/>
                </a:moveTo>
                <a:lnTo>
                  <a:pt x="757181" y="1122483"/>
                </a:lnTo>
                <a:lnTo>
                  <a:pt x="784183" y="1075710"/>
                </a:lnTo>
                <a:lnTo>
                  <a:pt x="830956" y="1102716"/>
                </a:lnTo>
                <a:lnTo>
                  <a:pt x="803954" y="1149489"/>
                </a:lnTo>
                <a:close/>
              </a:path>
              <a:path w="7283450" h="1363345">
                <a:moveTo>
                  <a:pt x="744502" y="1257673"/>
                </a:moveTo>
                <a:lnTo>
                  <a:pt x="693216" y="1228064"/>
                </a:lnTo>
                <a:lnTo>
                  <a:pt x="722825" y="1176773"/>
                </a:lnTo>
                <a:lnTo>
                  <a:pt x="774116" y="1206387"/>
                </a:lnTo>
                <a:lnTo>
                  <a:pt x="744502" y="1257673"/>
                </a:lnTo>
                <a:close/>
              </a:path>
              <a:path w="7283450" h="1363345">
                <a:moveTo>
                  <a:pt x="1563815" y="22401"/>
                </a:moveTo>
                <a:lnTo>
                  <a:pt x="1562177" y="22401"/>
                </a:lnTo>
                <a:lnTo>
                  <a:pt x="1562478" y="21881"/>
                </a:lnTo>
                <a:lnTo>
                  <a:pt x="1564116" y="21881"/>
                </a:lnTo>
                <a:lnTo>
                  <a:pt x="1563815" y="22401"/>
                </a:lnTo>
                <a:close/>
              </a:path>
              <a:path w="7283450" h="1363345">
                <a:moveTo>
                  <a:pt x="1563815" y="22401"/>
                </a:moveTo>
                <a:lnTo>
                  <a:pt x="1563405" y="23108"/>
                </a:lnTo>
                <a:lnTo>
                  <a:pt x="1564116" y="21881"/>
                </a:lnTo>
                <a:lnTo>
                  <a:pt x="1563815" y="22401"/>
                </a:lnTo>
                <a:close/>
              </a:path>
              <a:path w="7283450" h="1363345">
                <a:moveTo>
                  <a:pt x="1503866" y="130972"/>
                </a:moveTo>
                <a:lnTo>
                  <a:pt x="1498536" y="127892"/>
                </a:lnTo>
                <a:lnTo>
                  <a:pt x="1501617" y="122557"/>
                </a:lnTo>
                <a:lnTo>
                  <a:pt x="1506946" y="125633"/>
                </a:lnTo>
                <a:lnTo>
                  <a:pt x="1503866" y="130972"/>
                </a:lnTo>
                <a:close/>
              </a:path>
              <a:path w="7283450" h="1363345">
                <a:moveTo>
                  <a:pt x="1444418" y="239151"/>
                </a:moveTo>
                <a:lnTo>
                  <a:pt x="1434571" y="233468"/>
                </a:lnTo>
                <a:lnTo>
                  <a:pt x="1440259" y="223620"/>
                </a:lnTo>
                <a:lnTo>
                  <a:pt x="1450106" y="229304"/>
                </a:lnTo>
                <a:lnTo>
                  <a:pt x="1444418" y="239151"/>
                </a:lnTo>
                <a:close/>
              </a:path>
              <a:path w="7283450" h="1363345">
                <a:moveTo>
                  <a:pt x="1384879" y="347015"/>
                </a:moveTo>
                <a:lnTo>
                  <a:pt x="1370930" y="338958"/>
                </a:lnTo>
                <a:lnTo>
                  <a:pt x="1378986" y="325008"/>
                </a:lnTo>
                <a:lnTo>
                  <a:pt x="1392936" y="333065"/>
                </a:lnTo>
                <a:lnTo>
                  <a:pt x="1384879" y="347015"/>
                </a:lnTo>
                <a:close/>
              </a:path>
              <a:path w="7283450" h="1363345">
                <a:moveTo>
                  <a:pt x="1325518" y="455518"/>
                </a:moveTo>
                <a:lnTo>
                  <a:pt x="1306644" y="444625"/>
                </a:lnTo>
                <a:lnTo>
                  <a:pt x="1317538" y="425751"/>
                </a:lnTo>
                <a:lnTo>
                  <a:pt x="1336411" y="436650"/>
                </a:lnTo>
                <a:lnTo>
                  <a:pt x="1325518" y="455518"/>
                </a:lnTo>
                <a:close/>
              </a:path>
              <a:path w="7283450" h="1363345">
                <a:moveTo>
                  <a:pt x="1265979" y="563383"/>
                </a:moveTo>
                <a:lnTo>
                  <a:pt x="1243003" y="550116"/>
                </a:lnTo>
                <a:lnTo>
                  <a:pt x="1256265" y="527140"/>
                </a:lnTo>
                <a:lnTo>
                  <a:pt x="1279241" y="540407"/>
                </a:lnTo>
                <a:lnTo>
                  <a:pt x="1265979" y="563383"/>
                </a:lnTo>
                <a:close/>
              </a:path>
              <a:path w="7283450" h="1363345">
                <a:moveTo>
                  <a:pt x="1206527" y="671566"/>
                </a:moveTo>
                <a:lnTo>
                  <a:pt x="1179038" y="655692"/>
                </a:lnTo>
                <a:lnTo>
                  <a:pt x="1194907" y="628203"/>
                </a:lnTo>
                <a:lnTo>
                  <a:pt x="1222396" y="644078"/>
                </a:lnTo>
                <a:lnTo>
                  <a:pt x="1206527" y="671566"/>
                </a:lnTo>
                <a:close/>
              </a:path>
              <a:path w="7283450" h="1363345">
                <a:moveTo>
                  <a:pt x="1146993" y="779426"/>
                </a:moveTo>
                <a:lnTo>
                  <a:pt x="1115397" y="761182"/>
                </a:lnTo>
                <a:lnTo>
                  <a:pt x="1133635" y="729591"/>
                </a:lnTo>
                <a:lnTo>
                  <a:pt x="1165231" y="747830"/>
                </a:lnTo>
                <a:lnTo>
                  <a:pt x="1146993" y="779426"/>
                </a:lnTo>
                <a:close/>
              </a:path>
              <a:path w="7283450" h="1363345">
                <a:moveTo>
                  <a:pt x="1087535" y="887605"/>
                </a:moveTo>
                <a:lnTo>
                  <a:pt x="1051431" y="866758"/>
                </a:lnTo>
                <a:lnTo>
                  <a:pt x="1072277" y="830659"/>
                </a:lnTo>
                <a:lnTo>
                  <a:pt x="1108381" y="851505"/>
                </a:lnTo>
                <a:lnTo>
                  <a:pt x="1087535" y="887605"/>
                </a:lnTo>
                <a:close/>
              </a:path>
              <a:path w="7283450" h="1363345">
                <a:moveTo>
                  <a:pt x="1028087" y="995793"/>
                </a:moveTo>
                <a:lnTo>
                  <a:pt x="987470" y="972339"/>
                </a:lnTo>
                <a:lnTo>
                  <a:pt x="1010919" y="931722"/>
                </a:lnTo>
                <a:lnTo>
                  <a:pt x="1051536" y="955176"/>
                </a:lnTo>
                <a:lnTo>
                  <a:pt x="1028087" y="995793"/>
                </a:lnTo>
                <a:close/>
              </a:path>
              <a:path w="7283450" h="1363345">
                <a:moveTo>
                  <a:pt x="968549" y="1103652"/>
                </a:moveTo>
                <a:lnTo>
                  <a:pt x="923829" y="1077835"/>
                </a:lnTo>
                <a:lnTo>
                  <a:pt x="949651" y="1033110"/>
                </a:lnTo>
                <a:lnTo>
                  <a:pt x="994371" y="1058927"/>
                </a:lnTo>
                <a:lnTo>
                  <a:pt x="968549" y="1103652"/>
                </a:lnTo>
                <a:close/>
              </a:path>
              <a:path w="7283450" h="1363345">
                <a:moveTo>
                  <a:pt x="909101" y="1211836"/>
                </a:moveTo>
                <a:lnTo>
                  <a:pt x="859863" y="1183411"/>
                </a:lnTo>
                <a:lnTo>
                  <a:pt x="888288" y="1134178"/>
                </a:lnTo>
                <a:lnTo>
                  <a:pt x="937526" y="1162603"/>
                </a:lnTo>
                <a:lnTo>
                  <a:pt x="909101" y="1211836"/>
                </a:lnTo>
                <a:close/>
              </a:path>
              <a:path w="7283450" h="1363345">
                <a:moveTo>
                  <a:pt x="849648" y="1320020"/>
                </a:moveTo>
                <a:lnTo>
                  <a:pt x="795903" y="1288987"/>
                </a:lnTo>
                <a:lnTo>
                  <a:pt x="826930" y="1235242"/>
                </a:lnTo>
                <a:lnTo>
                  <a:pt x="880676" y="1266274"/>
                </a:lnTo>
                <a:lnTo>
                  <a:pt x="849648" y="1320020"/>
                </a:lnTo>
                <a:close/>
              </a:path>
              <a:path w="7283450" h="1363345">
                <a:moveTo>
                  <a:pt x="1668465" y="85130"/>
                </a:moveTo>
                <a:lnTo>
                  <a:pt x="1665179" y="83234"/>
                </a:lnTo>
                <a:lnTo>
                  <a:pt x="1667075" y="79958"/>
                </a:lnTo>
                <a:lnTo>
                  <a:pt x="1670356" y="81854"/>
                </a:lnTo>
                <a:lnTo>
                  <a:pt x="1668465" y="85130"/>
                </a:lnTo>
                <a:close/>
              </a:path>
              <a:path w="7283450" h="1363345">
                <a:moveTo>
                  <a:pt x="1609013" y="193319"/>
                </a:moveTo>
                <a:lnTo>
                  <a:pt x="1601219" y="188820"/>
                </a:lnTo>
                <a:lnTo>
                  <a:pt x="1605717" y="181021"/>
                </a:lnTo>
                <a:lnTo>
                  <a:pt x="1613516" y="185525"/>
                </a:lnTo>
                <a:lnTo>
                  <a:pt x="1609013" y="193319"/>
                </a:lnTo>
                <a:close/>
              </a:path>
              <a:path w="7283450" h="1363345">
                <a:moveTo>
                  <a:pt x="1549479" y="301178"/>
                </a:moveTo>
                <a:lnTo>
                  <a:pt x="1537578" y="294305"/>
                </a:lnTo>
                <a:lnTo>
                  <a:pt x="1544450" y="282409"/>
                </a:lnTo>
                <a:lnTo>
                  <a:pt x="1556346" y="289277"/>
                </a:lnTo>
                <a:lnTo>
                  <a:pt x="1549479" y="301178"/>
                </a:lnTo>
                <a:close/>
              </a:path>
              <a:path w="7283450" h="1363345">
                <a:moveTo>
                  <a:pt x="1490021" y="409361"/>
                </a:moveTo>
                <a:lnTo>
                  <a:pt x="1473612" y="399887"/>
                </a:lnTo>
                <a:lnTo>
                  <a:pt x="1483087" y="383472"/>
                </a:lnTo>
                <a:lnTo>
                  <a:pt x="1499496" y="392947"/>
                </a:lnTo>
                <a:lnTo>
                  <a:pt x="1490021" y="409361"/>
                </a:lnTo>
                <a:close/>
              </a:path>
              <a:path w="7283450" h="1363345">
                <a:moveTo>
                  <a:pt x="1430659" y="517865"/>
                </a:moveTo>
                <a:lnTo>
                  <a:pt x="1409326" y="505549"/>
                </a:lnTo>
                <a:lnTo>
                  <a:pt x="1421643" y="484216"/>
                </a:lnTo>
                <a:lnTo>
                  <a:pt x="1442976" y="496532"/>
                </a:lnTo>
                <a:lnTo>
                  <a:pt x="1430659" y="517865"/>
                </a:lnTo>
                <a:close/>
              </a:path>
              <a:path w="7283450" h="1363345">
                <a:moveTo>
                  <a:pt x="1371121" y="625724"/>
                </a:moveTo>
                <a:lnTo>
                  <a:pt x="1345685" y="611039"/>
                </a:lnTo>
                <a:lnTo>
                  <a:pt x="1360371" y="585604"/>
                </a:lnTo>
                <a:lnTo>
                  <a:pt x="1385806" y="600289"/>
                </a:lnTo>
                <a:lnTo>
                  <a:pt x="1371121" y="625724"/>
                </a:lnTo>
                <a:close/>
              </a:path>
              <a:path w="7283450" h="1363345">
                <a:moveTo>
                  <a:pt x="1311673" y="733913"/>
                </a:moveTo>
                <a:lnTo>
                  <a:pt x="1281720" y="716620"/>
                </a:lnTo>
                <a:lnTo>
                  <a:pt x="1299013" y="686667"/>
                </a:lnTo>
                <a:lnTo>
                  <a:pt x="1328966" y="703960"/>
                </a:lnTo>
                <a:lnTo>
                  <a:pt x="1311673" y="733913"/>
                </a:lnTo>
                <a:close/>
              </a:path>
              <a:path w="7283450" h="1363345">
                <a:moveTo>
                  <a:pt x="1252134" y="841772"/>
                </a:moveTo>
                <a:lnTo>
                  <a:pt x="1218079" y="822110"/>
                </a:lnTo>
                <a:lnTo>
                  <a:pt x="1237740" y="788055"/>
                </a:lnTo>
                <a:lnTo>
                  <a:pt x="1271796" y="807717"/>
                </a:lnTo>
                <a:lnTo>
                  <a:pt x="1252134" y="841772"/>
                </a:lnTo>
                <a:close/>
              </a:path>
              <a:path w="7283450" h="1363345">
                <a:moveTo>
                  <a:pt x="1192682" y="949956"/>
                </a:moveTo>
                <a:lnTo>
                  <a:pt x="1154118" y="927687"/>
                </a:lnTo>
                <a:lnTo>
                  <a:pt x="1176382" y="889123"/>
                </a:lnTo>
                <a:lnTo>
                  <a:pt x="1214951" y="911387"/>
                </a:lnTo>
                <a:lnTo>
                  <a:pt x="1192682" y="949956"/>
                </a:lnTo>
                <a:close/>
              </a:path>
              <a:path w="7283450" h="1363345">
                <a:moveTo>
                  <a:pt x="1133143" y="1057815"/>
                </a:moveTo>
                <a:lnTo>
                  <a:pt x="1090477" y="1033182"/>
                </a:lnTo>
                <a:lnTo>
                  <a:pt x="1115110" y="990511"/>
                </a:lnTo>
                <a:lnTo>
                  <a:pt x="1157781" y="1015144"/>
                </a:lnTo>
                <a:lnTo>
                  <a:pt x="1133143" y="1057815"/>
                </a:lnTo>
                <a:close/>
              </a:path>
              <a:path w="7283450" h="1363345">
                <a:moveTo>
                  <a:pt x="1073690" y="1165999"/>
                </a:moveTo>
                <a:lnTo>
                  <a:pt x="1026511" y="1138758"/>
                </a:lnTo>
                <a:lnTo>
                  <a:pt x="1053752" y="1091574"/>
                </a:lnTo>
                <a:lnTo>
                  <a:pt x="1100931" y="1118815"/>
                </a:lnTo>
                <a:lnTo>
                  <a:pt x="1073690" y="1165999"/>
                </a:lnTo>
                <a:close/>
              </a:path>
              <a:path w="7283450" h="1363345">
                <a:moveTo>
                  <a:pt x="1014243" y="1274183"/>
                </a:moveTo>
                <a:lnTo>
                  <a:pt x="962541" y="1244335"/>
                </a:lnTo>
                <a:lnTo>
                  <a:pt x="992389" y="1192638"/>
                </a:lnTo>
                <a:lnTo>
                  <a:pt x="1044091" y="1222486"/>
                </a:lnTo>
                <a:lnTo>
                  <a:pt x="1014243" y="1274183"/>
                </a:lnTo>
                <a:close/>
              </a:path>
              <a:path w="7283450" h="1363345">
                <a:moveTo>
                  <a:pt x="1833474" y="38581"/>
                </a:moveTo>
                <a:lnTo>
                  <a:pt x="1831827" y="38581"/>
                </a:lnTo>
                <a:lnTo>
                  <a:pt x="1832126" y="38066"/>
                </a:lnTo>
                <a:lnTo>
                  <a:pt x="1833771" y="38066"/>
                </a:lnTo>
                <a:lnTo>
                  <a:pt x="1833474" y="38581"/>
                </a:lnTo>
                <a:close/>
              </a:path>
              <a:path w="7283450" h="1363345">
                <a:moveTo>
                  <a:pt x="1833474" y="38581"/>
                </a:moveTo>
                <a:lnTo>
                  <a:pt x="1833064" y="39293"/>
                </a:lnTo>
                <a:lnTo>
                  <a:pt x="1833771" y="38066"/>
                </a:lnTo>
                <a:lnTo>
                  <a:pt x="1833474" y="38581"/>
                </a:lnTo>
                <a:close/>
              </a:path>
              <a:path w="7283450" h="1363345">
                <a:moveTo>
                  <a:pt x="1773607" y="147477"/>
                </a:moveTo>
                <a:lnTo>
                  <a:pt x="1767867" y="144162"/>
                </a:lnTo>
                <a:lnTo>
                  <a:pt x="1771181" y="138422"/>
                </a:lnTo>
                <a:lnTo>
                  <a:pt x="1776926" y="141736"/>
                </a:lnTo>
                <a:lnTo>
                  <a:pt x="1773607" y="147477"/>
                </a:lnTo>
                <a:close/>
              </a:path>
              <a:path w="7283450" h="1363345">
                <a:moveTo>
                  <a:pt x="1714068" y="255341"/>
                </a:moveTo>
                <a:lnTo>
                  <a:pt x="1704226" y="249657"/>
                </a:lnTo>
                <a:lnTo>
                  <a:pt x="1709909" y="239810"/>
                </a:lnTo>
                <a:lnTo>
                  <a:pt x="1719756" y="245493"/>
                </a:lnTo>
                <a:lnTo>
                  <a:pt x="1714068" y="255341"/>
                </a:lnTo>
                <a:close/>
              </a:path>
              <a:path w="7283450" h="1363345">
                <a:moveTo>
                  <a:pt x="1654620" y="363525"/>
                </a:moveTo>
                <a:lnTo>
                  <a:pt x="1640260" y="355234"/>
                </a:lnTo>
                <a:lnTo>
                  <a:pt x="1648551" y="340873"/>
                </a:lnTo>
                <a:lnTo>
                  <a:pt x="1662911" y="349164"/>
                </a:lnTo>
                <a:lnTo>
                  <a:pt x="1654620" y="363525"/>
                </a:lnTo>
                <a:close/>
              </a:path>
              <a:path w="7283450" h="1363345">
                <a:moveTo>
                  <a:pt x="1595173" y="471708"/>
                </a:moveTo>
                <a:lnTo>
                  <a:pt x="1576294" y="460810"/>
                </a:lnTo>
                <a:lnTo>
                  <a:pt x="1587192" y="441937"/>
                </a:lnTo>
                <a:lnTo>
                  <a:pt x="1606066" y="452835"/>
                </a:lnTo>
                <a:lnTo>
                  <a:pt x="1595173" y="471708"/>
                </a:lnTo>
                <a:close/>
              </a:path>
              <a:path w="7283450" h="1363345">
                <a:moveTo>
                  <a:pt x="1535715" y="579892"/>
                </a:moveTo>
                <a:lnTo>
                  <a:pt x="1512333" y="566391"/>
                </a:lnTo>
                <a:lnTo>
                  <a:pt x="1525834" y="543000"/>
                </a:lnTo>
                <a:lnTo>
                  <a:pt x="1549221" y="556500"/>
                </a:lnTo>
                <a:lnTo>
                  <a:pt x="1535715" y="579892"/>
                </a:lnTo>
                <a:close/>
              </a:path>
              <a:path w="7283450" h="1363345">
                <a:moveTo>
                  <a:pt x="1476267" y="688076"/>
                </a:moveTo>
                <a:lnTo>
                  <a:pt x="1448368" y="671967"/>
                </a:lnTo>
                <a:lnTo>
                  <a:pt x="1464476" y="644063"/>
                </a:lnTo>
                <a:lnTo>
                  <a:pt x="1492376" y="660172"/>
                </a:lnTo>
                <a:lnTo>
                  <a:pt x="1476267" y="688076"/>
                </a:lnTo>
                <a:close/>
              </a:path>
              <a:path w="7283450" h="1363345">
                <a:moveTo>
                  <a:pt x="1416729" y="795935"/>
                </a:moveTo>
                <a:lnTo>
                  <a:pt x="1384727" y="777458"/>
                </a:lnTo>
                <a:lnTo>
                  <a:pt x="1403204" y="745456"/>
                </a:lnTo>
                <a:lnTo>
                  <a:pt x="1435206" y="763933"/>
                </a:lnTo>
                <a:lnTo>
                  <a:pt x="1416729" y="795935"/>
                </a:lnTo>
                <a:close/>
              </a:path>
              <a:path w="7283450" h="1363345">
                <a:moveTo>
                  <a:pt x="1357276" y="904114"/>
                </a:moveTo>
                <a:lnTo>
                  <a:pt x="1320761" y="883034"/>
                </a:lnTo>
                <a:lnTo>
                  <a:pt x="1341841" y="846519"/>
                </a:lnTo>
                <a:lnTo>
                  <a:pt x="1378361" y="867599"/>
                </a:lnTo>
                <a:lnTo>
                  <a:pt x="1357276" y="904114"/>
                </a:lnTo>
                <a:close/>
              </a:path>
              <a:path w="7283450" h="1363345">
                <a:moveTo>
                  <a:pt x="1297737" y="1011978"/>
                </a:moveTo>
                <a:lnTo>
                  <a:pt x="1257120" y="988524"/>
                </a:lnTo>
                <a:lnTo>
                  <a:pt x="1280569" y="947907"/>
                </a:lnTo>
                <a:lnTo>
                  <a:pt x="1321191" y="971356"/>
                </a:lnTo>
                <a:lnTo>
                  <a:pt x="1297737" y="1011978"/>
                </a:lnTo>
                <a:close/>
              </a:path>
              <a:path w="7283450" h="1363345">
                <a:moveTo>
                  <a:pt x="1238290" y="1120157"/>
                </a:moveTo>
                <a:lnTo>
                  <a:pt x="1193159" y="1094101"/>
                </a:lnTo>
                <a:lnTo>
                  <a:pt x="1219215" y="1048970"/>
                </a:lnTo>
                <a:lnTo>
                  <a:pt x="1264346" y="1075026"/>
                </a:lnTo>
                <a:lnTo>
                  <a:pt x="1238290" y="1120157"/>
                </a:lnTo>
                <a:close/>
              </a:path>
              <a:path w="7283450" h="1363345">
                <a:moveTo>
                  <a:pt x="1178751" y="1228020"/>
                </a:moveTo>
                <a:lnTo>
                  <a:pt x="1129518" y="1199595"/>
                </a:lnTo>
                <a:lnTo>
                  <a:pt x="1157943" y="1150363"/>
                </a:lnTo>
                <a:lnTo>
                  <a:pt x="1207176" y="1178788"/>
                </a:lnTo>
                <a:lnTo>
                  <a:pt x="1178751" y="1228020"/>
                </a:lnTo>
                <a:close/>
              </a:path>
              <a:path w="7283450" h="1363345">
                <a:moveTo>
                  <a:pt x="1119384" y="1336529"/>
                </a:moveTo>
                <a:lnTo>
                  <a:pt x="1065233" y="1305263"/>
                </a:lnTo>
                <a:lnTo>
                  <a:pt x="1096499" y="1251102"/>
                </a:lnTo>
                <a:lnTo>
                  <a:pt x="1150656" y="1282368"/>
                </a:lnTo>
                <a:lnTo>
                  <a:pt x="1119384" y="1336529"/>
                </a:lnTo>
                <a:close/>
              </a:path>
              <a:path w="7283450" h="1363345">
                <a:moveTo>
                  <a:pt x="1938206" y="101640"/>
                </a:moveTo>
                <a:lnTo>
                  <a:pt x="1934510" y="99510"/>
                </a:lnTo>
                <a:lnTo>
                  <a:pt x="1936644" y="95813"/>
                </a:lnTo>
                <a:lnTo>
                  <a:pt x="1940336" y="97948"/>
                </a:lnTo>
                <a:lnTo>
                  <a:pt x="1938206" y="101640"/>
                </a:lnTo>
                <a:close/>
              </a:path>
              <a:path w="7283450" h="1363345">
                <a:moveTo>
                  <a:pt x="1878667" y="209503"/>
                </a:moveTo>
                <a:lnTo>
                  <a:pt x="1870869" y="205000"/>
                </a:lnTo>
                <a:lnTo>
                  <a:pt x="1875372" y="197206"/>
                </a:lnTo>
                <a:lnTo>
                  <a:pt x="1883166" y="201705"/>
                </a:lnTo>
                <a:lnTo>
                  <a:pt x="1878667" y="209503"/>
                </a:lnTo>
                <a:close/>
              </a:path>
              <a:path w="7283450" h="1363345">
                <a:moveTo>
                  <a:pt x="1819215" y="317687"/>
                </a:moveTo>
                <a:lnTo>
                  <a:pt x="1806908" y="310581"/>
                </a:lnTo>
                <a:lnTo>
                  <a:pt x="1814014" y="298269"/>
                </a:lnTo>
                <a:lnTo>
                  <a:pt x="1826321" y="305375"/>
                </a:lnTo>
                <a:lnTo>
                  <a:pt x="1819215" y="317687"/>
                </a:lnTo>
                <a:close/>
              </a:path>
              <a:path w="7283450" h="1363345">
                <a:moveTo>
                  <a:pt x="1759762" y="425871"/>
                </a:moveTo>
                <a:lnTo>
                  <a:pt x="1742942" y="416158"/>
                </a:lnTo>
                <a:lnTo>
                  <a:pt x="1752656" y="399333"/>
                </a:lnTo>
                <a:lnTo>
                  <a:pt x="1769476" y="409046"/>
                </a:lnTo>
                <a:lnTo>
                  <a:pt x="1759762" y="425871"/>
                </a:lnTo>
                <a:close/>
              </a:path>
              <a:path w="7283450" h="1363345">
                <a:moveTo>
                  <a:pt x="1700314" y="534055"/>
                </a:moveTo>
                <a:lnTo>
                  <a:pt x="1678976" y="521734"/>
                </a:lnTo>
                <a:lnTo>
                  <a:pt x="1691293" y="500396"/>
                </a:lnTo>
                <a:lnTo>
                  <a:pt x="1712631" y="512717"/>
                </a:lnTo>
                <a:lnTo>
                  <a:pt x="1700314" y="534055"/>
                </a:lnTo>
                <a:close/>
              </a:path>
              <a:path w="7283450" h="1363345">
                <a:moveTo>
                  <a:pt x="1640776" y="641914"/>
                </a:moveTo>
                <a:lnTo>
                  <a:pt x="1615336" y="627224"/>
                </a:lnTo>
                <a:lnTo>
                  <a:pt x="1630021" y="601788"/>
                </a:lnTo>
                <a:lnTo>
                  <a:pt x="1655461" y="616474"/>
                </a:lnTo>
                <a:lnTo>
                  <a:pt x="1640776" y="641914"/>
                </a:lnTo>
                <a:close/>
              </a:path>
              <a:path w="7283450" h="1363345">
                <a:moveTo>
                  <a:pt x="1581328" y="750098"/>
                </a:moveTo>
                <a:lnTo>
                  <a:pt x="1551375" y="732805"/>
                </a:lnTo>
                <a:lnTo>
                  <a:pt x="1568667" y="702852"/>
                </a:lnTo>
                <a:lnTo>
                  <a:pt x="1598621" y="720145"/>
                </a:lnTo>
                <a:lnTo>
                  <a:pt x="1581328" y="750098"/>
                </a:lnTo>
                <a:close/>
              </a:path>
              <a:path w="7283450" h="1363345">
                <a:moveTo>
                  <a:pt x="1521875" y="858277"/>
                </a:moveTo>
                <a:lnTo>
                  <a:pt x="1487409" y="838381"/>
                </a:lnTo>
                <a:lnTo>
                  <a:pt x="1507309" y="803915"/>
                </a:lnTo>
                <a:lnTo>
                  <a:pt x="1541771" y="823815"/>
                </a:lnTo>
                <a:lnTo>
                  <a:pt x="1521875" y="858277"/>
                </a:lnTo>
                <a:close/>
              </a:path>
              <a:path w="7283450" h="1363345">
                <a:moveTo>
                  <a:pt x="1462337" y="966140"/>
                </a:moveTo>
                <a:lnTo>
                  <a:pt x="1423768" y="943871"/>
                </a:lnTo>
                <a:lnTo>
                  <a:pt x="1446037" y="905303"/>
                </a:lnTo>
                <a:lnTo>
                  <a:pt x="1484601" y="927572"/>
                </a:lnTo>
                <a:lnTo>
                  <a:pt x="1462337" y="966140"/>
                </a:lnTo>
                <a:close/>
              </a:path>
              <a:path w="7283450" h="1363345">
                <a:moveTo>
                  <a:pt x="1402884" y="1074324"/>
                </a:moveTo>
                <a:lnTo>
                  <a:pt x="1359807" y="1049453"/>
                </a:lnTo>
                <a:lnTo>
                  <a:pt x="1384679" y="1006371"/>
                </a:lnTo>
                <a:lnTo>
                  <a:pt x="1427761" y="1031243"/>
                </a:lnTo>
                <a:lnTo>
                  <a:pt x="1402884" y="1074324"/>
                </a:lnTo>
                <a:close/>
              </a:path>
              <a:path w="7283450" h="1363345">
                <a:moveTo>
                  <a:pt x="1343350" y="1182183"/>
                </a:moveTo>
                <a:lnTo>
                  <a:pt x="1296166" y="1154943"/>
                </a:lnTo>
                <a:lnTo>
                  <a:pt x="1323407" y="1107759"/>
                </a:lnTo>
                <a:lnTo>
                  <a:pt x="1370591" y="1135000"/>
                </a:lnTo>
                <a:lnTo>
                  <a:pt x="1343350" y="1182183"/>
                </a:lnTo>
                <a:close/>
              </a:path>
              <a:path w="7283450" h="1363345">
                <a:moveTo>
                  <a:pt x="1283893" y="1290367"/>
                </a:moveTo>
                <a:lnTo>
                  <a:pt x="1232201" y="1260519"/>
                </a:lnTo>
                <a:lnTo>
                  <a:pt x="1262049" y="1208822"/>
                </a:lnTo>
                <a:lnTo>
                  <a:pt x="1313741" y="1238670"/>
                </a:lnTo>
                <a:lnTo>
                  <a:pt x="1283893" y="1290367"/>
                </a:lnTo>
                <a:close/>
              </a:path>
              <a:path w="7283450" h="1363345">
                <a:moveTo>
                  <a:pt x="2102800" y="55802"/>
                </a:moveTo>
                <a:lnTo>
                  <a:pt x="2101157" y="54857"/>
                </a:lnTo>
                <a:lnTo>
                  <a:pt x="2102108" y="53214"/>
                </a:lnTo>
                <a:lnTo>
                  <a:pt x="2103751" y="54159"/>
                </a:lnTo>
                <a:lnTo>
                  <a:pt x="2102800" y="55802"/>
                </a:lnTo>
                <a:close/>
              </a:path>
              <a:path w="7283450" h="1363345">
                <a:moveTo>
                  <a:pt x="2043262" y="163666"/>
                </a:moveTo>
                <a:lnTo>
                  <a:pt x="2037517" y="160347"/>
                </a:lnTo>
                <a:lnTo>
                  <a:pt x="2040836" y="154601"/>
                </a:lnTo>
                <a:lnTo>
                  <a:pt x="2046581" y="157921"/>
                </a:lnTo>
                <a:lnTo>
                  <a:pt x="2043262" y="163666"/>
                </a:lnTo>
                <a:close/>
              </a:path>
              <a:path w="7283450" h="1363345">
                <a:moveTo>
                  <a:pt x="1983814" y="271845"/>
                </a:moveTo>
                <a:lnTo>
                  <a:pt x="1973551" y="265923"/>
                </a:lnTo>
                <a:lnTo>
                  <a:pt x="1979473" y="255665"/>
                </a:lnTo>
                <a:lnTo>
                  <a:pt x="1989736" y="261592"/>
                </a:lnTo>
                <a:lnTo>
                  <a:pt x="1983814" y="271845"/>
                </a:lnTo>
                <a:close/>
              </a:path>
              <a:path w="7283450" h="1363345">
                <a:moveTo>
                  <a:pt x="1924361" y="380033"/>
                </a:moveTo>
                <a:lnTo>
                  <a:pt x="1909590" y="371504"/>
                </a:lnTo>
                <a:lnTo>
                  <a:pt x="1918120" y="356733"/>
                </a:lnTo>
                <a:lnTo>
                  <a:pt x="1932891" y="365257"/>
                </a:lnTo>
                <a:lnTo>
                  <a:pt x="1924361" y="380033"/>
                </a:lnTo>
                <a:close/>
              </a:path>
              <a:path w="7283450" h="1363345">
                <a:moveTo>
                  <a:pt x="1864909" y="488212"/>
                </a:moveTo>
                <a:lnTo>
                  <a:pt x="1845625" y="477080"/>
                </a:lnTo>
                <a:lnTo>
                  <a:pt x="1856757" y="457801"/>
                </a:lnTo>
                <a:lnTo>
                  <a:pt x="1876041" y="468933"/>
                </a:lnTo>
                <a:lnTo>
                  <a:pt x="1864909" y="488212"/>
                </a:lnTo>
                <a:close/>
              </a:path>
              <a:path w="7283450" h="1363345">
                <a:moveTo>
                  <a:pt x="1805456" y="596401"/>
                </a:moveTo>
                <a:lnTo>
                  <a:pt x="1781664" y="582661"/>
                </a:lnTo>
                <a:lnTo>
                  <a:pt x="1795403" y="558864"/>
                </a:lnTo>
                <a:lnTo>
                  <a:pt x="1819196" y="572604"/>
                </a:lnTo>
                <a:lnTo>
                  <a:pt x="1805456" y="596401"/>
                </a:lnTo>
                <a:close/>
              </a:path>
              <a:path w="7283450" h="1363345">
                <a:moveTo>
                  <a:pt x="1745918" y="704255"/>
                </a:moveTo>
                <a:lnTo>
                  <a:pt x="1718023" y="688152"/>
                </a:lnTo>
                <a:lnTo>
                  <a:pt x="1734131" y="660252"/>
                </a:lnTo>
                <a:lnTo>
                  <a:pt x="1762026" y="676360"/>
                </a:lnTo>
                <a:lnTo>
                  <a:pt x="1745918" y="704255"/>
                </a:lnTo>
                <a:close/>
              </a:path>
              <a:path w="7283450" h="1363345">
                <a:moveTo>
                  <a:pt x="1686470" y="812444"/>
                </a:moveTo>
                <a:lnTo>
                  <a:pt x="1654057" y="793728"/>
                </a:lnTo>
                <a:lnTo>
                  <a:pt x="1672768" y="761315"/>
                </a:lnTo>
                <a:lnTo>
                  <a:pt x="1705181" y="780031"/>
                </a:lnTo>
                <a:lnTo>
                  <a:pt x="1686470" y="812444"/>
                </a:lnTo>
                <a:close/>
              </a:path>
              <a:path w="7283450" h="1363345">
                <a:moveTo>
                  <a:pt x="1626931" y="920298"/>
                </a:moveTo>
                <a:lnTo>
                  <a:pt x="1590416" y="899218"/>
                </a:lnTo>
                <a:lnTo>
                  <a:pt x="1611501" y="862703"/>
                </a:lnTo>
                <a:lnTo>
                  <a:pt x="1648016" y="883783"/>
                </a:lnTo>
                <a:lnTo>
                  <a:pt x="1626931" y="920298"/>
                </a:lnTo>
                <a:close/>
              </a:path>
              <a:path w="7283450" h="1363345">
                <a:moveTo>
                  <a:pt x="1567483" y="1028487"/>
                </a:moveTo>
                <a:lnTo>
                  <a:pt x="1526450" y="1004799"/>
                </a:lnTo>
                <a:lnTo>
                  <a:pt x="1550138" y="963771"/>
                </a:lnTo>
                <a:lnTo>
                  <a:pt x="1591171" y="987459"/>
                </a:lnTo>
                <a:lnTo>
                  <a:pt x="1567483" y="1028487"/>
                </a:lnTo>
                <a:close/>
              </a:path>
              <a:path w="7283450" h="1363345">
                <a:moveTo>
                  <a:pt x="1507945" y="1136351"/>
                </a:moveTo>
                <a:lnTo>
                  <a:pt x="1462810" y="1110289"/>
                </a:lnTo>
                <a:lnTo>
                  <a:pt x="1488866" y="1065155"/>
                </a:lnTo>
                <a:lnTo>
                  <a:pt x="1534001" y="1091216"/>
                </a:lnTo>
                <a:lnTo>
                  <a:pt x="1507945" y="1136351"/>
                </a:lnTo>
                <a:close/>
              </a:path>
              <a:path w="7283450" h="1363345">
                <a:moveTo>
                  <a:pt x="1448492" y="1244529"/>
                </a:moveTo>
                <a:lnTo>
                  <a:pt x="1398849" y="1215866"/>
                </a:lnTo>
                <a:lnTo>
                  <a:pt x="1427512" y="1166223"/>
                </a:lnTo>
                <a:lnTo>
                  <a:pt x="1477156" y="1194881"/>
                </a:lnTo>
                <a:lnTo>
                  <a:pt x="1448492" y="1244529"/>
                </a:lnTo>
                <a:close/>
              </a:path>
              <a:path w="7283450" h="1363345">
                <a:moveTo>
                  <a:pt x="1389044" y="1352714"/>
                </a:moveTo>
                <a:lnTo>
                  <a:pt x="1334883" y="1321442"/>
                </a:lnTo>
                <a:lnTo>
                  <a:pt x="1366150" y="1267286"/>
                </a:lnTo>
                <a:lnTo>
                  <a:pt x="1420311" y="1298557"/>
                </a:lnTo>
                <a:lnTo>
                  <a:pt x="1389044" y="1352714"/>
                </a:lnTo>
                <a:close/>
              </a:path>
              <a:path w="7283450" h="1363345">
                <a:moveTo>
                  <a:pt x="2207861" y="117824"/>
                </a:moveTo>
                <a:lnTo>
                  <a:pt x="2204164" y="115694"/>
                </a:lnTo>
                <a:lnTo>
                  <a:pt x="2206299" y="112002"/>
                </a:lnTo>
                <a:lnTo>
                  <a:pt x="2209991" y="114132"/>
                </a:lnTo>
                <a:lnTo>
                  <a:pt x="2207861" y="117824"/>
                </a:lnTo>
                <a:close/>
              </a:path>
              <a:path w="7283450" h="1363345">
                <a:moveTo>
                  <a:pt x="2148404" y="226013"/>
                </a:moveTo>
                <a:lnTo>
                  <a:pt x="2140199" y="221275"/>
                </a:lnTo>
                <a:lnTo>
                  <a:pt x="2144936" y="213065"/>
                </a:lnTo>
                <a:lnTo>
                  <a:pt x="2153141" y="217803"/>
                </a:lnTo>
                <a:lnTo>
                  <a:pt x="2148404" y="226013"/>
                </a:lnTo>
                <a:close/>
              </a:path>
              <a:path w="7283450" h="1363345">
                <a:moveTo>
                  <a:pt x="2088870" y="333866"/>
                </a:moveTo>
                <a:lnTo>
                  <a:pt x="2076563" y="326760"/>
                </a:lnTo>
                <a:lnTo>
                  <a:pt x="2083669" y="314453"/>
                </a:lnTo>
                <a:lnTo>
                  <a:pt x="2095976" y="321560"/>
                </a:lnTo>
                <a:lnTo>
                  <a:pt x="2088870" y="333866"/>
                </a:lnTo>
                <a:close/>
              </a:path>
              <a:path w="7283450" h="1363345">
                <a:moveTo>
                  <a:pt x="2029503" y="442375"/>
                </a:moveTo>
                <a:lnTo>
                  <a:pt x="2012272" y="432428"/>
                </a:lnTo>
                <a:lnTo>
                  <a:pt x="2022220" y="415197"/>
                </a:lnTo>
                <a:lnTo>
                  <a:pt x="2039451" y="425145"/>
                </a:lnTo>
                <a:lnTo>
                  <a:pt x="2029503" y="442375"/>
                </a:lnTo>
                <a:close/>
              </a:path>
              <a:path w="7283450" h="1363345">
                <a:moveTo>
                  <a:pt x="1970050" y="550564"/>
                </a:moveTo>
                <a:lnTo>
                  <a:pt x="1948307" y="538009"/>
                </a:lnTo>
                <a:lnTo>
                  <a:pt x="1960862" y="516260"/>
                </a:lnTo>
                <a:lnTo>
                  <a:pt x="1982606" y="528815"/>
                </a:lnTo>
                <a:lnTo>
                  <a:pt x="1970050" y="550564"/>
                </a:lnTo>
                <a:close/>
              </a:path>
              <a:path w="7283450" h="1363345">
                <a:moveTo>
                  <a:pt x="1910512" y="658423"/>
                </a:moveTo>
                <a:lnTo>
                  <a:pt x="1884666" y="643499"/>
                </a:lnTo>
                <a:lnTo>
                  <a:pt x="1899590" y="617648"/>
                </a:lnTo>
                <a:lnTo>
                  <a:pt x="1925436" y="632572"/>
                </a:lnTo>
                <a:lnTo>
                  <a:pt x="1910512" y="658423"/>
                </a:lnTo>
                <a:close/>
              </a:path>
              <a:path w="7283450" h="1363345">
                <a:moveTo>
                  <a:pt x="1851064" y="766607"/>
                </a:moveTo>
                <a:lnTo>
                  <a:pt x="1820705" y="749075"/>
                </a:lnTo>
                <a:lnTo>
                  <a:pt x="1838232" y="718716"/>
                </a:lnTo>
                <a:lnTo>
                  <a:pt x="1868595" y="736243"/>
                </a:lnTo>
                <a:lnTo>
                  <a:pt x="1851064" y="766607"/>
                </a:lnTo>
                <a:close/>
              </a:path>
              <a:path w="7283450" h="1363345">
                <a:moveTo>
                  <a:pt x="1791525" y="874466"/>
                </a:moveTo>
                <a:lnTo>
                  <a:pt x="1757064" y="854570"/>
                </a:lnTo>
                <a:lnTo>
                  <a:pt x="1776959" y="820104"/>
                </a:lnTo>
                <a:lnTo>
                  <a:pt x="1811426" y="840004"/>
                </a:lnTo>
                <a:lnTo>
                  <a:pt x="1791525" y="874466"/>
                </a:lnTo>
                <a:close/>
              </a:path>
              <a:path w="7283450" h="1363345">
                <a:moveTo>
                  <a:pt x="1732073" y="982645"/>
                </a:moveTo>
                <a:lnTo>
                  <a:pt x="1693098" y="960142"/>
                </a:lnTo>
                <a:lnTo>
                  <a:pt x="1715601" y="921167"/>
                </a:lnTo>
                <a:lnTo>
                  <a:pt x="1754576" y="943670"/>
                </a:lnTo>
                <a:lnTo>
                  <a:pt x="1732073" y="982645"/>
                </a:lnTo>
                <a:close/>
              </a:path>
              <a:path w="7283450" h="1363345">
                <a:moveTo>
                  <a:pt x="1672625" y="1090829"/>
                </a:moveTo>
                <a:lnTo>
                  <a:pt x="1629132" y="1065718"/>
                </a:lnTo>
                <a:lnTo>
                  <a:pt x="1654243" y="1022231"/>
                </a:lnTo>
                <a:lnTo>
                  <a:pt x="1697735" y="1047341"/>
                </a:lnTo>
                <a:lnTo>
                  <a:pt x="1672625" y="1090829"/>
                </a:lnTo>
                <a:close/>
              </a:path>
              <a:path w="7283450" h="1363345">
                <a:moveTo>
                  <a:pt x="1613086" y="1198693"/>
                </a:moveTo>
                <a:lnTo>
                  <a:pt x="1565492" y="1171213"/>
                </a:lnTo>
                <a:lnTo>
                  <a:pt x="1592971" y="1123619"/>
                </a:lnTo>
                <a:lnTo>
                  <a:pt x="1640565" y="1151098"/>
                </a:lnTo>
                <a:lnTo>
                  <a:pt x="1613086" y="1198693"/>
                </a:lnTo>
                <a:close/>
              </a:path>
              <a:path w="7283450" h="1363345">
                <a:moveTo>
                  <a:pt x="1553638" y="1306877"/>
                </a:moveTo>
                <a:lnTo>
                  <a:pt x="1501531" y="1276794"/>
                </a:lnTo>
                <a:lnTo>
                  <a:pt x="1531613" y="1224687"/>
                </a:lnTo>
                <a:lnTo>
                  <a:pt x="1583720" y="1254769"/>
                </a:lnTo>
                <a:lnTo>
                  <a:pt x="1553638" y="1306877"/>
                </a:lnTo>
                <a:close/>
              </a:path>
              <a:path w="7283450" h="1363345">
                <a:moveTo>
                  <a:pt x="2372450" y="71987"/>
                </a:moveTo>
                <a:lnTo>
                  <a:pt x="2370817" y="71041"/>
                </a:lnTo>
                <a:lnTo>
                  <a:pt x="2371763" y="69403"/>
                </a:lnTo>
                <a:lnTo>
                  <a:pt x="2373396" y="70349"/>
                </a:lnTo>
                <a:lnTo>
                  <a:pt x="2372450" y="71987"/>
                </a:lnTo>
                <a:close/>
              </a:path>
              <a:path w="7283450" h="1363345">
                <a:moveTo>
                  <a:pt x="2313003" y="180175"/>
                </a:moveTo>
                <a:lnTo>
                  <a:pt x="2306847" y="176622"/>
                </a:lnTo>
                <a:lnTo>
                  <a:pt x="2310400" y="170466"/>
                </a:lnTo>
                <a:lnTo>
                  <a:pt x="2316556" y="174019"/>
                </a:lnTo>
                <a:lnTo>
                  <a:pt x="2313003" y="180175"/>
                </a:lnTo>
                <a:close/>
              </a:path>
              <a:path w="7283450" h="1363345">
                <a:moveTo>
                  <a:pt x="2253464" y="288035"/>
                </a:moveTo>
                <a:lnTo>
                  <a:pt x="2243206" y="282112"/>
                </a:lnTo>
                <a:lnTo>
                  <a:pt x="2249128" y="271854"/>
                </a:lnTo>
                <a:lnTo>
                  <a:pt x="2259386" y="277776"/>
                </a:lnTo>
                <a:lnTo>
                  <a:pt x="2253464" y="288035"/>
                </a:lnTo>
                <a:close/>
              </a:path>
              <a:path w="7283450" h="1363345">
                <a:moveTo>
                  <a:pt x="2194016" y="396218"/>
                </a:moveTo>
                <a:lnTo>
                  <a:pt x="2179240" y="387689"/>
                </a:lnTo>
                <a:lnTo>
                  <a:pt x="2187769" y="372917"/>
                </a:lnTo>
                <a:lnTo>
                  <a:pt x="2202541" y="381447"/>
                </a:lnTo>
                <a:lnTo>
                  <a:pt x="2194016" y="396218"/>
                </a:lnTo>
                <a:close/>
              </a:path>
              <a:path w="7283450" h="1363345">
                <a:moveTo>
                  <a:pt x="2134563" y="504397"/>
                </a:moveTo>
                <a:lnTo>
                  <a:pt x="2115279" y="493265"/>
                </a:lnTo>
                <a:lnTo>
                  <a:pt x="2126411" y="473985"/>
                </a:lnTo>
                <a:lnTo>
                  <a:pt x="2145696" y="485117"/>
                </a:lnTo>
                <a:lnTo>
                  <a:pt x="2134563" y="504397"/>
                </a:lnTo>
                <a:close/>
              </a:path>
              <a:path w="7283450" h="1363345">
                <a:moveTo>
                  <a:pt x="2075111" y="612586"/>
                </a:moveTo>
                <a:lnTo>
                  <a:pt x="2051313" y="598846"/>
                </a:lnTo>
                <a:lnTo>
                  <a:pt x="2065053" y="575049"/>
                </a:lnTo>
                <a:lnTo>
                  <a:pt x="2088851" y="588788"/>
                </a:lnTo>
                <a:lnTo>
                  <a:pt x="2075111" y="612586"/>
                </a:lnTo>
                <a:close/>
              </a:path>
              <a:path w="7283450" h="1363345">
                <a:moveTo>
                  <a:pt x="2015663" y="720770"/>
                </a:moveTo>
                <a:lnTo>
                  <a:pt x="1987348" y="704423"/>
                </a:lnTo>
                <a:lnTo>
                  <a:pt x="2003695" y="676112"/>
                </a:lnTo>
                <a:lnTo>
                  <a:pt x="2032005" y="692460"/>
                </a:lnTo>
                <a:lnTo>
                  <a:pt x="2015663" y="720770"/>
                </a:lnTo>
                <a:close/>
              </a:path>
              <a:path w="7283450" h="1363345">
                <a:moveTo>
                  <a:pt x="1956124" y="828629"/>
                </a:moveTo>
                <a:lnTo>
                  <a:pt x="1923707" y="809913"/>
                </a:lnTo>
                <a:lnTo>
                  <a:pt x="1942423" y="777500"/>
                </a:lnTo>
                <a:lnTo>
                  <a:pt x="1974835" y="796216"/>
                </a:lnTo>
                <a:lnTo>
                  <a:pt x="1956124" y="828629"/>
                </a:lnTo>
                <a:close/>
              </a:path>
              <a:path w="7283450" h="1363345">
                <a:moveTo>
                  <a:pt x="1896672" y="936808"/>
                </a:moveTo>
                <a:lnTo>
                  <a:pt x="1859746" y="915489"/>
                </a:lnTo>
                <a:lnTo>
                  <a:pt x="1881065" y="878563"/>
                </a:lnTo>
                <a:lnTo>
                  <a:pt x="1917990" y="899882"/>
                </a:lnTo>
                <a:lnTo>
                  <a:pt x="1896672" y="936808"/>
                </a:lnTo>
                <a:close/>
              </a:path>
              <a:path w="7283450" h="1363345">
                <a:moveTo>
                  <a:pt x="1837133" y="1044671"/>
                </a:moveTo>
                <a:lnTo>
                  <a:pt x="1796105" y="1020984"/>
                </a:lnTo>
                <a:lnTo>
                  <a:pt x="1819793" y="979956"/>
                </a:lnTo>
                <a:lnTo>
                  <a:pt x="1860820" y="1003643"/>
                </a:lnTo>
                <a:lnTo>
                  <a:pt x="1837133" y="1044671"/>
                </a:lnTo>
                <a:close/>
              </a:path>
              <a:path w="7283450" h="1363345">
                <a:moveTo>
                  <a:pt x="1777685" y="1152855"/>
                </a:moveTo>
                <a:lnTo>
                  <a:pt x="1732139" y="1126560"/>
                </a:lnTo>
                <a:lnTo>
                  <a:pt x="1758434" y="1081019"/>
                </a:lnTo>
                <a:lnTo>
                  <a:pt x="1803975" y="1107314"/>
                </a:lnTo>
                <a:lnTo>
                  <a:pt x="1777685" y="1152855"/>
                </a:lnTo>
                <a:close/>
              </a:path>
              <a:path w="7283450" h="1363345">
                <a:moveTo>
                  <a:pt x="1718228" y="1261039"/>
                </a:moveTo>
                <a:lnTo>
                  <a:pt x="1668179" y="1232142"/>
                </a:lnTo>
                <a:lnTo>
                  <a:pt x="1697076" y="1182083"/>
                </a:lnTo>
                <a:lnTo>
                  <a:pt x="1747130" y="1210980"/>
                </a:lnTo>
                <a:lnTo>
                  <a:pt x="1718228" y="1261039"/>
                </a:lnTo>
                <a:close/>
              </a:path>
              <a:path w="7283450" h="1363345">
                <a:moveTo>
                  <a:pt x="2477597" y="134333"/>
                </a:moveTo>
                <a:lnTo>
                  <a:pt x="2473495" y="131964"/>
                </a:lnTo>
                <a:lnTo>
                  <a:pt x="2475863" y="127862"/>
                </a:lnTo>
                <a:lnTo>
                  <a:pt x="2479966" y="130231"/>
                </a:lnTo>
                <a:lnTo>
                  <a:pt x="2477597" y="134333"/>
                </a:lnTo>
                <a:close/>
              </a:path>
              <a:path w="7283450" h="1363345">
                <a:moveTo>
                  <a:pt x="2418144" y="242517"/>
                </a:moveTo>
                <a:lnTo>
                  <a:pt x="2409529" y="237541"/>
                </a:lnTo>
                <a:lnTo>
                  <a:pt x="2414505" y="228926"/>
                </a:lnTo>
                <a:lnTo>
                  <a:pt x="2423121" y="233902"/>
                </a:lnTo>
                <a:lnTo>
                  <a:pt x="2418144" y="242517"/>
                </a:lnTo>
                <a:close/>
              </a:path>
              <a:path w="7283450" h="1363345">
                <a:moveTo>
                  <a:pt x="2358606" y="350376"/>
                </a:moveTo>
                <a:lnTo>
                  <a:pt x="2345888" y="343036"/>
                </a:lnTo>
                <a:lnTo>
                  <a:pt x="2353233" y="330318"/>
                </a:lnTo>
                <a:lnTo>
                  <a:pt x="2365951" y="337658"/>
                </a:lnTo>
                <a:lnTo>
                  <a:pt x="2358606" y="350376"/>
                </a:lnTo>
                <a:close/>
              </a:path>
              <a:path w="7283450" h="1363345">
                <a:moveTo>
                  <a:pt x="2299158" y="458565"/>
                </a:moveTo>
                <a:lnTo>
                  <a:pt x="2281927" y="448617"/>
                </a:lnTo>
                <a:lnTo>
                  <a:pt x="2291875" y="431381"/>
                </a:lnTo>
                <a:lnTo>
                  <a:pt x="2309106" y="441329"/>
                </a:lnTo>
                <a:lnTo>
                  <a:pt x="2299158" y="458565"/>
                </a:lnTo>
                <a:close/>
              </a:path>
              <a:path w="7283450" h="1363345">
                <a:moveTo>
                  <a:pt x="2239710" y="566749"/>
                </a:moveTo>
                <a:lnTo>
                  <a:pt x="2217961" y="554193"/>
                </a:lnTo>
                <a:lnTo>
                  <a:pt x="2230517" y="532445"/>
                </a:lnTo>
                <a:lnTo>
                  <a:pt x="2252265" y="545000"/>
                </a:lnTo>
                <a:lnTo>
                  <a:pt x="2239710" y="566749"/>
                </a:lnTo>
                <a:close/>
              </a:path>
              <a:path w="7283450" h="1363345">
                <a:moveTo>
                  <a:pt x="2180258" y="674928"/>
                </a:moveTo>
                <a:lnTo>
                  <a:pt x="2153996" y="659770"/>
                </a:lnTo>
                <a:lnTo>
                  <a:pt x="2169159" y="633508"/>
                </a:lnTo>
                <a:lnTo>
                  <a:pt x="2195416" y="648671"/>
                </a:lnTo>
                <a:lnTo>
                  <a:pt x="2180258" y="674928"/>
                </a:lnTo>
                <a:close/>
              </a:path>
              <a:path w="7283450" h="1363345">
                <a:moveTo>
                  <a:pt x="2120719" y="782787"/>
                </a:moveTo>
                <a:lnTo>
                  <a:pt x="2090355" y="765260"/>
                </a:lnTo>
                <a:lnTo>
                  <a:pt x="2107887" y="734896"/>
                </a:lnTo>
                <a:lnTo>
                  <a:pt x="2138246" y="752428"/>
                </a:lnTo>
                <a:lnTo>
                  <a:pt x="2120719" y="782787"/>
                </a:lnTo>
                <a:close/>
              </a:path>
              <a:path w="7283450" h="1363345">
                <a:moveTo>
                  <a:pt x="2061266" y="890975"/>
                </a:moveTo>
                <a:lnTo>
                  <a:pt x="2026394" y="870841"/>
                </a:lnTo>
                <a:lnTo>
                  <a:pt x="2046528" y="835964"/>
                </a:lnTo>
                <a:lnTo>
                  <a:pt x="2081405" y="856098"/>
                </a:lnTo>
                <a:lnTo>
                  <a:pt x="2061266" y="890975"/>
                </a:lnTo>
                <a:close/>
              </a:path>
              <a:path w="7283450" h="1363345">
                <a:moveTo>
                  <a:pt x="2001732" y="998834"/>
                </a:moveTo>
                <a:lnTo>
                  <a:pt x="1962753" y="976331"/>
                </a:lnTo>
                <a:lnTo>
                  <a:pt x="1985256" y="937352"/>
                </a:lnTo>
                <a:lnTo>
                  <a:pt x="2024235" y="959855"/>
                </a:lnTo>
                <a:lnTo>
                  <a:pt x="2001732" y="998834"/>
                </a:lnTo>
                <a:close/>
              </a:path>
              <a:path w="7283450" h="1363345">
                <a:moveTo>
                  <a:pt x="1942280" y="1107018"/>
                </a:moveTo>
                <a:lnTo>
                  <a:pt x="1898788" y="1081908"/>
                </a:lnTo>
                <a:lnTo>
                  <a:pt x="1923898" y="1038415"/>
                </a:lnTo>
                <a:lnTo>
                  <a:pt x="1967390" y="1063526"/>
                </a:lnTo>
                <a:lnTo>
                  <a:pt x="1942280" y="1107018"/>
                </a:lnTo>
                <a:close/>
              </a:path>
              <a:path w="7283450" h="1363345">
                <a:moveTo>
                  <a:pt x="1882741" y="1214882"/>
                </a:moveTo>
                <a:lnTo>
                  <a:pt x="1835147" y="1187403"/>
                </a:lnTo>
                <a:lnTo>
                  <a:pt x="1862626" y="1139808"/>
                </a:lnTo>
                <a:lnTo>
                  <a:pt x="1910220" y="1167287"/>
                </a:lnTo>
                <a:lnTo>
                  <a:pt x="1882741" y="1214882"/>
                </a:lnTo>
                <a:close/>
              </a:path>
              <a:path w="7283450" h="1363345">
                <a:moveTo>
                  <a:pt x="1823289" y="1323061"/>
                </a:moveTo>
                <a:lnTo>
                  <a:pt x="1771181" y="1292979"/>
                </a:lnTo>
                <a:lnTo>
                  <a:pt x="1801263" y="1240871"/>
                </a:lnTo>
                <a:lnTo>
                  <a:pt x="1853371" y="1270953"/>
                </a:lnTo>
                <a:lnTo>
                  <a:pt x="1823289" y="1323061"/>
                </a:lnTo>
                <a:close/>
              </a:path>
              <a:path w="7283450" h="1363345">
                <a:moveTo>
                  <a:pt x="2642196" y="88496"/>
                </a:moveTo>
                <a:lnTo>
                  <a:pt x="2640143" y="87312"/>
                </a:lnTo>
                <a:lnTo>
                  <a:pt x="2641327" y="85263"/>
                </a:lnTo>
                <a:lnTo>
                  <a:pt x="2643380" y="86448"/>
                </a:lnTo>
                <a:lnTo>
                  <a:pt x="2642196" y="88496"/>
                </a:lnTo>
                <a:close/>
              </a:path>
              <a:path w="7283450" h="1363345">
                <a:moveTo>
                  <a:pt x="2582739" y="196685"/>
                </a:moveTo>
                <a:lnTo>
                  <a:pt x="2576177" y="192893"/>
                </a:lnTo>
                <a:lnTo>
                  <a:pt x="2579969" y="186326"/>
                </a:lnTo>
                <a:lnTo>
                  <a:pt x="2586531" y="190114"/>
                </a:lnTo>
                <a:lnTo>
                  <a:pt x="2582739" y="196685"/>
                </a:lnTo>
                <a:close/>
              </a:path>
              <a:path w="7283450" h="1363345">
                <a:moveTo>
                  <a:pt x="2523205" y="304539"/>
                </a:moveTo>
                <a:lnTo>
                  <a:pt x="2512541" y="298383"/>
                </a:lnTo>
                <a:lnTo>
                  <a:pt x="2518697" y="287714"/>
                </a:lnTo>
                <a:lnTo>
                  <a:pt x="2529361" y="293875"/>
                </a:lnTo>
                <a:lnTo>
                  <a:pt x="2523205" y="304539"/>
                </a:lnTo>
                <a:close/>
              </a:path>
              <a:path w="7283450" h="1363345">
                <a:moveTo>
                  <a:pt x="2463752" y="412728"/>
                </a:moveTo>
                <a:lnTo>
                  <a:pt x="2448570" y="403959"/>
                </a:lnTo>
                <a:lnTo>
                  <a:pt x="2457339" y="388777"/>
                </a:lnTo>
                <a:lnTo>
                  <a:pt x="2472521" y="397546"/>
                </a:lnTo>
                <a:lnTo>
                  <a:pt x="2463752" y="412728"/>
                </a:lnTo>
                <a:close/>
              </a:path>
              <a:path w="7283450" h="1363345">
                <a:moveTo>
                  <a:pt x="2404300" y="520907"/>
                </a:moveTo>
                <a:lnTo>
                  <a:pt x="2384609" y="509541"/>
                </a:lnTo>
                <a:lnTo>
                  <a:pt x="2395980" y="489845"/>
                </a:lnTo>
                <a:lnTo>
                  <a:pt x="2415671" y="501212"/>
                </a:lnTo>
                <a:lnTo>
                  <a:pt x="2404300" y="520907"/>
                </a:lnTo>
                <a:close/>
              </a:path>
              <a:path w="7283450" h="1363345">
                <a:moveTo>
                  <a:pt x="2344852" y="629095"/>
                </a:moveTo>
                <a:lnTo>
                  <a:pt x="2320644" y="615117"/>
                </a:lnTo>
                <a:lnTo>
                  <a:pt x="2334617" y="590909"/>
                </a:lnTo>
                <a:lnTo>
                  <a:pt x="2358825" y="604887"/>
                </a:lnTo>
                <a:lnTo>
                  <a:pt x="2344852" y="629095"/>
                </a:lnTo>
                <a:close/>
              </a:path>
              <a:path w="7283450" h="1363345">
                <a:moveTo>
                  <a:pt x="2285313" y="736949"/>
                </a:moveTo>
                <a:lnTo>
                  <a:pt x="2257003" y="720607"/>
                </a:lnTo>
                <a:lnTo>
                  <a:pt x="2273350" y="692297"/>
                </a:lnTo>
                <a:lnTo>
                  <a:pt x="2301660" y="708639"/>
                </a:lnTo>
                <a:lnTo>
                  <a:pt x="2285313" y="736949"/>
                </a:lnTo>
                <a:close/>
              </a:path>
              <a:path w="7283450" h="1363345">
                <a:moveTo>
                  <a:pt x="2225865" y="845138"/>
                </a:moveTo>
                <a:lnTo>
                  <a:pt x="2193037" y="826183"/>
                </a:lnTo>
                <a:lnTo>
                  <a:pt x="2211987" y="793365"/>
                </a:lnTo>
                <a:lnTo>
                  <a:pt x="2244815" y="812315"/>
                </a:lnTo>
                <a:lnTo>
                  <a:pt x="2225865" y="845138"/>
                </a:lnTo>
                <a:close/>
              </a:path>
              <a:path w="7283450" h="1363345">
                <a:moveTo>
                  <a:pt x="2166413" y="953317"/>
                </a:moveTo>
                <a:lnTo>
                  <a:pt x="2129076" y="931764"/>
                </a:lnTo>
                <a:lnTo>
                  <a:pt x="2150629" y="894428"/>
                </a:lnTo>
                <a:lnTo>
                  <a:pt x="2187965" y="915985"/>
                </a:lnTo>
                <a:lnTo>
                  <a:pt x="2166413" y="953317"/>
                </a:lnTo>
                <a:close/>
              </a:path>
              <a:path w="7283450" h="1363345">
                <a:moveTo>
                  <a:pt x="2106874" y="1061181"/>
                </a:moveTo>
                <a:lnTo>
                  <a:pt x="2065435" y="1037254"/>
                </a:lnTo>
                <a:lnTo>
                  <a:pt x="2089362" y="995816"/>
                </a:lnTo>
                <a:lnTo>
                  <a:pt x="2130800" y="1019737"/>
                </a:lnTo>
                <a:lnTo>
                  <a:pt x="2106874" y="1061181"/>
                </a:lnTo>
                <a:close/>
              </a:path>
              <a:path w="7283450" h="1363345">
                <a:moveTo>
                  <a:pt x="2047421" y="1169364"/>
                </a:moveTo>
                <a:lnTo>
                  <a:pt x="2001469" y="1142831"/>
                </a:lnTo>
                <a:lnTo>
                  <a:pt x="2027998" y="1096884"/>
                </a:lnTo>
                <a:lnTo>
                  <a:pt x="2073950" y="1123413"/>
                </a:lnTo>
                <a:lnTo>
                  <a:pt x="2047421" y="1169364"/>
                </a:lnTo>
                <a:close/>
              </a:path>
              <a:path w="7283450" h="1363345">
                <a:moveTo>
                  <a:pt x="1987887" y="1277223"/>
                </a:moveTo>
                <a:lnTo>
                  <a:pt x="1937828" y="1248321"/>
                </a:lnTo>
                <a:lnTo>
                  <a:pt x="1966731" y="1198267"/>
                </a:lnTo>
                <a:lnTo>
                  <a:pt x="2016785" y="1227164"/>
                </a:lnTo>
                <a:lnTo>
                  <a:pt x="1987887" y="1277223"/>
                </a:lnTo>
                <a:close/>
              </a:path>
              <a:path w="7283450" h="1363345">
                <a:moveTo>
                  <a:pt x="2747252" y="150518"/>
                </a:moveTo>
                <a:lnTo>
                  <a:pt x="2743149" y="148149"/>
                </a:lnTo>
                <a:lnTo>
                  <a:pt x="2745518" y="144047"/>
                </a:lnTo>
                <a:lnTo>
                  <a:pt x="2749620" y="146416"/>
                </a:lnTo>
                <a:lnTo>
                  <a:pt x="2747252" y="150518"/>
                </a:lnTo>
                <a:close/>
              </a:path>
              <a:path w="7283450" h="1363345">
                <a:moveTo>
                  <a:pt x="2687799" y="258706"/>
                </a:moveTo>
                <a:lnTo>
                  <a:pt x="2679184" y="253730"/>
                </a:lnTo>
                <a:lnTo>
                  <a:pt x="2684160" y="245115"/>
                </a:lnTo>
                <a:lnTo>
                  <a:pt x="2692775" y="250086"/>
                </a:lnTo>
                <a:lnTo>
                  <a:pt x="2687799" y="258706"/>
                </a:lnTo>
                <a:close/>
              </a:path>
              <a:path w="7283450" h="1363345">
                <a:moveTo>
                  <a:pt x="2628351" y="366890"/>
                </a:moveTo>
                <a:lnTo>
                  <a:pt x="2615218" y="359307"/>
                </a:lnTo>
                <a:lnTo>
                  <a:pt x="2622797" y="346178"/>
                </a:lnTo>
                <a:lnTo>
                  <a:pt x="2635930" y="353762"/>
                </a:lnTo>
                <a:lnTo>
                  <a:pt x="2628351" y="366890"/>
                </a:lnTo>
                <a:close/>
              </a:path>
              <a:path w="7283450" h="1363345">
                <a:moveTo>
                  <a:pt x="2568898" y="475070"/>
                </a:moveTo>
                <a:lnTo>
                  <a:pt x="2551252" y="464883"/>
                </a:lnTo>
                <a:lnTo>
                  <a:pt x="2561439" y="447242"/>
                </a:lnTo>
                <a:lnTo>
                  <a:pt x="2579080" y="457428"/>
                </a:lnTo>
                <a:lnTo>
                  <a:pt x="2568898" y="475070"/>
                </a:lnTo>
                <a:close/>
              </a:path>
              <a:path w="7283450" h="1363345">
                <a:moveTo>
                  <a:pt x="2509446" y="583258"/>
                </a:moveTo>
                <a:lnTo>
                  <a:pt x="2487291" y="570464"/>
                </a:lnTo>
                <a:lnTo>
                  <a:pt x="2500081" y="548309"/>
                </a:lnTo>
                <a:lnTo>
                  <a:pt x="2522240" y="561098"/>
                </a:lnTo>
                <a:lnTo>
                  <a:pt x="2509446" y="583258"/>
                </a:lnTo>
                <a:close/>
              </a:path>
              <a:path w="7283450" h="1363345">
                <a:moveTo>
                  <a:pt x="2449907" y="691117"/>
                </a:moveTo>
                <a:lnTo>
                  <a:pt x="2423650" y="675959"/>
                </a:lnTo>
                <a:lnTo>
                  <a:pt x="2438809" y="649697"/>
                </a:lnTo>
                <a:lnTo>
                  <a:pt x="2465070" y="664860"/>
                </a:lnTo>
                <a:lnTo>
                  <a:pt x="2449907" y="691117"/>
                </a:lnTo>
                <a:close/>
              </a:path>
              <a:path w="7283450" h="1363345">
                <a:moveTo>
                  <a:pt x="2390455" y="799296"/>
                </a:moveTo>
                <a:lnTo>
                  <a:pt x="2359685" y="781530"/>
                </a:lnTo>
                <a:lnTo>
                  <a:pt x="2377450" y="750761"/>
                </a:lnTo>
                <a:lnTo>
                  <a:pt x="2408220" y="768526"/>
                </a:lnTo>
                <a:lnTo>
                  <a:pt x="2390455" y="799296"/>
                </a:lnTo>
                <a:close/>
              </a:path>
              <a:path w="7283450" h="1363345">
                <a:moveTo>
                  <a:pt x="2330916" y="907160"/>
                </a:moveTo>
                <a:lnTo>
                  <a:pt x="2296044" y="887026"/>
                </a:lnTo>
                <a:lnTo>
                  <a:pt x="2316178" y="852149"/>
                </a:lnTo>
                <a:lnTo>
                  <a:pt x="2351050" y="872283"/>
                </a:lnTo>
                <a:lnTo>
                  <a:pt x="2330916" y="907160"/>
                </a:lnTo>
                <a:close/>
              </a:path>
              <a:path w="7283450" h="1363345">
                <a:moveTo>
                  <a:pt x="2271468" y="1015344"/>
                </a:moveTo>
                <a:lnTo>
                  <a:pt x="2232083" y="992602"/>
                </a:lnTo>
                <a:lnTo>
                  <a:pt x="2254825" y="953216"/>
                </a:lnTo>
                <a:lnTo>
                  <a:pt x="2294210" y="975953"/>
                </a:lnTo>
                <a:lnTo>
                  <a:pt x="2271468" y="1015344"/>
                </a:lnTo>
                <a:close/>
              </a:path>
              <a:path w="7283450" h="1363345">
                <a:moveTo>
                  <a:pt x="2212020" y="1123528"/>
                </a:moveTo>
                <a:lnTo>
                  <a:pt x="2168117" y="1098183"/>
                </a:lnTo>
                <a:lnTo>
                  <a:pt x="2193462" y="1054280"/>
                </a:lnTo>
                <a:lnTo>
                  <a:pt x="2237365" y="1079625"/>
                </a:lnTo>
                <a:lnTo>
                  <a:pt x="2212020" y="1123528"/>
                </a:lnTo>
                <a:close/>
              </a:path>
              <a:path w="7283450" h="1363345">
                <a:moveTo>
                  <a:pt x="2152482" y="1231386"/>
                </a:moveTo>
                <a:lnTo>
                  <a:pt x="2104476" y="1203668"/>
                </a:lnTo>
                <a:lnTo>
                  <a:pt x="2132190" y="1155668"/>
                </a:lnTo>
                <a:lnTo>
                  <a:pt x="2180195" y="1183386"/>
                </a:lnTo>
                <a:lnTo>
                  <a:pt x="2152482" y="1231386"/>
                </a:lnTo>
                <a:close/>
              </a:path>
              <a:path w="7283450" h="1363345">
                <a:moveTo>
                  <a:pt x="2093029" y="1339570"/>
                </a:moveTo>
                <a:lnTo>
                  <a:pt x="2040511" y="1309249"/>
                </a:lnTo>
                <a:lnTo>
                  <a:pt x="2070832" y="1256731"/>
                </a:lnTo>
                <a:lnTo>
                  <a:pt x="2123350" y="1287052"/>
                </a:lnTo>
                <a:lnTo>
                  <a:pt x="2093029" y="1339570"/>
                </a:lnTo>
                <a:close/>
              </a:path>
              <a:path w="7283450" h="1363345">
                <a:moveTo>
                  <a:pt x="2911937" y="105006"/>
                </a:moveTo>
                <a:lnTo>
                  <a:pt x="2909468" y="103582"/>
                </a:lnTo>
                <a:lnTo>
                  <a:pt x="2910891" y="101123"/>
                </a:lnTo>
                <a:lnTo>
                  <a:pt x="2913355" y="102546"/>
                </a:lnTo>
                <a:lnTo>
                  <a:pt x="2911937" y="105006"/>
                </a:lnTo>
                <a:close/>
              </a:path>
              <a:path w="7283450" h="1363345">
                <a:moveTo>
                  <a:pt x="2852398" y="212869"/>
                </a:moveTo>
                <a:lnTo>
                  <a:pt x="2845827" y="209077"/>
                </a:lnTo>
                <a:lnTo>
                  <a:pt x="2849619" y="202510"/>
                </a:lnTo>
                <a:lnTo>
                  <a:pt x="2856185" y="206303"/>
                </a:lnTo>
                <a:lnTo>
                  <a:pt x="2852398" y="212869"/>
                </a:lnTo>
                <a:close/>
              </a:path>
              <a:path w="7283450" h="1363345">
                <a:moveTo>
                  <a:pt x="2792945" y="321048"/>
                </a:moveTo>
                <a:lnTo>
                  <a:pt x="2781866" y="314653"/>
                </a:lnTo>
                <a:lnTo>
                  <a:pt x="2788260" y="303578"/>
                </a:lnTo>
                <a:lnTo>
                  <a:pt x="2799340" y="309973"/>
                </a:lnTo>
                <a:lnTo>
                  <a:pt x="2792945" y="321048"/>
                </a:lnTo>
                <a:close/>
              </a:path>
              <a:path w="7283450" h="1363345">
                <a:moveTo>
                  <a:pt x="2733407" y="428907"/>
                </a:moveTo>
                <a:lnTo>
                  <a:pt x="2718225" y="420144"/>
                </a:lnTo>
                <a:lnTo>
                  <a:pt x="2726988" y="404966"/>
                </a:lnTo>
                <a:lnTo>
                  <a:pt x="2742170" y="413730"/>
                </a:lnTo>
                <a:lnTo>
                  <a:pt x="2733407" y="428907"/>
                </a:lnTo>
                <a:close/>
              </a:path>
              <a:path w="7283450" h="1363345">
                <a:moveTo>
                  <a:pt x="2674045" y="537420"/>
                </a:moveTo>
                <a:lnTo>
                  <a:pt x="2653939" y="525811"/>
                </a:lnTo>
                <a:lnTo>
                  <a:pt x="2665549" y="505705"/>
                </a:lnTo>
                <a:lnTo>
                  <a:pt x="2685650" y="517315"/>
                </a:lnTo>
                <a:lnTo>
                  <a:pt x="2674045" y="537420"/>
                </a:lnTo>
                <a:close/>
              </a:path>
              <a:path w="7283450" h="1363345">
                <a:moveTo>
                  <a:pt x="2614507" y="645279"/>
                </a:moveTo>
                <a:lnTo>
                  <a:pt x="2590299" y="631301"/>
                </a:lnTo>
                <a:lnTo>
                  <a:pt x="2604277" y="607097"/>
                </a:lnTo>
                <a:lnTo>
                  <a:pt x="2628480" y="621071"/>
                </a:lnTo>
                <a:lnTo>
                  <a:pt x="2614507" y="645279"/>
                </a:lnTo>
                <a:close/>
              </a:path>
              <a:path w="7283450" h="1363345">
                <a:moveTo>
                  <a:pt x="2555054" y="753458"/>
                </a:moveTo>
                <a:lnTo>
                  <a:pt x="2526333" y="736877"/>
                </a:lnTo>
                <a:lnTo>
                  <a:pt x="2542914" y="708161"/>
                </a:lnTo>
                <a:lnTo>
                  <a:pt x="2571635" y="724742"/>
                </a:lnTo>
                <a:lnTo>
                  <a:pt x="2555054" y="753458"/>
                </a:lnTo>
                <a:close/>
              </a:path>
              <a:path w="7283450" h="1363345">
                <a:moveTo>
                  <a:pt x="2495515" y="861322"/>
                </a:moveTo>
                <a:lnTo>
                  <a:pt x="2462692" y="842373"/>
                </a:lnTo>
                <a:lnTo>
                  <a:pt x="2481642" y="809549"/>
                </a:lnTo>
                <a:lnTo>
                  <a:pt x="2514465" y="828499"/>
                </a:lnTo>
                <a:lnTo>
                  <a:pt x="2495515" y="861322"/>
                </a:lnTo>
                <a:close/>
              </a:path>
              <a:path w="7283450" h="1363345">
                <a:moveTo>
                  <a:pt x="2436067" y="969501"/>
                </a:moveTo>
                <a:lnTo>
                  <a:pt x="2398726" y="947944"/>
                </a:lnTo>
                <a:lnTo>
                  <a:pt x="2420284" y="910612"/>
                </a:lnTo>
                <a:lnTo>
                  <a:pt x="2457620" y="932170"/>
                </a:lnTo>
                <a:lnTo>
                  <a:pt x="2436067" y="969501"/>
                </a:lnTo>
                <a:close/>
              </a:path>
              <a:path w="7283450" h="1363345">
                <a:moveTo>
                  <a:pt x="2376529" y="1077365"/>
                </a:moveTo>
                <a:lnTo>
                  <a:pt x="2335085" y="1053439"/>
                </a:lnTo>
                <a:lnTo>
                  <a:pt x="2359012" y="1012000"/>
                </a:lnTo>
                <a:lnTo>
                  <a:pt x="2400450" y="1035926"/>
                </a:lnTo>
                <a:lnTo>
                  <a:pt x="2376529" y="1077365"/>
                </a:lnTo>
                <a:close/>
              </a:path>
              <a:path w="7283450" h="1363345">
                <a:moveTo>
                  <a:pt x="2317072" y="1185549"/>
                </a:moveTo>
                <a:lnTo>
                  <a:pt x="2271125" y="1159020"/>
                </a:lnTo>
                <a:lnTo>
                  <a:pt x="2297654" y="1113068"/>
                </a:lnTo>
                <a:lnTo>
                  <a:pt x="2343605" y="1139597"/>
                </a:lnTo>
                <a:lnTo>
                  <a:pt x="2317072" y="1185549"/>
                </a:lnTo>
                <a:close/>
              </a:path>
              <a:path w="7283450" h="1363345">
                <a:moveTo>
                  <a:pt x="2257624" y="1293733"/>
                </a:moveTo>
                <a:lnTo>
                  <a:pt x="2207159" y="1264596"/>
                </a:lnTo>
                <a:lnTo>
                  <a:pt x="2236295" y="1214131"/>
                </a:lnTo>
                <a:lnTo>
                  <a:pt x="2286760" y="1243268"/>
                </a:lnTo>
                <a:lnTo>
                  <a:pt x="2257624" y="1293733"/>
                </a:lnTo>
                <a:close/>
              </a:path>
              <a:path w="7283450" h="1363345">
                <a:moveTo>
                  <a:pt x="3016988" y="167027"/>
                </a:moveTo>
                <a:lnTo>
                  <a:pt x="3012480" y="164424"/>
                </a:lnTo>
                <a:lnTo>
                  <a:pt x="3015082" y="159911"/>
                </a:lnTo>
                <a:lnTo>
                  <a:pt x="3019595" y="162514"/>
                </a:lnTo>
                <a:lnTo>
                  <a:pt x="3016988" y="167027"/>
                </a:lnTo>
                <a:close/>
              </a:path>
              <a:path w="7283450" h="1363345">
                <a:moveTo>
                  <a:pt x="2957540" y="275216"/>
                </a:moveTo>
                <a:lnTo>
                  <a:pt x="2948514" y="270005"/>
                </a:lnTo>
                <a:lnTo>
                  <a:pt x="2953729" y="260974"/>
                </a:lnTo>
                <a:lnTo>
                  <a:pt x="2962750" y="266185"/>
                </a:lnTo>
                <a:lnTo>
                  <a:pt x="2957540" y="275216"/>
                </a:lnTo>
                <a:close/>
              </a:path>
              <a:path w="7283450" h="1363345">
                <a:moveTo>
                  <a:pt x="2898001" y="383070"/>
                </a:moveTo>
                <a:lnTo>
                  <a:pt x="2884873" y="375491"/>
                </a:lnTo>
                <a:lnTo>
                  <a:pt x="2892452" y="362367"/>
                </a:lnTo>
                <a:lnTo>
                  <a:pt x="2905581" y="369946"/>
                </a:lnTo>
                <a:lnTo>
                  <a:pt x="2898001" y="383070"/>
                </a:lnTo>
                <a:close/>
              </a:path>
              <a:path w="7283450" h="1363345">
                <a:moveTo>
                  <a:pt x="2838554" y="491259"/>
                </a:moveTo>
                <a:lnTo>
                  <a:pt x="2820907" y="481072"/>
                </a:lnTo>
                <a:lnTo>
                  <a:pt x="2831094" y="463430"/>
                </a:lnTo>
                <a:lnTo>
                  <a:pt x="2848740" y="473617"/>
                </a:lnTo>
                <a:lnTo>
                  <a:pt x="2838554" y="491259"/>
                </a:lnTo>
                <a:close/>
              </a:path>
              <a:path w="7283450" h="1363345">
                <a:moveTo>
                  <a:pt x="2779101" y="599437"/>
                </a:moveTo>
                <a:lnTo>
                  <a:pt x="2756942" y="586648"/>
                </a:lnTo>
                <a:lnTo>
                  <a:pt x="2769736" y="564494"/>
                </a:lnTo>
                <a:lnTo>
                  <a:pt x="2791890" y="577283"/>
                </a:lnTo>
                <a:lnTo>
                  <a:pt x="2779101" y="599437"/>
                </a:lnTo>
                <a:close/>
              </a:path>
              <a:path w="7283450" h="1363345">
                <a:moveTo>
                  <a:pt x="2719648" y="707621"/>
                </a:moveTo>
                <a:lnTo>
                  <a:pt x="2692981" y="692224"/>
                </a:lnTo>
                <a:lnTo>
                  <a:pt x="2708378" y="665557"/>
                </a:lnTo>
                <a:lnTo>
                  <a:pt x="2735045" y="680954"/>
                </a:lnTo>
                <a:lnTo>
                  <a:pt x="2719648" y="707621"/>
                </a:lnTo>
                <a:close/>
              </a:path>
              <a:path w="7283450" h="1363345">
                <a:moveTo>
                  <a:pt x="2660200" y="815810"/>
                </a:moveTo>
                <a:lnTo>
                  <a:pt x="2629015" y="797806"/>
                </a:lnTo>
                <a:lnTo>
                  <a:pt x="2647019" y="766620"/>
                </a:lnTo>
                <a:lnTo>
                  <a:pt x="2678205" y="784625"/>
                </a:lnTo>
                <a:lnTo>
                  <a:pt x="2660200" y="815810"/>
                </a:lnTo>
                <a:close/>
              </a:path>
              <a:path w="7283450" h="1363345">
                <a:moveTo>
                  <a:pt x="2600662" y="923669"/>
                </a:moveTo>
                <a:lnTo>
                  <a:pt x="2565374" y="903296"/>
                </a:lnTo>
                <a:lnTo>
                  <a:pt x="2585747" y="868008"/>
                </a:lnTo>
                <a:lnTo>
                  <a:pt x="2621035" y="888381"/>
                </a:lnTo>
                <a:lnTo>
                  <a:pt x="2600662" y="923669"/>
                </a:lnTo>
                <a:close/>
              </a:path>
              <a:path w="7283450" h="1363345">
                <a:moveTo>
                  <a:pt x="2541209" y="1031853"/>
                </a:moveTo>
                <a:lnTo>
                  <a:pt x="2501409" y="1008872"/>
                </a:lnTo>
                <a:lnTo>
                  <a:pt x="2524389" y="969072"/>
                </a:lnTo>
                <a:lnTo>
                  <a:pt x="2564185" y="992052"/>
                </a:lnTo>
                <a:lnTo>
                  <a:pt x="2541209" y="1031853"/>
                </a:lnTo>
                <a:close/>
              </a:path>
              <a:path w="7283450" h="1363345">
                <a:moveTo>
                  <a:pt x="2481671" y="1139712"/>
                </a:moveTo>
                <a:lnTo>
                  <a:pt x="2437768" y="1114362"/>
                </a:lnTo>
                <a:lnTo>
                  <a:pt x="2463112" y="1070464"/>
                </a:lnTo>
                <a:lnTo>
                  <a:pt x="2507015" y="1095809"/>
                </a:lnTo>
                <a:lnTo>
                  <a:pt x="2481671" y="1139712"/>
                </a:lnTo>
                <a:close/>
              </a:path>
              <a:path w="7283450" h="1363345">
                <a:moveTo>
                  <a:pt x="2422223" y="1247896"/>
                </a:moveTo>
                <a:lnTo>
                  <a:pt x="2373807" y="1219943"/>
                </a:lnTo>
                <a:lnTo>
                  <a:pt x="2401759" y="1171528"/>
                </a:lnTo>
                <a:lnTo>
                  <a:pt x="2450175" y="1199480"/>
                </a:lnTo>
                <a:lnTo>
                  <a:pt x="2422223" y="1247896"/>
                </a:lnTo>
                <a:close/>
              </a:path>
              <a:path w="7283450" h="1363345">
                <a:moveTo>
                  <a:pt x="2362765" y="1356080"/>
                </a:moveTo>
                <a:lnTo>
                  <a:pt x="2309841" y="1325520"/>
                </a:lnTo>
                <a:lnTo>
                  <a:pt x="2340401" y="1272591"/>
                </a:lnTo>
                <a:lnTo>
                  <a:pt x="2393325" y="1303151"/>
                </a:lnTo>
                <a:lnTo>
                  <a:pt x="2362765" y="1356080"/>
                </a:lnTo>
                <a:close/>
              </a:path>
              <a:path w="7283450" h="1363345">
                <a:moveTo>
                  <a:pt x="3181587" y="121190"/>
                </a:moveTo>
                <a:lnTo>
                  <a:pt x="3179127" y="119767"/>
                </a:lnTo>
                <a:lnTo>
                  <a:pt x="3180546" y="117307"/>
                </a:lnTo>
                <a:lnTo>
                  <a:pt x="3183005" y="118731"/>
                </a:lnTo>
                <a:lnTo>
                  <a:pt x="3181587" y="121190"/>
                </a:lnTo>
                <a:close/>
              </a:path>
              <a:path w="7283450" h="1363345">
                <a:moveTo>
                  <a:pt x="3122134" y="229379"/>
                </a:moveTo>
                <a:lnTo>
                  <a:pt x="3115157" y="225348"/>
                </a:lnTo>
                <a:lnTo>
                  <a:pt x="3119188" y="218371"/>
                </a:lnTo>
                <a:lnTo>
                  <a:pt x="3126165" y="222401"/>
                </a:lnTo>
                <a:lnTo>
                  <a:pt x="3122134" y="229379"/>
                </a:lnTo>
                <a:close/>
              </a:path>
              <a:path w="7283450" h="1363345">
                <a:moveTo>
                  <a:pt x="3062596" y="337237"/>
                </a:moveTo>
                <a:lnTo>
                  <a:pt x="3051516" y="330843"/>
                </a:lnTo>
                <a:lnTo>
                  <a:pt x="3057916" y="319758"/>
                </a:lnTo>
                <a:lnTo>
                  <a:pt x="3068995" y="326158"/>
                </a:lnTo>
                <a:lnTo>
                  <a:pt x="3062596" y="337237"/>
                </a:lnTo>
                <a:close/>
              </a:path>
              <a:path w="7283450" h="1363345">
                <a:moveTo>
                  <a:pt x="3003143" y="445417"/>
                </a:moveTo>
                <a:lnTo>
                  <a:pt x="2987555" y="436419"/>
                </a:lnTo>
                <a:lnTo>
                  <a:pt x="2996558" y="420826"/>
                </a:lnTo>
                <a:lnTo>
                  <a:pt x="3012145" y="429824"/>
                </a:lnTo>
                <a:lnTo>
                  <a:pt x="3003143" y="445417"/>
                </a:lnTo>
                <a:close/>
              </a:path>
              <a:path w="7283450" h="1363345">
                <a:moveTo>
                  <a:pt x="2943695" y="553600"/>
                </a:moveTo>
                <a:lnTo>
                  <a:pt x="2923590" y="541995"/>
                </a:lnTo>
                <a:lnTo>
                  <a:pt x="2935199" y="521890"/>
                </a:lnTo>
                <a:lnTo>
                  <a:pt x="2955305" y="533495"/>
                </a:lnTo>
                <a:lnTo>
                  <a:pt x="2943695" y="553600"/>
                </a:lnTo>
                <a:close/>
              </a:path>
              <a:path w="7283450" h="1363345">
                <a:moveTo>
                  <a:pt x="2884243" y="661789"/>
                </a:moveTo>
                <a:lnTo>
                  <a:pt x="2859629" y="647576"/>
                </a:lnTo>
                <a:lnTo>
                  <a:pt x="2873841" y="622958"/>
                </a:lnTo>
                <a:lnTo>
                  <a:pt x="2898455" y="637170"/>
                </a:lnTo>
                <a:lnTo>
                  <a:pt x="2884243" y="661789"/>
                </a:lnTo>
                <a:close/>
              </a:path>
              <a:path w="7283450" h="1363345">
                <a:moveTo>
                  <a:pt x="2824790" y="769968"/>
                </a:moveTo>
                <a:lnTo>
                  <a:pt x="2795663" y="753153"/>
                </a:lnTo>
                <a:lnTo>
                  <a:pt x="2812483" y="724021"/>
                </a:lnTo>
                <a:lnTo>
                  <a:pt x="2841610" y="740841"/>
                </a:lnTo>
                <a:lnTo>
                  <a:pt x="2824790" y="769968"/>
                </a:lnTo>
                <a:close/>
              </a:path>
              <a:path w="7283450" h="1363345">
                <a:moveTo>
                  <a:pt x="2765256" y="877832"/>
                </a:moveTo>
                <a:lnTo>
                  <a:pt x="2732022" y="858643"/>
                </a:lnTo>
                <a:lnTo>
                  <a:pt x="2751211" y="825409"/>
                </a:lnTo>
                <a:lnTo>
                  <a:pt x="2784445" y="844593"/>
                </a:lnTo>
                <a:lnTo>
                  <a:pt x="2765256" y="877832"/>
                </a:lnTo>
                <a:close/>
              </a:path>
              <a:path w="7283450" h="1363345">
                <a:moveTo>
                  <a:pt x="2705804" y="986011"/>
                </a:moveTo>
                <a:lnTo>
                  <a:pt x="2668057" y="964219"/>
                </a:lnTo>
                <a:lnTo>
                  <a:pt x="2689848" y="926477"/>
                </a:lnTo>
                <a:lnTo>
                  <a:pt x="2727595" y="948268"/>
                </a:lnTo>
                <a:lnTo>
                  <a:pt x="2705804" y="986011"/>
                </a:lnTo>
                <a:close/>
              </a:path>
              <a:path w="7283450" h="1363345">
                <a:moveTo>
                  <a:pt x="2646265" y="1093874"/>
                </a:moveTo>
                <a:lnTo>
                  <a:pt x="2604416" y="1069710"/>
                </a:lnTo>
                <a:lnTo>
                  <a:pt x="2628581" y="1027860"/>
                </a:lnTo>
                <a:lnTo>
                  <a:pt x="2670430" y="1052025"/>
                </a:lnTo>
                <a:lnTo>
                  <a:pt x="2646265" y="1093874"/>
                </a:lnTo>
                <a:close/>
              </a:path>
              <a:path w="7283450" h="1363345">
                <a:moveTo>
                  <a:pt x="2586817" y="1202058"/>
                </a:moveTo>
                <a:lnTo>
                  <a:pt x="2540455" y="1175291"/>
                </a:lnTo>
                <a:lnTo>
                  <a:pt x="2567222" y="1128928"/>
                </a:lnTo>
                <a:lnTo>
                  <a:pt x="2613585" y="1155696"/>
                </a:lnTo>
                <a:lnTo>
                  <a:pt x="2586817" y="1202058"/>
                </a:lnTo>
                <a:close/>
              </a:path>
              <a:path w="7283450" h="1363345">
                <a:moveTo>
                  <a:pt x="2527279" y="1309917"/>
                </a:moveTo>
                <a:lnTo>
                  <a:pt x="2476814" y="1280781"/>
                </a:lnTo>
                <a:lnTo>
                  <a:pt x="2505950" y="1230316"/>
                </a:lnTo>
                <a:lnTo>
                  <a:pt x="2556415" y="1259453"/>
                </a:lnTo>
                <a:lnTo>
                  <a:pt x="2527279" y="1309917"/>
                </a:lnTo>
                <a:close/>
              </a:path>
              <a:path w="7283450" h="1363345">
                <a:moveTo>
                  <a:pt x="3286734" y="183541"/>
                </a:moveTo>
                <a:lnTo>
                  <a:pt x="3281805" y="180694"/>
                </a:lnTo>
                <a:lnTo>
                  <a:pt x="3284647" y="175771"/>
                </a:lnTo>
                <a:lnTo>
                  <a:pt x="3289575" y="178617"/>
                </a:lnTo>
                <a:lnTo>
                  <a:pt x="3286734" y="183541"/>
                </a:lnTo>
                <a:close/>
              </a:path>
              <a:path w="7283450" h="1363345">
                <a:moveTo>
                  <a:pt x="3227195" y="291400"/>
                </a:moveTo>
                <a:lnTo>
                  <a:pt x="3218164" y="286185"/>
                </a:lnTo>
                <a:lnTo>
                  <a:pt x="3223379" y="277159"/>
                </a:lnTo>
                <a:lnTo>
                  <a:pt x="3232406" y="282369"/>
                </a:lnTo>
                <a:lnTo>
                  <a:pt x="3227195" y="291400"/>
                </a:lnTo>
                <a:close/>
              </a:path>
              <a:path w="7283450" h="1363345">
                <a:moveTo>
                  <a:pt x="3167742" y="399579"/>
                </a:moveTo>
                <a:lnTo>
                  <a:pt x="3154203" y="391766"/>
                </a:lnTo>
                <a:lnTo>
                  <a:pt x="3162021" y="378222"/>
                </a:lnTo>
                <a:lnTo>
                  <a:pt x="3175560" y="386040"/>
                </a:lnTo>
                <a:lnTo>
                  <a:pt x="3167742" y="399579"/>
                </a:lnTo>
                <a:close/>
              </a:path>
              <a:path w="7283450" h="1363345">
                <a:moveTo>
                  <a:pt x="3108290" y="507767"/>
                </a:moveTo>
                <a:lnTo>
                  <a:pt x="3090238" y="497342"/>
                </a:lnTo>
                <a:lnTo>
                  <a:pt x="3100663" y="479290"/>
                </a:lnTo>
                <a:lnTo>
                  <a:pt x="3118715" y="489715"/>
                </a:lnTo>
                <a:lnTo>
                  <a:pt x="3108290" y="507767"/>
                </a:lnTo>
                <a:close/>
              </a:path>
              <a:path w="7283450" h="1363345">
                <a:moveTo>
                  <a:pt x="3048837" y="615947"/>
                </a:moveTo>
                <a:lnTo>
                  <a:pt x="3026272" y="602918"/>
                </a:lnTo>
                <a:lnTo>
                  <a:pt x="3039300" y="580353"/>
                </a:lnTo>
                <a:lnTo>
                  <a:pt x="3061865" y="593382"/>
                </a:lnTo>
                <a:lnTo>
                  <a:pt x="3048837" y="615947"/>
                </a:lnTo>
                <a:close/>
              </a:path>
              <a:path w="7283450" h="1363345">
                <a:moveTo>
                  <a:pt x="2989298" y="723810"/>
                </a:moveTo>
                <a:lnTo>
                  <a:pt x="2962631" y="708413"/>
                </a:lnTo>
                <a:lnTo>
                  <a:pt x="2978028" y="681746"/>
                </a:lnTo>
                <a:lnTo>
                  <a:pt x="3004695" y="697143"/>
                </a:lnTo>
                <a:lnTo>
                  <a:pt x="2989298" y="723810"/>
                </a:lnTo>
                <a:close/>
              </a:path>
              <a:path w="7283450" h="1363345">
                <a:moveTo>
                  <a:pt x="2929851" y="831990"/>
                </a:moveTo>
                <a:lnTo>
                  <a:pt x="2898670" y="813990"/>
                </a:lnTo>
                <a:lnTo>
                  <a:pt x="2916674" y="782809"/>
                </a:lnTo>
                <a:lnTo>
                  <a:pt x="2947855" y="800814"/>
                </a:lnTo>
                <a:lnTo>
                  <a:pt x="2929851" y="831990"/>
                </a:lnTo>
                <a:close/>
              </a:path>
              <a:path w="7283450" h="1363345">
                <a:moveTo>
                  <a:pt x="2870403" y="940174"/>
                </a:moveTo>
                <a:lnTo>
                  <a:pt x="2834704" y="919566"/>
                </a:lnTo>
                <a:lnTo>
                  <a:pt x="2855311" y="883873"/>
                </a:lnTo>
                <a:lnTo>
                  <a:pt x="2891010" y="904485"/>
                </a:lnTo>
                <a:lnTo>
                  <a:pt x="2870403" y="940174"/>
                </a:lnTo>
                <a:close/>
              </a:path>
              <a:path w="7283450" h="1363345">
                <a:moveTo>
                  <a:pt x="2810864" y="1048037"/>
                </a:moveTo>
                <a:lnTo>
                  <a:pt x="2771064" y="1025056"/>
                </a:lnTo>
                <a:lnTo>
                  <a:pt x="2794039" y="985260"/>
                </a:lnTo>
                <a:lnTo>
                  <a:pt x="2833840" y="1008241"/>
                </a:lnTo>
                <a:lnTo>
                  <a:pt x="2810864" y="1048037"/>
                </a:lnTo>
                <a:close/>
              </a:path>
              <a:path w="7283450" h="1363345">
                <a:moveTo>
                  <a:pt x="2751407" y="1156221"/>
                </a:moveTo>
                <a:lnTo>
                  <a:pt x="2707098" y="1130638"/>
                </a:lnTo>
                <a:lnTo>
                  <a:pt x="2732681" y="1086324"/>
                </a:lnTo>
                <a:lnTo>
                  <a:pt x="2776990" y="1111907"/>
                </a:lnTo>
                <a:lnTo>
                  <a:pt x="2751407" y="1156221"/>
                </a:lnTo>
                <a:close/>
              </a:path>
              <a:path w="7283450" h="1363345">
                <a:moveTo>
                  <a:pt x="2691873" y="1264075"/>
                </a:moveTo>
                <a:lnTo>
                  <a:pt x="2643457" y="1236123"/>
                </a:lnTo>
                <a:lnTo>
                  <a:pt x="2671409" y="1187712"/>
                </a:lnTo>
                <a:lnTo>
                  <a:pt x="2719825" y="1215664"/>
                </a:lnTo>
                <a:lnTo>
                  <a:pt x="2691873" y="1264075"/>
                </a:lnTo>
                <a:close/>
              </a:path>
              <a:path w="7283450" h="1363345">
                <a:moveTo>
                  <a:pt x="3451328" y="137699"/>
                </a:moveTo>
                <a:lnTo>
                  <a:pt x="3448458" y="136042"/>
                </a:lnTo>
                <a:lnTo>
                  <a:pt x="3450115" y="133171"/>
                </a:lnTo>
                <a:lnTo>
                  <a:pt x="3452985" y="134828"/>
                </a:lnTo>
                <a:lnTo>
                  <a:pt x="3451328" y="137699"/>
                </a:lnTo>
                <a:close/>
              </a:path>
              <a:path w="7283450" h="1363345">
                <a:moveTo>
                  <a:pt x="3391789" y="245557"/>
                </a:moveTo>
                <a:lnTo>
                  <a:pt x="3384812" y="241532"/>
                </a:lnTo>
                <a:lnTo>
                  <a:pt x="3388838" y="234559"/>
                </a:lnTo>
                <a:lnTo>
                  <a:pt x="3395815" y="238585"/>
                </a:lnTo>
                <a:lnTo>
                  <a:pt x="3391789" y="245557"/>
                </a:lnTo>
                <a:close/>
              </a:path>
              <a:path w="7283450" h="1363345">
                <a:moveTo>
                  <a:pt x="3332337" y="353741"/>
                </a:moveTo>
                <a:lnTo>
                  <a:pt x="3320851" y="347108"/>
                </a:lnTo>
                <a:lnTo>
                  <a:pt x="3327480" y="335623"/>
                </a:lnTo>
                <a:lnTo>
                  <a:pt x="3338970" y="342256"/>
                </a:lnTo>
                <a:lnTo>
                  <a:pt x="3332337" y="353741"/>
                </a:lnTo>
                <a:close/>
              </a:path>
              <a:path w="7283450" h="1363345">
                <a:moveTo>
                  <a:pt x="3272889" y="461930"/>
                </a:moveTo>
                <a:lnTo>
                  <a:pt x="3256885" y="452689"/>
                </a:lnTo>
                <a:lnTo>
                  <a:pt x="3266126" y="436691"/>
                </a:lnTo>
                <a:lnTo>
                  <a:pt x="3282125" y="445927"/>
                </a:lnTo>
                <a:lnTo>
                  <a:pt x="3272889" y="461930"/>
                </a:lnTo>
                <a:close/>
              </a:path>
              <a:path w="7283450" h="1363345">
                <a:moveTo>
                  <a:pt x="3213436" y="570109"/>
                </a:moveTo>
                <a:lnTo>
                  <a:pt x="3192920" y="558266"/>
                </a:lnTo>
                <a:lnTo>
                  <a:pt x="3204763" y="537754"/>
                </a:lnTo>
                <a:lnTo>
                  <a:pt x="3225280" y="549598"/>
                </a:lnTo>
                <a:lnTo>
                  <a:pt x="3213436" y="570109"/>
                </a:lnTo>
                <a:close/>
              </a:path>
              <a:path w="7283450" h="1363345">
                <a:moveTo>
                  <a:pt x="3153984" y="678298"/>
                </a:moveTo>
                <a:lnTo>
                  <a:pt x="3128954" y="663847"/>
                </a:lnTo>
                <a:lnTo>
                  <a:pt x="3143405" y="638817"/>
                </a:lnTo>
                <a:lnTo>
                  <a:pt x="3168435" y="653268"/>
                </a:lnTo>
                <a:lnTo>
                  <a:pt x="3153984" y="678298"/>
                </a:lnTo>
                <a:close/>
              </a:path>
              <a:path w="7283450" h="1363345">
                <a:moveTo>
                  <a:pt x="3094449" y="786152"/>
                </a:moveTo>
                <a:lnTo>
                  <a:pt x="3065313" y="769332"/>
                </a:lnTo>
                <a:lnTo>
                  <a:pt x="3082133" y="740205"/>
                </a:lnTo>
                <a:lnTo>
                  <a:pt x="3111265" y="757025"/>
                </a:lnTo>
                <a:lnTo>
                  <a:pt x="3094449" y="786152"/>
                </a:lnTo>
                <a:close/>
              </a:path>
              <a:path w="7283450" h="1363345">
                <a:moveTo>
                  <a:pt x="3034992" y="894341"/>
                </a:moveTo>
                <a:lnTo>
                  <a:pt x="3001352" y="874918"/>
                </a:lnTo>
                <a:lnTo>
                  <a:pt x="3020775" y="841269"/>
                </a:lnTo>
                <a:lnTo>
                  <a:pt x="3054420" y="860691"/>
                </a:lnTo>
                <a:lnTo>
                  <a:pt x="3034992" y="894341"/>
                </a:lnTo>
                <a:close/>
              </a:path>
              <a:path w="7283450" h="1363345">
                <a:moveTo>
                  <a:pt x="2975459" y="1002195"/>
                </a:moveTo>
                <a:lnTo>
                  <a:pt x="2937712" y="980404"/>
                </a:lnTo>
                <a:lnTo>
                  <a:pt x="2959503" y="942661"/>
                </a:lnTo>
                <a:lnTo>
                  <a:pt x="2997250" y="964453"/>
                </a:lnTo>
                <a:lnTo>
                  <a:pt x="2975459" y="1002195"/>
                </a:lnTo>
                <a:close/>
              </a:path>
              <a:path w="7283450" h="1363345">
                <a:moveTo>
                  <a:pt x="2916006" y="1110384"/>
                </a:moveTo>
                <a:lnTo>
                  <a:pt x="2873746" y="1085985"/>
                </a:lnTo>
                <a:lnTo>
                  <a:pt x="2898145" y="1043724"/>
                </a:lnTo>
                <a:lnTo>
                  <a:pt x="2940405" y="1068123"/>
                </a:lnTo>
                <a:lnTo>
                  <a:pt x="2916006" y="1110384"/>
                </a:lnTo>
                <a:close/>
              </a:path>
              <a:path w="7283450" h="1363345">
                <a:moveTo>
                  <a:pt x="2856468" y="1218243"/>
                </a:moveTo>
                <a:lnTo>
                  <a:pt x="2810105" y="1191475"/>
                </a:lnTo>
                <a:lnTo>
                  <a:pt x="2836873" y="1145112"/>
                </a:lnTo>
                <a:lnTo>
                  <a:pt x="2883235" y="1171880"/>
                </a:lnTo>
                <a:lnTo>
                  <a:pt x="2856468" y="1218243"/>
                </a:lnTo>
                <a:close/>
              </a:path>
              <a:path w="7283450" h="1363345">
                <a:moveTo>
                  <a:pt x="2797020" y="1326427"/>
                </a:moveTo>
                <a:lnTo>
                  <a:pt x="2746144" y="1297056"/>
                </a:lnTo>
                <a:lnTo>
                  <a:pt x="2775515" y="1246180"/>
                </a:lnTo>
                <a:lnTo>
                  <a:pt x="2826390" y="1275551"/>
                </a:lnTo>
                <a:lnTo>
                  <a:pt x="2797020" y="1326427"/>
                </a:lnTo>
                <a:close/>
              </a:path>
              <a:path w="7283450" h="1363345">
                <a:moveTo>
                  <a:pt x="3556384" y="199720"/>
                </a:moveTo>
                <a:lnTo>
                  <a:pt x="3551465" y="196878"/>
                </a:lnTo>
                <a:lnTo>
                  <a:pt x="3554307" y="191960"/>
                </a:lnTo>
                <a:lnTo>
                  <a:pt x="3559225" y="194801"/>
                </a:lnTo>
                <a:lnTo>
                  <a:pt x="3556384" y="199720"/>
                </a:lnTo>
                <a:close/>
              </a:path>
              <a:path w="7283450" h="1363345">
                <a:moveTo>
                  <a:pt x="3496936" y="307909"/>
                </a:moveTo>
                <a:lnTo>
                  <a:pt x="3487494" y="302460"/>
                </a:lnTo>
                <a:lnTo>
                  <a:pt x="3492944" y="293023"/>
                </a:lnTo>
                <a:lnTo>
                  <a:pt x="3502385" y="298472"/>
                </a:lnTo>
                <a:lnTo>
                  <a:pt x="3496936" y="307909"/>
                </a:lnTo>
                <a:close/>
              </a:path>
              <a:path w="7283450" h="1363345">
                <a:moveTo>
                  <a:pt x="3437398" y="415763"/>
                </a:moveTo>
                <a:lnTo>
                  <a:pt x="3423858" y="407945"/>
                </a:lnTo>
                <a:lnTo>
                  <a:pt x="3431671" y="394411"/>
                </a:lnTo>
                <a:lnTo>
                  <a:pt x="3445215" y="402229"/>
                </a:lnTo>
                <a:lnTo>
                  <a:pt x="3437398" y="415763"/>
                </a:lnTo>
                <a:close/>
              </a:path>
              <a:path w="7283450" h="1363345">
                <a:moveTo>
                  <a:pt x="3377945" y="523952"/>
                </a:moveTo>
                <a:lnTo>
                  <a:pt x="3359888" y="513526"/>
                </a:lnTo>
                <a:lnTo>
                  <a:pt x="3370313" y="495474"/>
                </a:lnTo>
                <a:lnTo>
                  <a:pt x="3388365" y="505895"/>
                </a:lnTo>
                <a:lnTo>
                  <a:pt x="3377945" y="523952"/>
                </a:lnTo>
                <a:close/>
              </a:path>
              <a:path w="7283450" h="1363345">
                <a:moveTo>
                  <a:pt x="3318583" y="632461"/>
                </a:moveTo>
                <a:lnTo>
                  <a:pt x="3295602" y="619194"/>
                </a:lnTo>
                <a:lnTo>
                  <a:pt x="3308869" y="596213"/>
                </a:lnTo>
                <a:lnTo>
                  <a:pt x="3331850" y="609480"/>
                </a:lnTo>
                <a:lnTo>
                  <a:pt x="3318583" y="632461"/>
                </a:lnTo>
                <a:close/>
              </a:path>
              <a:path w="7283450" h="1363345">
                <a:moveTo>
                  <a:pt x="3259044" y="740320"/>
                </a:moveTo>
                <a:lnTo>
                  <a:pt x="3231961" y="724684"/>
                </a:lnTo>
                <a:lnTo>
                  <a:pt x="3247597" y="697601"/>
                </a:lnTo>
                <a:lnTo>
                  <a:pt x="3274680" y="713237"/>
                </a:lnTo>
                <a:lnTo>
                  <a:pt x="3259044" y="740320"/>
                </a:lnTo>
                <a:close/>
              </a:path>
              <a:path w="7283450" h="1363345">
                <a:moveTo>
                  <a:pt x="3199591" y="848499"/>
                </a:moveTo>
                <a:lnTo>
                  <a:pt x="3168000" y="830260"/>
                </a:lnTo>
                <a:lnTo>
                  <a:pt x="3186244" y="798669"/>
                </a:lnTo>
                <a:lnTo>
                  <a:pt x="3217830" y="816907"/>
                </a:lnTo>
                <a:lnTo>
                  <a:pt x="3199591" y="848499"/>
                </a:lnTo>
                <a:close/>
              </a:path>
              <a:path w="7283450" h="1363345">
                <a:moveTo>
                  <a:pt x="3140053" y="956362"/>
                </a:moveTo>
                <a:lnTo>
                  <a:pt x="3104360" y="935755"/>
                </a:lnTo>
                <a:lnTo>
                  <a:pt x="3124967" y="900057"/>
                </a:lnTo>
                <a:lnTo>
                  <a:pt x="3160660" y="920664"/>
                </a:lnTo>
                <a:lnTo>
                  <a:pt x="3140053" y="956362"/>
                </a:lnTo>
                <a:close/>
              </a:path>
              <a:path w="7283450" h="1363345">
                <a:moveTo>
                  <a:pt x="3080605" y="1064546"/>
                </a:moveTo>
                <a:lnTo>
                  <a:pt x="3040394" y="1041332"/>
                </a:lnTo>
                <a:lnTo>
                  <a:pt x="3063608" y="1001120"/>
                </a:lnTo>
                <a:lnTo>
                  <a:pt x="3103820" y="1024335"/>
                </a:lnTo>
                <a:lnTo>
                  <a:pt x="3080605" y="1064546"/>
                </a:lnTo>
                <a:close/>
              </a:path>
              <a:path w="7283450" h="1363345">
                <a:moveTo>
                  <a:pt x="3021067" y="1172405"/>
                </a:moveTo>
                <a:lnTo>
                  <a:pt x="2976753" y="1146822"/>
                </a:lnTo>
                <a:lnTo>
                  <a:pt x="3002336" y="1102508"/>
                </a:lnTo>
                <a:lnTo>
                  <a:pt x="3046650" y="1128092"/>
                </a:lnTo>
                <a:lnTo>
                  <a:pt x="3021067" y="1172405"/>
                </a:lnTo>
                <a:close/>
              </a:path>
              <a:path w="7283450" h="1363345">
                <a:moveTo>
                  <a:pt x="2961614" y="1280584"/>
                </a:moveTo>
                <a:lnTo>
                  <a:pt x="2912787" y="1252398"/>
                </a:lnTo>
                <a:lnTo>
                  <a:pt x="2940979" y="1203571"/>
                </a:lnTo>
                <a:lnTo>
                  <a:pt x="2989800" y="1231762"/>
                </a:lnTo>
                <a:lnTo>
                  <a:pt x="2961614" y="1280584"/>
                </a:lnTo>
                <a:close/>
              </a:path>
              <a:path w="7283450" h="1363345">
                <a:moveTo>
                  <a:pt x="3720983" y="153883"/>
                </a:moveTo>
                <a:lnTo>
                  <a:pt x="3718108" y="152226"/>
                </a:lnTo>
                <a:lnTo>
                  <a:pt x="3719765" y="149356"/>
                </a:lnTo>
                <a:lnTo>
                  <a:pt x="3722640" y="151013"/>
                </a:lnTo>
                <a:lnTo>
                  <a:pt x="3720983" y="153883"/>
                </a:lnTo>
                <a:close/>
              </a:path>
              <a:path w="7283450" h="1363345">
                <a:moveTo>
                  <a:pt x="3661526" y="262067"/>
                </a:moveTo>
                <a:lnTo>
                  <a:pt x="3654142" y="257807"/>
                </a:lnTo>
                <a:lnTo>
                  <a:pt x="3658407" y="250419"/>
                </a:lnTo>
                <a:lnTo>
                  <a:pt x="3665790" y="254684"/>
                </a:lnTo>
                <a:lnTo>
                  <a:pt x="3661526" y="262067"/>
                </a:lnTo>
                <a:close/>
              </a:path>
              <a:path w="7283450" h="1363345">
                <a:moveTo>
                  <a:pt x="3601987" y="369930"/>
                </a:moveTo>
                <a:lnTo>
                  <a:pt x="3590502" y="363297"/>
                </a:lnTo>
                <a:lnTo>
                  <a:pt x="3597135" y="351807"/>
                </a:lnTo>
                <a:lnTo>
                  <a:pt x="3608621" y="358440"/>
                </a:lnTo>
                <a:lnTo>
                  <a:pt x="3601987" y="369930"/>
                </a:lnTo>
                <a:close/>
              </a:path>
              <a:path w="7283450" h="1363345">
                <a:moveTo>
                  <a:pt x="3542539" y="478110"/>
                </a:moveTo>
                <a:lnTo>
                  <a:pt x="3526536" y="468873"/>
                </a:lnTo>
                <a:lnTo>
                  <a:pt x="3535777" y="452870"/>
                </a:lnTo>
                <a:lnTo>
                  <a:pt x="3551780" y="462111"/>
                </a:lnTo>
                <a:lnTo>
                  <a:pt x="3542539" y="478110"/>
                </a:lnTo>
                <a:close/>
              </a:path>
              <a:path w="7283450" h="1363345">
                <a:moveTo>
                  <a:pt x="3483092" y="586294"/>
                </a:moveTo>
                <a:lnTo>
                  <a:pt x="3462575" y="574450"/>
                </a:lnTo>
                <a:lnTo>
                  <a:pt x="3474419" y="553938"/>
                </a:lnTo>
                <a:lnTo>
                  <a:pt x="3494935" y="565782"/>
                </a:lnTo>
                <a:lnTo>
                  <a:pt x="3483092" y="586294"/>
                </a:lnTo>
                <a:close/>
              </a:path>
              <a:path w="7283450" h="1363345">
                <a:moveTo>
                  <a:pt x="3423634" y="694482"/>
                </a:moveTo>
                <a:lnTo>
                  <a:pt x="3398610" y="680031"/>
                </a:lnTo>
                <a:lnTo>
                  <a:pt x="3413061" y="655002"/>
                </a:lnTo>
                <a:lnTo>
                  <a:pt x="3438085" y="669448"/>
                </a:lnTo>
                <a:lnTo>
                  <a:pt x="3423634" y="694482"/>
                </a:lnTo>
                <a:close/>
              </a:path>
              <a:path w="7283450" h="1363345">
                <a:moveTo>
                  <a:pt x="3364186" y="802661"/>
                </a:moveTo>
                <a:lnTo>
                  <a:pt x="3334644" y="785607"/>
                </a:lnTo>
                <a:lnTo>
                  <a:pt x="3351698" y="756070"/>
                </a:lnTo>
                <a:lnTo>
                  <a:pt x="3381240" y="773123"/>
                </a:lnTo>
                <a:lnTo>
                  <a:pt x="3364186" y="802661"/>
                </a:lnTo>
                <a:close/>
              </a:path>
              <a:path w="7283450" h="1363345">
                <a:moveTo>
                  <a:pt x="3304647" y="910525"/>
                </a:moveTo>
                <a:lnTo>
                  <a:pt x="3271003" y="891098"/>
                </a:lnTo>
                <a:lnTo>
                  <a:pt x="3290430" y="857453"/>
                </a:lnTo>
                <a:lnTo>
                  <a:pt x="3324075" y="876880"/>
                </a:lnTo>
                <a:lnTo>
                  <a:pt x="3304647" y="910525"/>
                </a:lnTo>
                <a:close/>
              </a:path>
              <a:path w="7283450" h="1363345">
                <a:moveTo>
                  <a:pt x="3245200" y="1018709"/>
                </a:moveTo>
                <a:lnTo>
                  <a:pt x="3207042" y="996679"/>
                </a:lnTo>
                <a:lnTo>
                  <a:pt x="3229072" y="958521"/>
                </a:lnTo>
                <a:lnTo>
                  <a:pt x="3267230" y="980551"/>
                </a:lnTo>
                <a:lnTo>
                  <a:pt x="3245200" y="1018709"/>
                </a:lnTo>
                <a:close/>
              </a:path>
              <a:path w="7283450" h="1363345">
                <a:moveTo>
                  <a:pt x="3185661" y="1126568"/>
                </a:moveTo>
                <a:lnTo>
                  <a:pt x="3143401" y="1102169"/>
                </a:lnTo>
                <a:lnTo>
                  <a:pt x="3167800" y="1059909"/>
                </a:lnTo>
                <a:lnTo>
                  <a:pt x="3210060" y="1084308"/>
                </a:lnTo>
                <a:lnTo>
                  <a:pt x="3185661" y="1126568"/>
                </a:lnTo>
                <a:close/>
              </a:path>
              <a:path w="7283450" h="1363345">
                <a:moveTo>
                  <a:pt x="3126209" y="1234747"/>
                </a:moveTo>
                <a:lnTo>
                  <a:pt x="3079435" y="1207745"/>
                </a:lnTo>
                <a:lnTo>
                  <a:pt x="3106442" y="1160972"/>
                </a:lnTo>
                <a:lnTo>
                  <a:pt x="3153215" y="1187974"/>
                </a:lnTo>
                <a:lnTo>
                  <a:pt x="3126209" y="1234747"/>
                </a:lnTo>
                <a:close/>
              </a:path>
              <a:path w="7283450" h="1363345">
                <a:moveTo>
                  <a:pt x="3066760" y="1342935"/>
                </a:moveTo>
                <a:lnTo>
                  <a:pt x="3015470" y="1313321"/>
                </a:lnTo>
                <a:lnTo>
                  <a:pt x="3045079" y="1262035"/>
                </a:lnTo>
                <a:lnTo>
                  <a:pt x="3096370" y="1291644"/>
                </a:lnTo>
                <a:lnTo>
                  <a:pt x="3066760" y="1342935"/>
                </a:lnTo>
                <a:close/>
              </a:path>
              <a:path w="7283450" h="1363345">
                <a:moveTo>
                  <a:pt x="3826125" y="216230"/>
                </a:moveTo>
                <a:lnTo>
                  <a:pt x="3820790" y="213154"/>
                </a:lnTo>
                <a:lnTo>
                  <a:pt x="3823871" y="207815"/>
                </a:lnTo>
                <a:lnTo>
                  <a:pt x="3829205" y="210895"/>
                </a:lnTo>
                <a:lnTo>
                  <a:pt x="3826125" y="216230"/>
                </a:lnTo>
                <a:close/>
              </a:path>
              <a:path w="7283450" h="1363345">
                <a:moveTo>
                  <a:pt x="3766677" y="324414"/>
                </a:moveTo>
                <a:lnTo>
                  <a:pt x="3756829" y="318726"/>
                </a:lnTo>
                <a:lnTo>
                  <a:pt x="3762512" y="308883"/>
                </a:lnTo>
                <a:lnTo>
                  <a:pt x="3772360" y="314571"/>
                </a:lnTo>
                <a:lnTo>
                  <a:pt x="3766677" y="324414"/>
                </a:lnTo>
                <a:close/>
              </a:path>
              <a:path w="7283450" h="1363345">
                <a:moveTo>
                  <a:pt x="3707138" y="432273"/>
                </a:moveTo>
                <a:lnTo>
                  <a:pt x="3693189" y="424221"/>
                </a:lnTo>
                <a:lnTo>
                  <a:pt x="3701240" y="410271"/>
                </a:lnTo>
                <a:lnTo>
                  <a:pt x="3715190" y="418323"/>
                </a:lnTo>
                <a:lnTo>
                  <a:pt x="3707138" y="432273"/>
                </a:lnTo>
                <a:close/>
              </a:path>
              <a:path w="7283450" h="1363345">
                <a:moveTo>
                  <a:pt x="3647681" y="540461"/>
                </a:moveTo>
                <a:lnTo>
                  <a:pt x="3629218" y="529802"/>
                </a:lnTo>
                <a:lnTo>
                  <a:pt x="3639882" y="511334"/>
                </a:lnTo>
                <a:lnTo>
                  <a:pt x="3658345" y="521994"/>
                </a:lnTo>
                <a:lnTo>
                  <a:pt x="3647681" y="540461"/>
                </a:lnTo>
                <a:close/>
              </a:path>
              <a:path w="7283450" h="1363345">
                <a:moveTo>
                  <a:pt x="3588233" y="648640"/>
                </a:moveTo>
                <a:lnTo>
                  <a:pt x="3565257" y="635378"/>
                </a:lnTo>
                <a:lnTo>
                  <a:pt x="3578524" y="612402"/>
                </a:lnTo>
                <a:lnTo>
                  <a:pt x="3601500" y="625669"/>
                </a:lnTo>
                <a:lnTo>
                  <a:pt x="3588233" y="648640"/>
                </a:lnTo>
                <a:close/>
              </a:path>
              <a:path w="7283450" h="1363345">
                <a:moveTo>
                  <a:pt x="3528785" y="756824"/>
                </a:moveTo>
                <a:lnTo>
                  <a:pt x="3501291" y="740954"/>
                </a:lnTo>
                <a:lnTo>
                  <a:pt x="3517161" y="713466"/>
                </a:lnTo>
                <a:lnTo>
                  <a:pt x="3544655" y="729340"/>
                </a:lnTo>
                <a:lnTo>
                  <a:pt x="3528785" y="756824"/>
                </a:lnTo>
                <a:close/>
              </a:path>
              <a:path w="7283450" h="1363345">
                <a:moveTo>
                  <a:pt x="3469247" y="864688"/>
                </a:moveTo>
                <a:lnTo>
                  <a:pt x="3437651" y="846445"/>
                </a:lnTo>
                <a:lnTo>
                  <a:pt x="3455889" y="814853"/>
                </a:lnTo>
                <a:lnTo>
                  <a:pt x="3487485" y="833097"/>
                </a:lnTo>
                <a:lnTo>
                  <a:pt x="3469247" y="864688"/>
                </a:lnTo>
                <a:close/>
              </a:path>
              <a:path w="7283450" h="1363345">
                <a:moveTo>
                  <a:pt x="3409789" y="972872"/>
                </a:moveTo>
                <a:lnTo>
                  <a:pt x="3373685" y="952026"/>
                </a:lnTo>
                <a:lnTo>
                  <a:pt x="3394531" y="915917"/>
                </a:lnTo>
                <a:lnTo>
                  <a:pt x="3430635" y="936763"/>
                </a:lnTo>
                <a:lnTo>
                  <a:pt x="3409789" y="972872"/>
                </a:lnTo>
                <a:close/>
              </a:path>
              <a:path w="7283450" h="1363345">
                <a:moveTo>
                  <a:pt x="3350256" y="1080726"/>
                </a:moveTo>
                <a:lnTo>
                  <a:pt x="3310044" y="1057512"/>
                </a:lnTo>
                <a:lnTo>
                  <a:pt x="3333259" y="1017305"/>
                </a:lnTo>
                <a:lnTo>
                  <a:pt x="3373470" y="1040520"/>
                </a:lnTo>
                <a:lnTo>
                  <a:pt x="3350256" y="1080726"/>
                </a:lnTo>
                <a:close/>
              </a:path>
              <a:path w="7283450" h="1363345">
                <a:moveTo>
                  <a:pt x="3290803" y="1188915"/>
                </a:moveTo>
                <a:lnTo>
                  <a:pt x="3246083" y="1163097"/>
                </a:lnTo>
                <a:lnTo>
                  <a:pt x="3271901" y="1118373"/>
                </a:lnTo>
                <a:lnTo>
                  <a:pt x="3316625" y="1144195"/>
                </a:lnTo>
                <a:lnTo>
                  <a:pt x="3290803" y="1188915"/>
                </a:lnTo>
                <a:close/>
              </a:path>
              <a:path w="7283450" h="1363345">
                <a:moveTo>
                  <a:pt x="3231269" y="1296774"/>
                </a:moveTo>
                <a:lnTo>
                  <a:pt x="3182442" y="1268583"/>
                </a:lnTo>
                <a:lnTo>
                  <a:pt x="3210633" y="1219761"/>
                </a:lnTo>
                <a:lnTo>
                  <a:pt x="3259455" y="1247947"/>
                </a:lnTo>
                <a:lnTo>
                  <a:pt x="3231269" y="1296774"/>
                </a:lnTo>
                <a:close/>
              </a:path>
              <a:path w="7283450" h="1363345">
                <a:moveTo>
                  <a:pt x="3990719" y="170393"/>
                </a:moveTo>
                <a:lnTo>
                  <a:pt x="3987438" y="168497"/>
                </a:lnTo>
                <a:lnTo>
                  <a:pt x="3989330" y="165216"/>
                </a:lnTo>
                <a:lnTo>
                  <a:pt x="3992615" y="167112"/>
                </a:lnTo>
                <a:lnTo>
                  <a:pt x="3990719" y="170393"/>
                </a:lnTo>
                <a:close/>
              </a:path>
              <a:path w="7283450" h="1363345">
                <a:moveTo>
                  <a:pt x="3931181" y="278251"/>
                </a:moveTo>
                <a:lnTo>
                  <a:pt x="3923797" y="273987"/>
                </a:lnTo>
                <a:lnTo>
                  <a:pt x="3928062" y="266604"/>
                </a:lnTo>
                <a:lnTo>
                  <a:pt x="3935445" y="270868"/>
                </a:lnTo>
                <a:lnTo>
                  <a:pt x="3931181" y="278251"/>
                </a:lnTo>
                <a:close/>
              </a:path>
              <a:path w="7283450" h="1363345">
                <a:moveTo>
                  <a:pt x="3871733" y="386435"/>
                </a:moveTo>
                <a:lnTo>
                  <a:pt x="3859837" y="379568"/>
                </a:lnTo>
                <a:lnTo>
                  <a:pt x="3866704" y="367672"/>
                </a:lnTo>
                <a:lnTo>
                  <a:pt x="3878600" y="374544"/>
                </a:lnTo>
                <a:lnTo>
                  <a:pt x="3871733" y="386435"/>
                </a:lnTo>
                <a:close/>
              </a:path>
              <a:path w="7283450" h="1363345">
                <a:moveTo>
                  <a:pt x="3812280" y="494619"/>
                </a:moveTo>
                <a:lnTo>
                  <a:pt x="3795866" y="485144"/>
                </a:lnTo>
                <a:lnTo>
                  <a:pt x="3805341" y="468735"/>
                </a:lnTo>
                <a:lnTo>
                  <a:pt x="3821755" y="478210"/>
                </a:lnTo>
                <a:lnTo>
                  <a:pt x="3812280" y="494619"/>
                </a:lnTo>
                <a:close/>
              </a:path>
              <a:path w="7283450" h="1363345">
                <a:moveTo>
                  <a:pt x="3752832" y="602803"/>
                </a:moveTo>
                <a:lnTo>
                  <a:pt x="3731905" y="590725"/>
                </a:lnTo>
                <a:lnTo>
                  <a:pt x="3743987" y="569803"/>
                </a:lnTo>
                <a:lnTo>
                  <a:pt x="3764910" y="581881"/>
                </a:lnTo>
                <a:lnTo>
                  <a:pt x="3752832" y="602803"/>
                </a:lnTo>
                <a:close/>
              </a:path>
              <a:path w="7283450" h="1363345">
                <a:moveTo>
                  <a:pt x="3693375" y="710987"/>
                </a:moveTo>
                <a:lnTo>
                  <a:pt x="3667939" y="696302"/>
                </a:lnTo>
                <a:lnTo>
                  <a:pt x="3682629" y="670866"/>
                </a:lnTo>
                <a:lnTo>
                  <a:pt x="3708065" y="685552"/>
                </a:lnTo>
                <a:lnTo>
                  <a:pt x="3693375" y="710987"/>
                </a:lnTo>
                <a:close/>
              </a:path>
              <a:path w="7283450" h="1363345">
                <a:moveTo>
                  <a:pt x="3633841" y="818846"/>
                </a:moveTo>
                <a:lnTo>
                  <a:pt x="3604298" y="801792"/>
                </a:lnTo>
                <a:lnTo>
                  <a:pt x="3621352" y="772254"/>
                </a:lnTo>
                <a:lnTo>
                  <a:pt x="3650895" y="789308"/>
                </a:lnTo>
                <a:lnTo>
                  <a:pt x="3633841" y="818846"/>
                </a:lnTo>
                <a:close/>
              </a:path>
              <a:path w="7283450" h="1363345">
                <a:moveTo>
                  <a:pt x="3574388" y="927034"/>
                </a:moveTo>
                <a:lnTo>
                  <a:pt x="3540333" y="907373"/>
                </a:lnTo>
                <a:lnTo>
                  <a:pt x="3559994" y="873317"/>
                </a:lnTo>
                <a:lnTo>
                  <a:pt x="3594050" y="892979"/>
                </a:lnTo>
                <a:lnTo>
                  <a:pt x="3574388" y="927034"/>
                </a:lnTo>
                <a:close/>
              </a:path>
              <a:path w="7283450" h="1363345">
                <a:moveTo>
                  <a:pt x="3514940" y="1035218"/>
                </a:moveTo>
                <a:lnTo>
                  <a:pt x="3476372" y="1012949"/>
                </a:lnTo>
                <a:lnTo>
                  <a:pt x="3498641" y="974381"/>
                </a:lnTo>
                <a:lnTo>
                  <a:pt x="3537205" y="996650"/>
                </a:lnTo>
                <a:lnTo>
                  <a:pt x="3514940" y="1035218"/>
                </a:lnTo>
                <a:close/>
              </a:path>
              <a:path w="7283450" h="1363345">
                <a:moveTo>
                  <a:pt x="3455402" y="1143077"/>
                </a:moveTo>
                <a:lnTo>
                  <a:pt x="3412731" y="1118439"/>
                </a:lnTo>
                <a:lnTo>
                  <a:pt x="3437369" y="1075773"/>
                </a:lnTo>
                <a:lnTo>
                  <a:pt x="3480035" y="1100407"/>
                </a:lnTo>
                <a:lnTo>
                  <a:pt x="3455402" y="1143077"/>
                </a:lnTo>
                <a:close/>
              </a:path>
              <a:path w="7283450" h="1363345">
                <a:moveTo>
                  <a:pt x="3395949" y="1251256"/>
                </a:moveTo>
                <a:lnTo>
                  <a:pt x="3348765" y="1224016"/>
                </a:lnTo>
                <a:lnTo>
                  <a:pt x="3376006" y="1176837"/>
                </a:lnTo>
                <a:lnTo>
                  <a:pt x="3423189" y="1204077"/>
                </a:lnTo>
                <a:lnTo>
                  <a:pt x="3395949" y="1251256"/>
                </a:lnTo>
                <a:close/>
              </a:path>
              <a:path w="7283450" h="1363345">
                <a:moveTo>
                  <a:pt x="3336411" y="1359120"/>
                </a:moveTo>
                <a:lnTo>
                  <a:pt x="3285124" y="1329511"/>
                </a:lnTo>
                <a:lnTo>
                  <a:pt x="3314734" y="1278225"/>
                </a:lnTo>
                <a:lnTo>
                  <a:pt x="3366020" y="1307834"/>
                </a:lnTo>
                <a:lnTo>
                  <a:pt x="3336411" y="1359120"/>
                </a:lnTo>
                <a:close/>
              </a:path>
              <a:path w="7283450" h="1363345">
                <a:moveTo>
                  <a:pt x="4155724" y="123848"/>
                </a:moveTo>
                <a:lnTo>
                  <a:pt x="4154081" y="123848"/>
                </a:lnTo>
                <a:lnTo>
                  <a:pt x="4154382" y="123328"/>
                </a:lnTo>
                <a:lnTo>
                  <a:pt x="4156025" y="123328"/>
                </a:lnTo>
                <a:lnTo>
                  <a:pt x="4155724" y="123848"/>
                </a:lnTo>
                <a:close/>
              </a:path>
              <a:path w="7283450" h="1363345">
                <a:moveTo>
                  <a:pt x="4155724" y="123848"/>
                </a:moveTo>
                <a:lnTo>
                  <a:pt x="4155313" y="124560"/>
                </a:lnTo>
                <a:lnTo>
                  <a:pt x="4156025" y="123328"/>
                </a:lnTo>
                <a:lnTo>
                  <a:pt x="4155724" y="123848"/>
                </a:lnTo>
                <a:close/>
              </a:path>
              <a:path w="7283450" h="1363345">
                <a:moveTo>
                  <a:pt x="4095779" y="232414"/>
                </a:moveTo>
                <a:lnTo>
                  <a:pt x="4090445" y="229334"/>
                </a:lnTo>
                <a:lnTo>
                  <a:pt x="4093521" y="224004"/>
                </a:lnTo>
                <a:lnTo>
                  <a:pt x="4098855" y="227084"/>
                </a:lnTo>
                <a:lnTo>
                  <a:pt x="4095779" y="232414"/>
                </a:lnTo>
                <a:close/>
              </a:path>
              <a:path w="7283450" h="1363345">
                <a:moveTo>
                  <a:pt x="4036323" y="340598"/>
                </a:moveTo>
                <a:lnTo>
                  <a:pt x="4026480" y="334915"/>
                </a:lnTo>
                <a:lnTo>
                  <a:pt x="4032168" y="325067"/>
                </a:lnTo>
                <a:lnTo>
                  <a:pt x="4042010" y="330750"/>
                </a:lnTo>
                <a:lnTo>
                  <a:pt x="4036323" y="340598"/>
                </a:lnTo>
                <a:close/>
              </a:path>
              <a:path w="7283450" h="1363345">
                <a:moveTo>
                  <a:pt x="3976789" y="448457"/>
                </a:moveTo>
                <a:lnTo>
                  <a:pt x="3962839" y="440405"/>
                </a:lnTo>
                <a:lnTo>
                  <a:pt x="3970891" y="426455"/>
                </a:lnTo>
                <a:lnTo>
                  <a:pt x="3984841" y="434512"/>
                </a:lnTo>
                <a:lnTo>
                  <a:pt x="3976789" y="448457"/>
                </a:lnTo>
                <a:close/>
              </a:path>
              <a:path w="7283450" h="1363345">
                <a:moveTo>
                  <a:pt x="3917427" y="556965"/>
                </a:moveTo>
                <a:lnTo>
                  <a:pt x="3898553" y="546067"/>
                </a:lnTo>
                <a:lnTo>
                  <a:pt x="3909446" y="527194"/>
                </a:lnTo>
                <a:lnTo>
                  <a:pt x="3928325" y="538092"/>
                </a:lnTo>
                <a:lnTo>
                  <a:pt x="3917427" y="556965"/>
                </a:lnTo>
                <a:close/>
              </a:path>
              <a:path w="7283450" h="1363345">
                <a:moveTo>
                  <a:pt x="3857974" y="665149"/>
                </a:moveTo>
                <a:lnTo>
                  <a:pt x="3834587" y="651648"/>
                </a:lnTo>
                <a:lnTo>
                  <a:pt x="3848093" y="628262"/>
                </a:lnTo>
                <a:lnTo>
                  <a:pt x="3871475" y="641762"/>
                </a:lnTo>
                <a:lnTo>
                  <a:pt x="3857974" y="665149"/>
                </a:lnTo>
                <a:close/>
              </a:path>
              <a:path w="7283450" h="1363345">
                <a:moveTo>
                  <a:pt x="3798435" y="773013"/>
                </a:moveTo>
                <a:lnTo>
                  <a:pt x="3770946" y="757144"/>
                </a:lnTo>
                <a:lnTo>
                  <a:pt x="3786821" y="729650"/>
                </a:lnTo>
                <a:lnTo>
                  <a:pt x="3814305" y="745520"/>
                </a:lnTo>
                <a:lnTo>
                  <a:pt x="3798435" y="773013"/>
                </a:lnTo>
                <a:close/>
              </a:path>
              <a:path w="7283450" h="1363345">
                <a:moveTo>
                  <a:pt x="3738987" y="881197"/>
                </a:moveTo>
                <a:lnTo>
                  <a:pt x="3706981" y="862720"/>
                </a:lnTo>
                <a:lnTo>
                  <a:pt x="3725458" y="830713"/>
                </a:lnTo>
                <a:lnTo>
                  <a:pt x="3757465" y="849190"/>
                </a:lnTo>
                <a:lnTo>
                  <a:pt x="3738987" y="881197"/>
                </a:lnTo>
                <a:close/>
              </a:path>
              <a:path w="7283450" h="1363345">
                <a:moveTo>
                  <a:pt x="3679449" y="989056"/>
                </a:moveTo>
                <a:lnTo>
                  <a:pt x="3643340" y="968210"/>
                </a:lnTo>
                <a:lnTo>
                  <a:pt x="3664186" y="932106"/>
                </a:lnTo>
                <a:lnTo>
                  <a:pt x="3700295" y="952952"/>
                </a:lnTo>
                <a:lnTo>
                  <a:pt x="3679449" y="989056"/>
                </a:lnTo>
                <a:close/>
              </a:path>
              <a:path w="7283450" h="1363345">
                <a:moveTo>
                  <a:pt x="3619996" y="1097235"/>
                </a:moveTo>
                <a:lnTo>
                  <a:pt x="3579374" y="1073786"/>
                </a:lnTo>
                <a:lnTo>
                  <a:pt x="3602828" y="1033169"/>
                </a:lnTo>
                <a:lnTo>
                  <a:pt x="3643445" y="1056617"/>
                </a:lnTo>
                <a:lnTo>
                  <a:pt x="3619996" y="1097235"/>
                </a:lnTo>
                <a:close/>
              </a:path>
              <a:path w="7283450" h="1363345">
                <a:moveTo>
                  <a:pt x="3560544" y="1205423"/>
                </a:moveTo>
                <a:lnTo>
                  <a:pt x="3515413" y="1179367"/>
                </a:lnTo>
                <a:lnTo>
                  <a:pt x="3541470" y="1134232"/>
                </a:lnTo>
                <a:lnTo>
                  <a:pt x="3586600" y="1160288"/>
                </a:lnTo>
                <a:lnTo>
                  <a:pt x="3560544" y="1205423"/>
                </a:lnTo>
                <a:close/>
              </a:path>
              <a:path w="7283450" h="1363345">
                <a:moveTo>
                  <a:pt x="3501005" y="1313282"/>
                </a:moveTo>
                <a:lnTo>
                  <a:pt x="3451772" y="1284857"/>
                </a:lnTo>
                <a:lnTo>
                  <a:pt x="3480197" y="1235620"/>
                </a:lnTo>
                <a:lnTo>
                  <a:pt x="3529430" y="1264045"/>
                </a:lnTo>
                <a:lnTo>
                  <a:pt x="3501005" y="1313282"/>
                </a:lnTo>
                <a:close/>
              </a:path>
              <a:path w="7283450" h="1363345">
                <a:moveTo>
                  <a:pt x="4260460" y="186902"/>
                </a:moveTo>
                <a:lnTo>
                  <a:pt x="4256768" y="184767"/>
                </a:lnTo>
                <a:lnTo>
                  <a:pt x="4258898" y="181075"/>
                </a:lnTo>
                <a:lnTo>
                  <a:pt x="4262590" y="183210"/>
                </a:lnTo>
                <a:lnTo>
                  <a:pt x="4260460" y="186902"/>
                </a:lnTo>
                <a:close/>
              </a:path>
              <a:path w="7283450" h="1363345">
                <a:moveTo>
                  <a:pt x="4200922" y="294761"/>
                </a:moveTo>
                <a:lnTo>
                  <a:pt x="4193128" y="290262"/>
                </a:lnTo>
                <a:lnTo>
                  <a:pt x="4197626" y="282463"/>
                </a:lnTo>
                <a:lnTo>
                  <a:pt x="4205425" y="286967"/>
                </a:lnTo>
                <a:lnTo>
                  <a:pt x="4200922" y="294761"/>
                </a:lnTo>
                <a:close/>
              </a:path>
              <a:path w="7283450" h="1363345">
                <a:moveTo>
                  <a:pt x="4141474" y="402944"/>
                </a:moveTo>
                <a:lnTo>
                  <a:pt x="4129167" y="395838"/>
                </a:lnTo>
                <a:lnTo>
                  <a:pt x="4136273" y="383531"/>
                </a:lnTo>
                <a:lnTo>
                  <a:pt x="4148580" y="390637"/>
                </a:lnTo>
                <a:lnTo>
                  <a:pt x="4141474" y="402944"/>
                </a:lnTo>
                <a:close/>
              </a:path>
              <a:path w="7283450" h="1363345">
                <a:moveTo>
                  <a:pt x="4081936" y="510808"/>
                </a:moveTo>
                <a:lnTo>
                  <a:pt x="4065526" y="501333"/>
                </a:lnTo>
                <a:lnTo>
                  <a:pt x="4075001" y="484919"/>
                </a:lnTo>
                <a:lnTo>
                  <a:pt x="4091410" y="494394"/>
                </a:lnTo>
                <a:lnTo>
                  <a:pt x="4081936" y="510808"/>
                </a:lnTo>
                <a:close/>
              </a:path>
              <a:path w="7283450" h="1363345">
                <a:moveTo>
                  <a:pt x="4022569" y="619312"/>
                </a:moveTo>
                <a:lnTo>
                  <a:pt x="4001231" y="606996"/>
                </a:lnTo>
                <a:lnTo>
                  <a:pt x="4013552" y="585658"/>
                </a:lnTo>
                <a:lnTo>
                  <a:pt x="4034890" y="597974"/>
                </a:lnTo>
                <a:lnTo>
                  <a:pt x="4022569" y="619312"/>
                </a:lnTo>
                <a:close/>
              </a:path>
              <a:path w="7283450" h="1363345">
                <a:moveTo>
                  <a:pt x="3963030" y="727176"/>
                </a:moveTo>
                <a:lnTo>
                  <a:pt x="3937590" y="712486"/>
                </a:lnTo>
                <a:lnTo>
                  <a:pt x="3952280" y="687046"/>
                </a:lnTo>
                <a:lnTo>
                  <a:pt x="3977720" y="701736"/>
                </a:lnTo>
                <a:lnTo>
                  <a:pt x="3963030" y="727176"/>
                </a:lnTo>
                <a:close/>
              </a:path>
              <a:path w="7283450" h="1363345">
                <a:moveTo>
                  <a:pt x="3903582" y="835355"/>
                </a:moveTo>
                <a:lnTo>
                  <a:pt x="3873629" y="818062"/>
                </a:lnTo>
                <a:lnTo>
                  <a:pt x="3890922" y="788114"/>
                </a:lnTo>
                <a:lnTo>
                  <a:pt x="3920875" y="805407"/>
                </a:lnTo>
                <a:lnTo>
                  <a:pt x="3903582" y="835355"/>
                </a:lnTo>
                <a:close/>
              </a:path>
              <a:path w="7283450" h="1363345">
                <a:moveTo>
                  <a:pt x="3844044" y="943218"/>
                </a:moveTo>
                <a:lnTo>
                  <a:pt x="3809988" y="923557"/>
                </a:lnTo>
                <a:lnTo>
                  <a:pt x="3829650" y="889502"/>
                </a:lnTo>
                <a:lnTo>
                  <a:pt x="3863705" y="909163"/>
                </a:lnTo>
                <a:lnTo>
                  <a:pt x="3844044" y="943218"/>
                </a:lnTo>
                <a:close/>
              </a:path>
              <a:path w="7283450" h="1363345">
                <a:moveTo>
                  <a:pt x="3784591" y="1051398"/>
                </a:moveTo>
                <a:lnTo>
                  <a:pt x="3746023" y="1029133"/>
                </a:lnTo>
                <a:lnTo>
                  <a:pt x="3768292" y="990565"/>
                </a:lnTo>
                <a:lnTo>
                  <a:pt x="3806860" y="1012829"/>
                </a:lnTo>
                <a:lnTo>
                  <a:pt x="3784591" y="1051398"/>
                </a:lnTo>
                <a:close/>
              </a:path>
              <a:path w="7283450" h="1363345">
                <a:moveTo>
                  <a:pt x="3725053" y="1159261"/>
                </a:moveTo>
                <a:lnTo>
                  <a:pt x="3682382" y="1134624"/>
                </a:lnTo>
                <a:lnTo>
                  <a:pt x="3707020" y="1091953"/>
                </a:lnTo>
                <a:lnTo>
                  <a:pt x="3749691" y="1116591"/>
                </a:lnTo>
                <a:lnTo>
                  <a:pt x="3725053" y="1159261"/>
                </a:lnTo>
                <a:close/>
              </a:path>
              <a:path w="7283450" h="1363345">
                <a:moveTo>
                  <a:pt x="3665605" y="1267445"/>
                </a:moveTo>
                <a:lnTo>
                  <a:pt x="3618421" y="1240205"/>
                </a:lnTo>
                <a:lnTo>
                  <a:pt x="3645662" y="1193021"/>
                </a:lnTo>
                <a:lnTo>
                  <a:pt x="3692845" y="1220262"/>
                </a:lnTo>
                <a:lnTo>
                  <a:pt x="3665605" y="1267445"/>
                </a:lnTo>
                <a:close/>
              </a:path>
              <a:path w="7283450" h="1363345">
                <a:moveTo>
                  <a:pt x="4425060" y="141064"/>
                </a:moveTo>
                <a:lnTo>
                  <a:pt x="4423417" y="140113"/>
                </a:lnTo>
                <a:lnTo>
                  <a:pt x="4424363" y="138476"/>
                </a:lnTo>
                <a:lnTo>
                  <a:pt x="4426006" y="139426"/>
                </a:lnTo>
                <a:lnTo>
                  <a:pt x="4425060" y="141064"/>
                </a:lnTo>
                <a:close/>
              </a:path>
              <a:path w="7283450" h="1363345">
                <a:moveTo>
                  <a:pt x="4365521" y="248923"/>
                </a:moveTo>
                <a:lnTo>
                  <a:pt x="4359776" y="245609"/>
                </a:lnTo>
                <a:lnTo>
                  <a:pt x="4363091" y="239863"/>
                </a:lnTo>
                <a:lnTo>
                  <a:pt x="4368836" y="243178"/>
                </a:lnTo>
                <a:lnTo>
                  <a:pt x="4365521" y="248923"/>
                </a:lnTo>
                <a:close/>
              </a:path>
              <a:path w="7283450" h="1363345">
                <a:moveTo>
                  <a:pt x="4306069" y="357112"/>
                </a:moveTo>
                <a:lnTo>
                  <a:pt x="4295806" y="351185"/>
                </a:lnTo>
                <a:lnTo>
                  <a:pt x="4301732" y="340927"/>
                </a:lnTo>
                <a:lnTo>
                  <a:pt x="4311991" y="346849"/>
                </a:lnTo>
                <a:lnTo>
                  <a:pt x="4306069" y="357112"/>
                </a:lnTo>
                <a:close/>
              </a:path>
              <a:path w="7283450" h="1363345">
                <a:moveTo>
                  <a:pt x="4246530" y="464966"/>
                </a:moveTo>
                <a:lnTo>
                  <a:pt x="4232169" y="456675"/>
                </a:lnTo>
                <a:lnTo>
                  <a:pt x="4240460" y="442315"/>
                </a:lnTo>
                <a:lnTo>
                  <a:pt x="4254821" y="450611"/>
                </a:lnTo>
                <a:lnTo>
                  <a:pt x="4246530" y="464966"/>
                </a:lnTo>
                <a:close/>
              </a:path>
              <a:path w="7283450" h="1363345">
                <a:moveTo>
                  <a:pt x="4187077" y="573154"/>
                </a:moveTo>
                <a:lnTo>
                  <a:pt x="4168204" y="562256"/>
                </a:lnTo>
                <a:lnTo>
                  <a:pt x="4179102" y="543383"/>
                </a:lnTo>
                <a:lnTo>
                  <a:pt x="4197975" y="554276"/>
                </a:lnTo>
                <a:lnTo>
                  <a:pt x="4187077" y="573154"/>
                </a:lnTo>
                <a:close/>
              </a:path>
              <a:path w="7283450" h="1363345">
                <a:moveTo>
                  <a:pt x="4127629" y="681333"/>
                </a:moveTo>
                <a:lnTo>
                  <a:pt x="4104238" y="667832"/>
                </a:lnTo>
                <a:lnTo>
                  <a:pt x="4117743" y="644446"/>
                </a:lnTo>
                <a:lnTo>
                  <a:pt x="4141130" y="657947"/>
                </a:lnTo>
                <a:lnTo>
                  <a:pt x="4127629" y="681333"/>
                </a:lnTo>
                <a:close/>
              </a:path>
              <a:path w="7283450" h="1363345">
                <a:moveTo>
                  <a:pt x="4068176" y="789518"/>
                </a:moveTo>
                <a:lnTo>
                  <a:pt x="4040276" y="773409"/>
                </a:lnTo>
                <a:lnTo>
                  <a:pt x="4056385" y="745514"/>
                </a:lnTo>
                <a:lnTo>
                  <a:pt x="4084280" y="761618"/>
                </a:lnTo>
                <a:lnTo>
                  <a:pt x="4068176" y="789518"/>
                </a:lnTo>
                <a:close/>
              </a:path>
              <a:path w="7283450" h="1363345">
                <a:moveTo>
                  <a:pt x="4008723" y="897706"/>
                </a:moveTo>
                <a:lnTo>
                  <a:pt x="3976311" y="878990"/>
                </a:lnTo>
                <a:lnTo>
                  <a:pt x="3995027" y="846577"/>
                </a:lnTo>
                <a:lnTo>
                  <a:pt x="4027439" y="865289"/>
                </a:lnTo>
                <a:lnTo>
                  <a:pt x="4008723" y="897706"/>
                </a:lnTo>
                <a:close/>
              </a:path>
              <a:path w="7283450" h="1363345">
                <a:moveTo>
                  <a:pt x="3949185" y="1005565"/>
                </a:moveTo>
                <a:lnTo>
                  <a:pt x="3912670" y="984480"/>
                </a:lnTo>
                <a:lnTo>
                  <a:pt x="3933755" y="947965"/>
                </a:lnTo>
                <a:lnTo>
                  <a:pt x="3970270" y="969050"/>
                </a:lnTo>
                <a:lnTo>
                  <a:pt x="3949185" y="1005565"/>
                </a:lnTo>
                <a:close/>
              </a:path>
              <a:path w="7283450" h="1363345">
                <a:moveTo>
                  <a:pt x="3889737" y="1113749"/>
                </a:moveTo>
                <a:lnTo>
                  <a:pt x="3848704" y="1090057"/>
                </a:lnTo>
                <a:lnTo>
                  <a:pt x="3872392" y="1049029"/>
                </a:lnTo>
                <a:lnTo>
                  <a:pt x="3913424" y="1072721"/>
                </a:lnTo>
                <a:lnTo>
                  <a:pt x="3889737" y="1113749"/>
                </a:lnTo>
                <a:close/>
              </a:path>
              <a:path w="7283450" h="1363345">
                <a:moveTo>
                  <a:pt x="3830198" y="1221607"/>
                </a:moveTo>
                <a:lnTo>
                  <a:pt x="3785063" y="1195552"/>
                </a:lnTo>
                <a:lnTo>
                  <a:pt x="3811124" y="1150417"/>
                </a:lnTo>
                <a:lnTo>
                  <a:pt x="3856259" y="1176473"/>
                </a:lnTo>
                <a:lnTo>
                  <a:pt x="3830198" y="1221607"/>
                </a:lnTo>
                <a:close/>
              </a:path>
              <a:path w="7283450" h="1363345">
                <a:moveTo>
                  <a:pt x="3770746" y="1329787"/>
                </a:moveTo>
                <a:lnTo>
                  <a:pt x="3721102" y="1301128"/>
                </a:lnTo>
                <a:lnTo>
                  <a:pt x="3749766" y="1251485"/>
                </a:lnTo>
                <a:lnTo>
                  <a:pt x="3799410" y="1280148"/>
                </a:lnTo>
                <a:lnTo>
                  <a:pt x="3770746" y="1329787"/>
                </a:lnTo>
                <a:close/>
              </a:path>
              <a:path w="7283450" h="1363345">
                <a:moveTo>
                  <a:pt x="4530115" y="203086"/>
                </a:moveTo>
                <a:lnTo>
                  <a:pt x="4526423" y="200956"/>
                </a:lnTo>
                <a:lnTo>
                  <a:pt x="4528553" y="197264"/>
                </a:lnTo>
                <a:lnTo>
                  <a:pt x="4532245" y="199399"/>
                </a:lnTo>
                <a:lnTo>
                  <a:pt x="4530115" y="203086"/>
                </a:lnTo>
                <a:close/>
              </a:path>
              <a:path w="7283450" h="1363345">
                <a:moveTo>
                  <a:pt x="4470662" y="311269"/>
                </a:moveTo>
                <a:lnTo>
                  <a:pt x="4462453" y="306532"/>
                </a:lnTo>
                <a:lnTo>
                  <a:pt x="4467190" y="298328"/>
                </a:lnTo>
                <a:lnTo>
                  <a:pt x="4475400" y="303065"/>
                </a:lnTo>
                <a:lnTo>
                  <a:pt x="4470662" y="311269"/>
                </a:lnTo>
                <a:close/>
              </a:path>
              <a:path w="7283450" h="1363345">
                <a:moveTo>
                  <a:pt x="4411124" y="419133"/>
                </a:moveTo>
                <a:lnTo>
                  <a:pt x="4398812" y="412027"/>
                </a:lnTo>
                <a:lnTo>
                  <a:pt x="4405923" y="399715"/>
                </a:lnTo>
                <a:lnTo>
                  <a:pt x="4418230" y="406822"/>
                </a:lnTo>
                <a:lnTo>
                  <a:pt x="4411124" y="419133"/>
                </a:lnTo>
                <a:close/>
              </a:path>
              <a:path w="7283450" h="1363345">
                <a:moveTo>
                  <a:pt x="4351676" y="527317"/>
                </a:moveTo>
                <a:lnTo>
                  <a:pt x="4334851" y="517603"/>
                </a:lnTo>
                <a:lnTo>
                  <a:pt x="4344565" y="500783"/>
                </a:lnTo>
                <a:lnTo>
                  <a:pt x="4361385" y="510492"/>
                </a:lnTo>
                <a:lnTo>
                  <a:pt x="4351676" y="527317"/>
                </a:lnTo>
                <a:close/>
              </a:path>
              <a:path w="7283450" h="1363345">
                <a:moveTo>
                  <a:pt x="4292222" y="635496"/>
                </a:moveTo>
                <a:lnTo>
                  <a:pt x="4270889" y="623180"/>
                </a:lnTo>
                <a:lnTo>
                  <a:pt x="4283206" y="601847"/>
                </a:lnTo>
                <a:lnTo>
                  <a:pt x="4304539" y="614163"/>
                </a:lnTo>
                <a:lnTo>
                  <a:pt x="4292222" y="635496"/>
                </a:lnTo>
                <a:close/>
              </a:path>
              <a:path w="7283450" h="1363345">
                <a:moveTo>
                  <a:pt x="4232770" y="743685"/>
                </a:moveTo>
                <a:lnTo>
                  <a:pt x="4206919" y="728761"/>
                </a:lnTo>
                <a:lnTo>
                  <a:pt x="4221843" y="702910"/>
                </a:lnTo>
                <a:lnTo>
                  <a:pt x="4247694" y="717834"/>
                </a:lnTo>
                <a:lnTo>
                  <a:pt x="4232770" y="743685"/>
                </a:lnTo>
                <a:close/>
              </a:path>
              <a:path w="7283450" h="1363345">
                <a:moveTo>
                  <a:pt x="4173231" y="851539"/>
                </a:moveTo>
                <a:lnTo>
                  <a:pt x="4143283" y="834246"/>
                </a:lnTo>
                <a:lnTo>
                  <a:pt x="4160571" y="804298"/>
                </a:lnTo>
                <a:lnTo>
                  <a:pt x="4190524" y="821591"/>
                </a:lnTo>
                <a:lnTo>
                  <a:pt x="4173231" y="851539"/>
                </a:lnTo>
                <a:close/>
              </a:path>
              <a:path w="7283450" h="1363345">
                <a:moveTo>
                  <a:pt x="4113783" y="959728"/>
                </a:moveTo>
                <a:lnTo>
                  <a:pt x="4079317" y="939827"/>
                </a:lnTo>
                <a:lnTo>
                  <a:pt x="4099218" y="905366"/>
                </a:lnTo>
                <a:lnTo>
                  <a:pt x="4133679" y="925262"/>
                </a:lnTo>
                <a:lnTo>
                  <a:pt x="4113783" y="959728"/>
                </a:lnTo>
                <a:close/>
              </a:path>
              <a:path w="7283450" h="1363345">
                <a:moveTo>
                  <a:pt x="4054331" y="1067907"/>
                </a:moveTo>
                <a:lnTo>
                  <a:pt x="4015351" y="1045404"/>
                </a:lnTo>
                <a:lnTo>
                  <a:pt x="4037855" y="1006429"/>
                </a:lnTo>
                <a:lnTo>
                  <a:pt x="4076834" y="1028932"/>
                </a:lnTo>
                <a:lnTo>
                  <a:pt x="4054331" y="1067907"/>
                </a:lnTo>
                <a:close/>
              </a:path>
              <a:path w="7283450" h="1363345">
                <a:moveTo>
                  <a:pt x="3994792" y="1175771"/>
                </a:moveTo>
                <a:lnTo>
                  <a:pt x="3951711" y="1150899"/>
                </a:lnTo>
                <a:lnTo>
                  <a:pt x="3976583" y="1107817"/>
                </a:lnTo>
                <a:lnTo>
                  <a:pt x="4019664" y="1132689"/>
                </a:lnTo>
                <a:lnTo>
                  <a:pt x="3994792" y="1175771"/>
                </a:lnTo>
                <a:close/>
              </a:path>
              <a:path w="7283450" h="1363345">
                <a:moveTo>
                  <a:pt x="3935344" y="1283950"/>
                </a:moveTo>
                <a:lnTo>
                  <a:pt x="3887745" y="1256471"/>
                </a:lnTo>
                <a:lnTo>
                  <a:pt x="3915224" y="1208881"/>
                </a:lnTo>
                <a:lnTo>
                  <a:pt x="3962819" y="1236360"/>
                </a:lnTo>
                <a:lnTo>
                  <a:pt x="3935344" y="1283950"/>
                </a:lnTo>
                <a:close/>
              </a:path>
              <a:path w="7283450" h="1363345">
                <a:moveTo>
                  <a:pt x="4694703" y="157249"/>
                </a:moveTo>
                <a:lnTo>
                  <a:pt x="4693066" y="156303"/>
                </a:lnTo>
                <a:lnTo>
                  <a:pt x="4694016" y="154665"/>
                </a:lnTo>
                <a:lnTo>
                  <a:pt x="4695654" y="155611"/>
                </a:lnTo>
                <a:lnTo>
                  <a:pt x="4694703" y="157249"/>
                </a:lnTo>
                <a:close/>
              </a:path>
              <a:path w="7283450" h="1363345">
                <a:moveTo>
                  <a:pt x="4635255" y="265433"/>
                </a:moveTo>
                <a:lnTo>
                  <a:pt x="4629104" y="261879"/>
                </a:lnTo>
                <a:lnTo>
                  <a:pt x="4632658" y="255728"/>
                </a:lnTo>
                <a:lnTo>
                  <a:pt x="4638809" y="259282"/>
                </a:lnTo>
                <a:lnTo>
                  <a:pt x="4635255" y="265433"/>
                </a:lnTo>
                <a:close/>
              </a:path>
              <a:path w="7283450" h="1363345">
                <a:moveTo>
                  <a:pt x="4575717" y="373297"/>
                </a:moveTo>
                <a:lnTo>
                  <a:pt x="4565464" y="367375"/>
                </a:lnTo>
                <a:lnTo>
                  <a:pt x="4571386" y="357116"/>
                </a:lnTo>
                <a:lnTo>
                  <a:pt x="4581639" y="363038"/>
                </a:lnTo>
                <a:lnTo>
                  <a:pt x="4575717" y="373297"/>
                </a:lnTo>
                <a:close/>
              </a:path>
              <a:path w="7283450" h="1363345">
                <a:moveTo>
                  <a:pt x="4516269" y="481475"/>
                </a:moveTo>
                <a:lnTo>
                  <a:pt x="4501498" y="472946"/>
                </a:lnTo>
                <a:lnTo>
                  <a:pt x="4510023" y="458179"/>
                </a:lnTo>
                <a:lnTo>
                  <a:pt x="4524799" y="466709"/>
                </a:lnTo>
                <a:lnTo>
                  <a:pt x="4516269" y="481475"/>
                </a:lnTo>
                <a:close/>
              </a:path>
              <a:path w="7283450" h="1363345">
                <a:moveTo>
                  <a:pt x="4456816" y="589664"/>
                </a:moveTo>
                <a:lnTo>
                  <a:pt x="4437532" y="578532"/>
                </a:lnTo>
                <a:lnTo>
                  <a:pt x="4448669" y="559243"/>
                </a:lnTo>
                <a:lnTo>
                  <a:pt x="4467948" y="570375"/>
                </a:lnTo>
                <a:lnTo>
                  <a:pt x="4456816" y="589664"/>
                </a:lnTo>
                <a:close/>
              </a:path>
              <a:path w="7283450" h="1363345">
                <a:moveTo>
                  <a:pt x="4397364" y="697843"/>
                </a:moveTo>
                <a:lnTo>
                  <a:pt x="4373567" y="684103"/>
                </a:lnTo>
                <a:lnTo>
                  <a:pt x="4387306" y="660306"/>
                </a:lnTo>
                <a:lnTo>
                  <a:pt x="4411104" y="674046"/>
                </a:lnTo>
                <a:lnTo>
                  <a:pt x="4397364" y="697843"/>
                </a:lnTo>
                <a:close/>
              </a:path>
              <a:path w="7283450" h="1363345">
                <a:moveTo>
                  <a:pt x="4337825" y="805707"/>
                </a:moveTo>
                <a:lnTo>
                  <a:pt x="4309926" y="789598"/>
                </a:lnTo>
                <a:lnTo>
                  <a:pt x="4326034" y="761699"/>
                </a:lnTo>
                <a:lnTo>
                  <a:pt x="4353934" y="777807"/>
                </a:lnTo>
                <a:lnTo>
                  <a:pt x="4337825" y="805707"/>
                </a:lnTo>
                <a:close/>
              </a:path>
              <a:path w="7283450" h="1363345">
                <a:moveTo>
                  <a:pt x="4278377" y="913891"/>
                </a:moveTo>
                <a:lnTo>
                  <a:pt x="4245960" y="895175"/>
                </a:lnTo>
                <a:lnTo>
                  <a:pt x="4264676" y="862762"/>
                </a:lnTo>
                <a:lnTo>
                  <a:pt x="4297093" y="881478"/>
                </a:lnTo>
                <a:lnTo>
                  <a:pt x="4278377" y="913891"/>
                </a:lnTo>
                <a:close/>
              </a:path>
              <a:path w="7283450" h="1363345">
                <a:moveTo>
                  <a:pt x="4218839" y="1021750"/>
                </a:moveTo>
                <a:lnTo>
                  <a:pt x="4182319" y="1000665"/>
                </a:lnTo>
                <a:lnTo>
                  <a:pt x="4203404" y="964150"/>
                </a:lnTo>
                <a:lnTo>
                  <a:pt x="4239923" y="985235"/>
                </a:lnTo>
                <a:lnTo>
                  <a:pt x="4218839" y="1021750"/>
                </a:lnTo>
                <a:close/>
              </a:path>
              <a:path w="7283450" h="1363345">
                <a:moveTo>
                  <a:pt x="4159386" y="1129929"/>
                </a:moveTo>
                <a:lnTo>
                  <a:pt x="4118358" y="1106241"/>
                </a:lnTo>
                <a:lnTo>
                  <a:pt x="4142045" y="1065213"/>
                </a:lnTo>
                <a:lnTo>
                  <a:pt x="4183074" y="1088901"/>
                </a:lnTo>
                <a:lnTo>
                  <a:pt x="4159386" y="1129929"/>
                </a:lnTo>
                <a:close/>
              </a:path>
              <a:path w="7283450" h="1363345">
                <a:moveTo>
                  <a:pt x="4099938" y="1238117"/>
                </a:moveTo>
                <a:lnTo>
                  <a:pt x="4054392" y="1211822"/>
                </a:lnTo>
                <a:lnTo>
                  <a:pt x="4080687" y="1166277"/>
                </a:lnTo>
                <a:lnTo>
                  <a:pt x="4126233" y="1192571"/>
                </a:lnTo>
                <a:lnTo>
                  <a:pt x="4099938" y="1238117"/>
                </a:lnTo>
                <a:close/>
              </a:path>
              <a:path w="7283450" h="1363345">
                <a:moveTo>
                  <a:pt x="4040400" y="1345976"/>
                </a:moveTo>
                <a:lnTo>
                  <a:pt x="3990756" y="1317313"/>
                </a:lnTo>
                <a:lnTo>
                  <a:pt x="4019415" y="1267669"/>
                </a:lnTo>
                <a:lnTo>
                  <a:pt x="4069063" y="1296333"/>
                </a:lnTo>
                <a:lnTo>
                  <a:pt x="4040400" y="1345976"/>
                </a:lnTo>
                <a:close/>
              </a:path>
              <a:path w="7283450" h="1363345">
                <a:moveTo>
                  <a:pt x="4799854" y="219595"/>
                </a:moveTo>
                <a:lnTo>
                  <a:pt x="4795752" y="217226"/>
                </a:lnTo>
                <a:lnTo>
                  <a:pt x="4798121" y="213124"/>
                </a:lnTo>
                <a:lnTo>
                  <a:pt x="4802223" y="215492"/>
                </a:lnTo>
                <a:lnTo>
                  <a:pt x="4799854" y="219595"/>
                </a:lnTo>
                <a:close/>
              </a:path>
              <a:path w="7283450" h="1363345">
                <a:moveTo>
                  <a:pt x="4740316" y="327454"/>
                </a:moveTo>
                <a:lnTo>
                  <a:pt x="4732111" y="322716"/>
                </a:lnTo>
                <a:lnTo>
                  <a:pt x="4736849" y="314512"/>
                </a:lnTo>
                <a:lnTo>
                  <a:pt x="4745053" y="319249"/>
                </a:lnTo>
                <a:lnTo>
                  <a:pt x="4740316" y="327454"/>
                </a:lnTo>
                <a:close/>
              </a:path>
              <a:path w="7283450" h="1363345">
                <a:moveTo>
                  <a:pt x="4680863" y="435638"/>
                </a:moveTo>
                <a:lnTo>
                  <a:pt x="4668145" y="428293"/>
                </a:lnTo>
                <a:lnTo>
                  <a:pt x="4675486" y="415575"/>
                </a:lnTo>
                <a:lnTo>
                  <a:pt x="4688203" y="422920"/>
                </a:lnTo>
                <a:lnTo>
                  <a:pt x="4680863" y="435638"/>
                </a:lnTo>
                <a:close/>
              </a:path>
              <a:path w="7283450" h="1363345">
                <a:moveTo>
                  <a:pt x="4621411" y="543826"/>
                </a:moveTo>
                <a:lnTo>
                  <a:pt x="4604180" y="533878"/>
                </a:lnTo>
                <a:lnTo>
                  <a:pt x="4614132" y="516643"/>
                </a:lnTo>
                <a:lnTo>
                  <a:pt x="4631363" y="526591"/>
                </a:lnTo>
                <a:lnTo>
                  <a:pt x="4621411" y="543826"/>
                </a:lnTo>
                <a:close/>
              </a:path>
              <a:path w="7283450" h="1363345">
                <a:moveTo>
                  <a:pt x="4561962" y="652006"/>
                </a:moveTo>
                <a:lnTo>
                  <a:pt x="4540214" y="639450"/>
                </a:lnTo>
                <a:lnTo>
                  <a:pt x="4552769" y="617706"/>
                </a:lnTo>
                <a:lnTo>
                  <a:pt x="4574518" y="630262"/>
                </a:lnTo>
                <a:lnTo>
                  <a:pt x="4561962" y="652006"/>
                </a:lnTo>
                <a:close/>
              </a:path>
              <a:path w="7283450" h="1363345">
                <a:moveTo>
                  <a:pt x="4502510" y="760194"/>
                </a:moveTo>
                <a:lnTo>
                  <a:pt x="4476248" y="745031"/>
                </a:lnTo>
                <a:lnTo>
                  <a:pt x="4491411" y="718774"/>
                </a:lnTo>
                <a:lnTo>
                  <a:pt x="4517668" y="733933"/>
                </a:lnTo>
                <a:lnTo>
                  <a:pt x="4502510" y="760194"/>
                </a:lnTo>
                <a:close/>
              </a:path>
              <a:path w="7283450" h="1363345">
                <a:moveTo>
                  <a:pt x="4442971" y="868048"/>
                </a:moveTo>
                <a:lnTo>
                  <a:pt x="4412612" y="850521"/>
                </a:lnTo>
                <a:lnTo>
                  <a:pt x="4430139" y="820158"/>
                </a:lnTo>
                <a:lnTo>
                  <a:pt x="4460503" y="837689"/>
                </a:lnTo>
                <a:lnTo>
                  <a:pt x="4442971" y="868048"/>
                </a:lnTo>
                <a:close/>
              </a:path>
              <a:path w="7283450" h="1363345">
                <a:moveTo>
                  <a:pt x="4383518" y="976237"/>
                </a:moveTo>
                <a:lnTo>
                  <a:pt x="4348647" y="956103"/>
                </a:lnTo>
                <a:lnTo>
                  <a:pt x="4368786" y="921226"/>
                </a:lnTo>
                <a:lnTo>
                  <a:pt x="4403657" y="941360"/>
                </a:lnTo>
                <a:lnTo>
                  <a:pt x="4383518" y="976237"/>
                </a:lnTo>
                <a:close/>
              </a:path>
              <a:path w="7283450" h="1363345">
                <a:moveTo>
                  <a:pt x="4323985" y="1084091"/>
                </a:moveTo>
                <a:lnTo>
                  <a:pt x="4285010" y="1061588"/>
                </a:lnTo>
                <a:lnTo>
                  <a:pt x="4307513" y="1022614"/>
                </a:lnTo>
                <a:lnTo>
                  <a:pt x="4346488" y="1045117"/>
                </a:lnTo>
                <a:lnTo>
                  <a:pt x="4323985" y="1084091"/>
                </a:lnTo>
                <a:close/>
              </a:path>
              <a:path w="7283450" h="1363345">
                <a:moveTo>
                  <a:pt x="4264532" y="1192280"/>
                </a:moveTo>
                <a:lnTo>
                  <a:pt x="4221040" y="1167169"/>
                </a:lnTo>
                <a:lnTo>
                  <a:pt x="4246150" y="1123677"/>
                </a:lnTo>
                <a:lnTo>
                  <a:pt x="4289643" y="1148787"/>
                </a:lnTo>
                <a:lnTo>
                  <a:pt x="4264532" y="1192280"/>
                </a:lnTo>
                <a:close/>
              </a:path>
              <a:path w="7283450" h="1363345">
                <a:moveTo>
                  <a:pt x="4204994" y="1300139"/>
                </a:moveTo>
                <a:lnTo>
                  <a:pt x="4157399" y="1272659"/>
                </a:lnTo>
                <a:lnTo>
                  <a:pt x="4184878" y="1225065"/>
                </a:lnTo>
                <a:lnTo>
                  <a:pt x="4232473" y="1252544"/>
                </a:lnTo>
                <a:lnTo>
                  <a:pt x="4204994" y="1300139"/>
                </a:lnTo>
                <a:close/>
              </a:path>
              <a:path w="7283450" h="1363345">
                <a:moveTo>
                  <a:pt x="4964449" y="173757"/>
                </a:moveTo>
                <a:lnTo>
                  <a:pt x="4962400" y="172573"/>
                </a:lnTo>
                <a:lnTo>
                  <a:pt x="4963584" y="170519"/>
                </a:lnTo>
                <a:lnTo>
                  <a:pt x="4965633" y="171704"/>
                </a:lnTo>
                <a:lnTo>
                  <a:pt x="4964449" y="173757"/>
                </a:lnTo>
                <a:close/>
              </a:path>
              <a:path w="7283450" h="1363345">
                <a:moveTo>
                  <a:pt x="4904910" y="281616"/>
                </a:moveTo>
                <a:lnTo>
                  <a:pt x="4898759" y="278063"/>
                </a:lnTo>
                <a:lnTo>
                  <a:pt x="4902312" y="271912"/>
                </a:lnTo>
                <a:lnTo>
                  <a:pt x="4908463" y="275465"/>
                </a:lnTo>
                <a:lnTo>
                  <a:pt x="4904910" y="281616"/>
                </a:lnTo>
                <a:close/>
              </a:path>
              <a:path w="7283450" h="1363345">
                <a:moveTo>
                  <a:pt x="4845457" y="389805"/>
                </a:moveTo>
                <a:lnTo>
                  <a:pt x="4834789" y="383644"/>
                </a:lnTo>
                <a:lnTo>
                  <a:pt x="4840949" y="372975"/>
                </a:lnTo>
                <a:lnTo>
                  <a:pt x="4851618" y="379131"/>
                </a:lnTo>
                <a:lnTo>
                  <a:pt x="4845457" y="389805"/>
                </a:lnTo>
                <a:close/>
              </a:path>
              <a:path w="7283450" h="1363345">
                <a:moveTo>
                  <a:pt x="4785919" y="497659"/>
                </a:moveTo>
                <a:lnTo>
                  <a:pt x="4771153" y="489134"/>
                </a:lnTo>
                <a:lnTo>
                  <a:pt x="4779678" y="474363"/>
                </a:lnTo>
                <a:lnTo>
                  <a:pt x="4794449" y="482892"/>
                </a:lnTo>
                <a:lnTo>
                  <a:pt x="4785919" y="497659"/>
                </a:lnTo>
                <a:close/>
              </a:path>
              <a:path w="7283450" h="1363345">
                <a:moveTo>
                  <a:pt x="4726557" y="606168"/>
                </a:moveTo>
                <a:lnTo>
                  <a:pt x="4706867" y="594797"/>
                </a:lnTo>
                <a:lnTo>
                  <a:pt x="4718233" y="575107"/>
                </a:lnTo>
                <a:lnTo>
                  <a:pt x="4737924" y="586477"/>
                </a:lnTo>
                <a:lnTo>
                  <a:pt x="4726557" y="606168"/>
                </a:lnTo>
                <a:close/>
              </a:path>
              <a:path w="7283450" h="1363345">
                <a:moveTo>
                  <a:pt x="4667105" y="714352"/>
                </a:moveTo>
                <a:lnTo>
                  <a:pt x="4642897" y="700378"/>
                </a:lnTo>
                <a:lnTo>
                  <a:pt x="4656875" y="676170"/>
                </a:lnTo>
                <a:lnTo>
                  <a:pt x="4681083" y="690149"/>
                </a:lnTo>
                <a:lnTo>
                  <a:pt x="4667105" y="714352"/>
                </a:lnTo>
                <a:close/>
              </a:path>
              <a:path w="7283450" h="1363345">
                <a:moveTo>
                  <a:pt x="4607566" y="822216"/>
                </a:moveTo>
                <a:lnTo>
                  <a:pt x="4579255" y="805868"/>
                </a:lnTo>
                <a:lnTo>
                  <a:pt x="4595603" y="777558"/>
                </a:lnTo>
                <a:lnTo>
                  <a:pt x="4623913" y="793905"/>
                </a:lnTo>
                <a:lnTo>
                  <a:pt x="4607566" y="822216"/>
                </a:lnTo>
                <a:close/>
              </a:path>
              <a:path w="7283450" h="1363345">
                <a:moveTo>
                  <a:pt x="4548118" y="930400"/>
                </a:moveTo>
                <a:lnTo>
                  <a:pt x="4515290" y="911445"/>
                </a:lnTo>
                <a:lnTo>
                  <a:pt x="4534240" y="878621"/>
                </a:lnTo>
                <a:lnTo>
                  <a:pt x="4567068" y="897576"/>
                </a:lnTo>
                <a:lnTo>
                  <a:pt x="4548118" y="930400"/>
                </a:lnTo>
                <a:close/>
              </a:path>
              <a:path w="7283450" h="1363345">
                <a:moveTo>
                  <a:pt x="4488579" y="1038258"/>
                </a:moveTo>
                <a:lnTo>
                  <a:pt x="4451649" y="1016940"/>
                </a:lnTo>
                <a:lnTo>
                  <a:pt x="4472972" y="980009"/>
                </a:lnTo>
                <a:lnTo>
                  <a:pt x="4509903" y="1001328"/>
                </a:lnTo>
                <a:lnTo>
                  <a:pt x="4488579" y="1038258"/>
                </a:lnTo>
                <a:close/>
              </a:path>
              <a:path w="7283450" h="1363345">
                <a:moveTo>
                  <a:pt x="4429126" y="1146437"/>
                </a:moveTo>
                <a:lnTo>
                  <a:pt x="4387688" y="1122516"/>
                </a:lnTo>
                <a:lnTo>
                  <a:pt x="4411614" y="1081077"/>
                </a:lnTo>
                <a:lnTo>
                  <a:pt x="4453052" y="1105003"/>
                </a:lnTo>
                <a:lnTo>
                  <a:pt x="4429126" y="1146437"/>
                </a:lnTo>
                <a:close/>
              </a:path>
              <a:path w="7283450" h="1363345">
                <a:moveTo>
                  <a:pt x="4369588" y="1254301"/>
                </a:moveTo>
                <a:lnTo>
                  <a:pt x="4324047" y="1228006"/>
                </a:lnTo>
                <a:lnTo>
                  <a:pt x="4350342" y="1182465"/>
                </a:lnTo>
                <a:lnTo>
                  <a:pt x="4395883" y="1208755"/>
                </a:lnTo>
                <a:lnTo>
                  <a:pt x="4369588" y="1254301"/>
                </a:lnTo>
                <a:close/>
              </a:path>
              <a:path w="7283450" h="1363345">
                <a:moveTo>
                  <a:pt x="4310140" y="1362484"/>
                </a:moveTo>
                <a:lnTo>
                  <a:pt x="4260081" y="1333582"/>
                </a:lnTo>
                <a:lnTo>
                  <a:pt x="4288984" y="1283528"/>
                </a:lnTo>
                <a:lnTo>
                  <a:pt x="4339038" y="1312425"/>
                </a:lnTo>
                <a:lnTo>
                  <a:pt x="4310140" y="1362484"/>
                </a:lnTo>
                <a:close/>
              </a:path>
              <a:path w="7283450" h="1363345">
                <a:moveTo>
                  <a:pt x="5069504" y="235779"/>
                </a:moveTo>
                <a:lnTo>
                  <a:pt x="5065401" y="233410"/>
                </a:lnTo>
                <a:lnTo>
                  <a:pt x="5067770" y="229308"/>
                </a:lnTo>
                <a:lnTo>
                  <a:pt x="5071872" y="231677"/>
                </a:lnTo>
                <a:lnTo>
                  <a:pt x="5069504" y="235779"/>
                </a:lnTo>
                <a:close/>
              </a:path>
              <a:path w="7283450" h="1363345">
                <a:moveTo>
                  <a:pt x="5010051" y="343963"/>
                </a:moveTo>
                <a:lnTo>
                  <a:pt x="5001440" y="338991"/>
                </a:lnTo>
                <a:lnTo>
                  <a:pt x="5006412" y="330376"/>
                </a:lnTo>
                <a:lnTo>
                  <a:pt x="5015027" y="335352"/>
                </a:lnTo>
                <a:lnTo>
                  <a:pt x="5010051" y="343963"/>
                </a:lnTo>
                <a:close/>
              </a:path>
              <a:path w="7283450" h="1363345">
                <a:moveTo>
                  <a:pt x="4950517" y="451826"/>
                </a:moveTo>
                <a:lnTo>
                  <a:pt x="4937795" y="444482"/>
                </a:lnTo>
                <a:lnTo>
                  <a:pt x="4945140" y="431759"/>
                </a:lnTo>
                <a:lnTo>
                  <a:pt x="4957862" y="439104"/>
                </a:lnTo>
                <a:lnTo>
                  <a:pt x="4950517" y="451826"/>
                </a:lnTo>
                <a:close/>
              </a:path>
              <a:path w="7283450" h="1363345">
                <a:moveTo>
                  <a:pt x="4891064" y="560010"/>
                </a:moveTo>
                <a:lnTo>
                  <a:pt x="4873834" y="550058"/>
                </a:lnTo>
                <a:lnTo>
                  <a:pt x="4883781" y="532823"/>
                </a:lnTo>
                <a:lnTo>
                  <a:pt x="4901017" y="542775"/>
                </a:lnTo>
                <a:lnTo>
                  <a:pt x="4891064" y="560010"/>
                </a:lnTo>
                <a:close/>
              </a:path>
              <a:path w="7283450" h="1363345">
                <a:moveTo>
                  <a:pt x="4831612" y="668190"/>
                </a:moveTo>
                <a:lnTo>
                  <a:pt x="4809868" y="655634"/>
                </a:lnTo>
                <a:lnTo>
                  <a:pt x="4822418" y="633891"/>
                </a:lnTo>
                <a:lnTo>
                  <a:pt x="4844167" y="646446"/>
                </a:lnTo>
                <a:lnTo>
                  <a:pt x="4831612" y="668190"/>
                </a:lnTo>
                <a:close/>
              </a:path>
              <a:path w="7283450" h="1363345">
                <a:moveTo>
                  <a:pt x="4772164" y="776378"/>
                </a:moveTo>
                <a:lnTo>
                  <a:pt x="4745902" y="761216"/>
                </a:lnTo>
                <a:lnTo>
                  <a:pt x="4761065" y="734959"/>
                </a:lnTo>
                <a:lnTo>
                  <a:pt x="4787322" y="750117"/>
                </a:lnTo>
                <a:lnTo>
                  <a:pt x="4772164" y="776378"/>
                </a:lnTo>
                <a:close/>
              </a:path>
              <a:path w="7283450" h="1363345">
                <a:moveTo>
                  <a:pt x="4712711" y="884557"/>
                </a:moveTo>
                <a:lnTo>
                  <a:pt x="4681936" y="866792"/>
                </a:lnTo>
                <a:lnTo>
                  <a:pt x="4699702" y="836022"/>
                </a:lnTo>
                <a:lnTo>
                  <a:pt x="4730477" y="853788"/>
                </a:lnTo>
                <a:lnTo>
                  <a:pt x="4712711" y="884557"/>
                </a:lnTo>
                <a:close/>
              </a:path>
              <a:path w="7283450" h="1363345">
                <a:moveTo>
                  <a:pt x="4653173" y="992416"/>
                </a:moveTo>
                <a:lnTo>
                  <a:pt x="4618296" y="972282"/>
                </a:lnTo>
                <a:lnTo>
                  <a:pt x="4638430" y="937410"/>
                </a:lnTo>
                <a:lnTo>
                  <a:pt x="4673307" y="957544"/>
                </a:lnTo>
                <a:lnTo>
                  <a:pt x="4653173" y="992416"/>
                </a:lnTo>
                <a:close/>
              </a:path>
              <a:path w="7283450" h="1363345">
                <a:moveTo>
                  <a:pt x="4593725" y="1100600"/>
                </a:moveTo>
                <a:lnTo>
                  <a:pt x="4554335" y="1077863"/>
                </a:lnTo>
                <a:lnTo>
                  <a:pt x="4577077" y="1038478"/>
                </a:lnTo>
                <a:lnTo>
                  <a:pt x="4616462" y="1061215"/>
                </a:lnTo>
                <a:lnTo>
                  <a:pt x="4593725" y="1100600"/>
                </a:lnTo>
                <a:close/>
              </a:path>
              <a:path w="7283450" h="1363345">
                <a:moveTo>
                  <a:pt x="4534186" y="1208464"/>
                </a:moveTo>
                <a:lnTo>
                  <a:pt x="4490694" y="1183353"/>
                </a:lnTo>
                <a:lnTo>
                  <a:pt x="4515805" y="1139865"/>
                </a:lnTo>
                <a:lnTo>
                  <a:pt x="4559292" y="1164971"/>
                </a:lnTo>
                <a:lnTo>
                  <a:pt x="4534186" y="1208464"/>
                </a:lnTo>
                <a:close/>
              </a:path>
              <a:path w="7283450" h="1363345">
                <a:moveTo>
                  <a:pt x="4474733" y="1316643"/>
                </a:moveTo>
                <a:lnTo>
                  <a:pt x="4426733" y="1288929"/>
                </a:lnTo>
                <a:lnTo>
                  <a:pt x="4454446" y="1240929"/>
                </a:lnTo>
                <a:lnTo>
                  <a:pt x="4502447" y="1268643"/>
                </a:lnTo>
                <a:lnTo>
                  <a:pt x="4474733" y="1316643"/>
                </a:lnTo>
                <a:close/>
              </a:path>
              <a:path w="7283450" h="1363345">
                <a:moveTo>
                  <a:pt x="5234097" y="189942"/>
                </a:moveTo>
                <a:lnTo>
                  <a:pt x="5232049" y="188757"/>
                </a:lnTo>
                <a:lnTo>
                  <a:pt x="5233233" y="186709"/>
                </a:lnTo>
                <a:lnTo>
                  <a:pt x="5235282" y="187893"/>
                </a:lnTo>
                <a:lnTo>
                  <a:pt x="5234097" y="189942"/>
                </a:lnTo>
                <a:close/>
              </a:path>
              <a:path w="7283450" h="1363345">
                <a:moveTo>
                  <a:pt x="5174650" y="298126"/>
                </a:moveTo>
                <a:lnTo>
                  <a:pt x="5168083" y="294334"/>
                </a:lnTo>
                <a:lnTo>
                  <a:pt x="5171870" y="287772"/>
                </a:lnTo>
                <a:lnTo>
                  <a:pt x="5178442" y="291564"/>
                </a:lnTo>
                <a:lnTo>
                  <a:pt x="5174650" y="298126"/>
                </a:lnTo>
                <a:close/>
              </a:path>
              <a:path w="7283450" h="1363345">
                <a:moveTo>
                  <a:pt x="5115197" y="406310"/>
                </a:moveTo>
                <a:lnTo>
                  <a:pt x="5104122" y="399915"/>
                </a:lnTo>
                <a:lnTo>
                  <a:pt x="5110517" y="388835"/>
                </a:lnTo>
                <a:lnTo>
                  <a:pt x="5121592" y="395230"/>
                </a:lnTo>
                <a:lnTo>
                  <a:pt x="5115197" y="406310"/>
                </a:lnTo>
                <a:close/>
              </a:path>
              <a:path w="7283450" h="1363345">
                <a:moveTo>
                  <a:pt x="5055659" y="514168"/>
                </a:moveTo>
                <a:lnTo>
                  <a:pt x="5040482" y="505405"/>
                </a:lnTo>
                <a:lnTo>
                  <a:pt x="5049245" y="490228"/>
                </a:lnTo>
                <a:lnTo>
                  <a:pt x="5064422" y="498991"/>
                </a:lnTo>
                <a:lnTo>
                  <a:pt x="5055659" y="514168"/>
                </a:lnTo>
                <a:close/>
              </a:path>
              <a:path w="7283450" h="1363345">
                <a:moveTo>
                  <a:pt x="4996297" y="622677"/>
                </a:moveTo>
                <a:lnTo>
                  <a:pt x="4976191" y="611072"/>
                </a:lnTo>
                <a:lnTo>
                  <a:pt x="4987801" y="590967"/>
                </a:lnTo>
                <a:lnTo>
                  <a:pt x="5007906" y="602571"/>
                </a:lnTo>
                <a:lnTo>
                  <a:pt x="4996297" y="622677"/>
                </a:lnTo>
                <a:close/>
              </a:path>
              <a:path w="7283450" h="1363345">
                <a:moveTo>
                  <a:pt x="4936758" y="730541"/>
                </a:moveTo>
                <a:lnTo>
                  <a:pt x="4912550" y="716563"/>
                </a:lnTo>
                <a:lnTo>
                  <a:pt x="4926529" y="692355"/>
                </a:lnTo>
                <a:lnTo>
                  <a:pt x="4950737" y="706333"/>
                </a:lnTo>
                <a:lnTo>
                  <a:pt x="4936758" y="730541"/>
                </a:lnTo>
                <a:close/>
              </a:path>
              <a:path w="7283450" h="1363345">
                <a:moveTo>
                  <a:pt x="4877305" y="838720"/>
                </a:moveTo>
                <a:lnTo>
                  <a:pt x="4848589" y="822139"/>
                </a:lnTo>
                <a:lnTo>
                  <a:pt x="4865170" y="793418"/>
                </a:lnTo>
                <a:lnTo>
                  <a:pt x="4893886" y="809999"/>
                </a:lnTo>
                <a:lnTo>
                  <a:pt x="4877305" y="838720"/>
                </a:lnTo>
                <a:close/>
              </a:path>
              <a:path w="7283450" h="1363345">
                <a:moveTo>
                  <a:pt x="4817767" y="946579"/>
                </a:moveTo>
                <a:lnTo>
                  <a:pt x="4784948" y="927629"/>
                </a:lnTo>
                <a:lnTo>
                  <a:pt x="4803898" y="894810"/>
                </a:lnTo>
                <a:lnTo>
                  <a:pt x="4836717" y="913760"/>
                </a:lnTo>
                <a:lnTo>
                  <a:pt x="4817767" y="946579"/>
                </a:lnTo>
                <a:close/>
              </a:path>
              <a:path w="7283450" h="1363345">
                <a:moveTo>
                  <a:pt x="4758319" y="1054767"/>
                </a:moveTo>
                <a:lnTo>
                  <a:pt x="4720978" y="1033210"/>
                </a:lnTo>
                <a:lnTo>
                  <a:pt x="4742535" y="995874"/>
                </a:lnTo>
                <a:lnTo>
                  <a:pt x="4779876" y="1017431"/>
                </a:lnTo>
                <a:lnTo>
                  <a:pt x="4758319" y="1054767"/>
                </a:lnTo>
                <a:close/>
              </a:path>
              <a:path w="7283450" h="1363345">
                <a:moveTo>
                  <a:pt x="4698780" y="1162626"/>
                </a:moveTo>
                <a:lnTo>
                  <a:pt x="4657342" y="1138700"/>
                </a:lnTo>
                <a:lnTo>
                  <a:pt x="4681263" y="1097262"/>
                </a:lnTo>
                <a:lnTo>
                  <a:pt x="4722706" y="1121188"/>
                </a:lnTo>
                <a:lnTo>
                  <a:pt x="4698780" y="1162626"/>
                </a:lnTo>
                <a:close/>
              </a:path>
              <a:path w="7283450" h="1363345">
                <a:moveTo>
                  <a:pt x="4639328" y="1270811"/>
                </a:moveTo>
                <a:lnTo>
                  <a:pt x="4593376" y="1244282"/>
                </a:lnTo>
                <a:lnTo>
                  <a:pt x="4619910" y="1198325"/>
                </a:lnTo>
                <a:lnTo>
                  <a:pt x="4665857" y="1224854"/>
                </a:lnTo>
                <a:lnTo>
                  <a:pt x="4639328" y="1270811"/>
                </a:lnTo>
                <a:close/>
              </a:path>
              <a:path w="7283450" h="1363345">
                <a:moveTo>
                  <a:pt x="5339244" y="252289"/>
                </a:moveTo>
                <a:lnTo>
                  <a:pt x="5334731" y="249681"/>
                </a:lnTo>
                <a:lnTo>
                  <a:pt x="5337334" y="245168"/>
                </a:lnTo>
                <a:lnTo>
                  <a:pt x="5341847" y="247776"/>
                </a:lnTo>
                <a:lnTo>
                  <a:pt x="5339244" y="252289"/>
                </a:lnTo>
                <a:close/>
              </a:path>
              <a:path w="7283450" h="1363345">
                <a:moveTo>
                  <a:pt x="5279706" y="360148"/>
                </a:moveTo>
                <a:lnTo>
                  <a:pt x="5271090" y="355176"/>
                </a:lnTo>
                <a:lnTo>
                  <a:pt x="5276062" y="346561"/>
                </a:lnTo>
                <a:lnTo>
                  <a:pt x="5284677" y="351532"/>
                </a:lnTo>
                <a:lnTo>
                  <a:pt x="5279706" y="360148"/>
                </a:lnTo>
                <a:close/>
              </a:path>
              <a:path w="7283450" h="1363345">
                <a:moveTo>
                  <a:pt x="5220258" y="468332"/>
                </a:moveTo>
                <a:lnTo>
                  <a:pt x="5207130" y="460752"/>
                </a:lnTo>
                <a:lnTo>
                  <a:pt x="5214709" y="447624"/>
                </a:lnTo>
                <a:lnTo>
                  <a:pt x="5227837" y="455203"/>
                </a:lnTo>
                <a:lnTo>
                  <a:pt x="5220258" y="468332"/>
                </a:lnTo>
                <a:close/>
              </a:path>
              <a:path w="7283450" h="1363345">
                <a:moveTo>
                  <a:pt x="5160805" y="576520"/>
                </a:moveTo>
                <a:lnTo>
                  <a:pt x="5143164" y="566334"/>
                </a:lnTo>
                <a:lnTo>
                  <a:pt x="5153350" y="548687"/>
                </a:lnTo>
                <a:lnTo>
                  <a:pt x="5170992" y="558874"/>
                </a:lnTo>
                <a:lnTo>
                  <a:pt x="5160805" y="576520"/>
                </a:lnTo>
                <a:close/>
              </a:path>
              <a:path w="7283450" h="1363345">
                <a:moveTo>
                  <a:pt x="5101352" y="684699"/>
                </a:moveTo>
                <a:lnTo>
                  <a:pt x="5079198" y="671905"/>
                </a:lnTo>
                <a:lnTo>
                  <a:pt x="5091987" y="649751"/>
                </a:lnTo>
                <a:lnTo>
                  <a:pt x="5114142" y="662545"/>
                </a:lnTo>
                <a:lnTo>
                  <a:pt x="5101352" y="684699"/>
                </a:lnTo>
                <a:close/>
              </a:path>
              <a:path w="7283450" h="1363345">
                <a:moveTo>
                  <a:pt x="5041900" y="792888"/>
                </a:moveTo>
                <a:lnTo>
                  <a:pt x="5015232" y="777491"/>
                </a:lnTo>
                <a:lnTo>
                  <a:pt x="5030634" y="750819"/>
                </a:lnTo>
                <a:lnTo>
                  <a:pt x="5057301" y="766216"/>
                </a:lnTo>
                <a:lnTo>
                  <a:pt x="5041900" y="792888"/>
                </a:lnTo>
                <a:close/>
              </a:path>
              <a:path w="7283450" h="1363345">
                <a:moveTo>
                  <a:pt x="4982366" y="900742"/>
                </a:moveTo>
                <a:lnTo>
                  <a:pt x="4951596" y="882976"/>
                </a:lnTo>
                <a:lnTo>
                  <a:pt x="4969362" y="852207"/>
                </a:lnTo>
                <a:lnTo>
                  <a:pt x="5000132" y="869972"/>
                </a:lnTo>
                <a:lnTo>
                  <a:pt x="4982366" y="900742"/>
                </a:lnTo>
                <a:close/>
              </a:path>
              <a:path w="7283450" h="1363345">
                <a:moveTo>
                  <a:pt x="4922913" y="1008930"/>
                </a:moveTo>
                <a:lnTo>
                  <a:pt x="4887626" y="988557"/>
                </a:lnTo>
                <a:lnTo>
                  <a:pt x="4907999" y="953270"/>
                </a:lnTo>
                <a:lnTo>
                  <a:pt x="4943286" y="973643"/>
                </a:lnTo>
                <a:lnTo>
                  <a:pt x="4922913" y="1008930"/>
                </a:lnTo>
                <a:close/>
              </a:path>
              <a:path w="7283450" h="1363345">
                <a:moveTo>
                  <a:pt x="4863375" y="1116790"/>
                </a:moveTo>
                <a:lnTo>
                  <a:pt x="4823985" y="1094048"/>
                </a:lnTo>
                <a:lnTo>
                  <a:pt x="4846727" y="1054658"/>
                </a:lnTo>
                <a:lnTo>
                  <a:pt x="4886117" y="1077400"/>
                </a:lnTo>
                <a:lnTo>
                  <a:pt x="4863375" y="1116790"/>
                </a:lnTo>
                <a:close/>
              </a:path>
              <a:path w="7283450" h="1363345">
                <a:moveTo>
                  <a:pt x="4803922" y="1224973"/>
                </a:moveTo>
                <a:lnTo>
                  <a:pt x="4760019" y="1199624"/>
                </a:lnTo>
                <a:lnTo>
                  <a:pt x="4785368" y="1155721"/>
                </a:lnTo>
                <a:lnTo>
                  <a:pt x="4829271" y="1181071"/>
                </a:lnTo>
                <a:lnTo>
                  <a:pt x="4803922" y="1224973"/>
                </a:lnTo>
                <a:close/>
              </a:path>
              <a:path w="7283450" h="1363345">
                <a:moveTo>
                  <a:pt x="4744474" y="1333153"/>
                </a:moveTo>
                <a:lnTo>
                  <a:pt x="4696058" y="1305200"/>
                </a:lnTo>
                <a:lnTo>
                  <a:pt x="4724010" y="1256789"/>
                </a:lnTo>
                <a:lnTo>
                  <a:pt x="4772426" y="1284741"/>
                </a:lnTo>
                <a:lnTo>
                  <a:pt x="4744474" y="1333153"/>
                </a:lnTo>
                <a:close/>
              </a:path>
              <a:path w="7283450" h="1363345">
                <a:moveTo>
                  <a:pt x="5503838" y="206452"/>
                </a:moveTo>
                <a:lnTo>
                  <a:pt x="5501379" y="205028"/>
                </a:lnTo>
                <a:lnTo>
                  <a:pt x="5502802" y="202569"/>
                </a:lnTo>
                <a:lnTo>
                  <a:pt x="5505262" y="203987"/>
                </a:lnTo>
                <a:lnTo>
                  <a:pt x="5503838" y="206452"/>
                </a:lnTo>
                <a:close/>
              </a:path>
              <a:path w="7283450" h="1363345">
                <a:moveTo>
                  <a:pt x="5444300" y="314311"/>
                </a:moveTo>
                <a:lnTo>
                  <a:pt x="5437738" y="310519"/>
                </a:lnTo>
                <a:lnTo>
                  <a:pt x="5441525" y="303957"/>
                </a:lnTo>
                <a:lnTo>
                  <a:pt x="5448092" y="307749"/>
                </a:lnTo>
                <a:lnTo>
                  <a:pt x="5444300" y="314311"/>
                </a:lnTo>
                <a:close/>
              </a:path>
              <a:path w="7283450" h="1363345">
                <a:moveTo>
                  <a:pt x="5384852" y="422499"/>
                </a:moveTo>
                <a:lnTo>
                  <a:pt x="5373772" y="416100"/>
                </a:lnTo>
                <a:lnTo>
                  <a:pt x="5380167" y="405020"/>
                </a:lnTo>
                <a:lnTo>
                  <a:pt x="5391247" y="411420"/>
                </a:lnTo>
                <a:lnTo>
                  <a:pt x="5384852" y="422499"/>
                </a:lnTo>
                <a:close/>
              </a:path>
              <a:path w="7283450" h="1363345">
                <a:moveTo>
                  <a:pt x="5325399" y="530678"/>
                </a:moveTo>
                <a:lnTo>
                  <a:pt x="5309812" y="521676"/>
                </a:lnTo>
                <a:lnTo>
                  <a:pt x="5318814" y="506088"/>
                </a:lnTo>
                <a:lnTo>
                  <a:pt x="5334401" y="515085"/>
                </a:lnTo>
                <a:lnTo>
                  <a:pt x="5325399" y="530678"/>
                </a:lnTo>
                <a:close/>
              </a:path>
              <a:path w="7283450" h="1363345">
                <a:moveTo>
                  <a:pt x="5265951" y="638862"/>
                </a:moveTo>
                <a:lnTo>
                  <a:pt x="5245846" y="627252"/>
                </a:lnTo>
                <a:lnTo>
                  <a:pt x="5257451" y="607151"/>
                </a:lnTo>
                <a:lnTo>
                  <a:pt x="5277556" y="618756"/>
                </a:lnTo>
                <a:lnTo>
                  <a:pt x="5265951" y="638862"/>
                </a:lnTo>
                <a:close/>
              </a:path>
              <a:path w="7283450" h="1363345">
                <a:moveTo>
                  <a:pt x="5206499" y="747050"/>
                </a:moveTo>
                <a:lnTo>
                  <a:pt x="5181880" y="732838"/>
                </a:lnTo>
                <a:lnTo>
                  <a:pt x="5196092" y="708219"/>
                </a:lnTo>
                <a:lnTo>
                  <a:pt x="5220711" y="722432"/>
                </a:lnTo>
                <a:lnTo>
                  <a:pt x="5206499" y="747050"/>
                </a:lnTo>
                <a:close/>
              </a:path>
              <a:path w="7283450" h="1363345">
                <a:moveTo>
                  <a:pt x="5146960" y="854910"/>
                </a:moveTo>
                <a:lnTo>
                  <a:pt x="5118234" y="838323"/>
                </a:lnTo>
                <a:lnTo>
                  <a:pt x="5134820" y="809603"/>
                </a:lnTo>
                <a:lnTo>
                  <a:pt x="5163541" y="826184"/>
                </a:lnTo>
                <a:lnTo>
                  <a:pt x="5146960" y="854910"/>
                </a:lnTo>
                <a:close/>
              </a:path>
              <a:path w="7283450" h="1363345">
                <a:moveTo>
                  <a:pt x="5087507" y="963088"/>
                </a:moveTo>
                <a:lnTo>
                  <a:pt x="5054273" y="943905"/>
                </a:lnTo>
                <a:lnTo>
                  <a:pt x="5073462" y="910671"/>
                </a:lnTo>
                <a:lnTo>
                  <a:pt x="5106691" y="929859"/>
                </a:lnTo>
                <a:lnTo>
                  <a:pt x="5087507" y="963088"/>
                </a:lnTo>
                <a:close/>
              </a:path>
              <a:path w="7283450" h="1363345">
                <a:moveTo>
                  <a:pt x="5027969" y="1070952"/>
                </a:moveTo>
                <a:lnTo>
                  <a:pt x="4990632" y="1049395"/>
                </a:lnTo>
                <a:lnTo>
                  <a:pt x="5012190" y="1012058"/>
                </a:lnTo>
                <a:lnTo>
                  <a:pt x="5049526" y="1033611"/>
                </a:lnTo>
                <a:lnTo>
                  <a:pt x="5027969" y="1070952"/>
                </a:lnTo>
                <a:close/>
              </a:path>
              <a:path w="7283450" h="1363345">
                <a:moveTo>
                  <a:pt x="4968521" y="1179131"/>
                </a:moveTo>
                <a:lnTo>
                  <a:pt x="4926671" y="1154971"/>
                </a:lnTo>
                <a:lnTo>
                  <a:pt x="4950831" y="1113122"/>
                </a:lnTo>
                <a:lnTo>
                  <a:pt x="4992681" y="1137282"/>
                </a:lnTo>
                <a:lnTo>
                  <a:pt x="4968521" y="1179131"/>
                </a:lnTo>
                <a:close/>
              </a:path>
              <a:path w="7283450" h="1363345">
                <a:moveTo>
                  <a:pt x="4908983" y="1286995"/>
                </a:moveTo>
                <a:lnTo>
                  <a:pt x="4863026" y="1260461"/>
                </a:lnTo>
                <a:lnTo>
                  <a:pt x="4889560" y="1214509"/>
                </a:lnTo>
                <a:lnTo>
                  <a:pt x="4935511" y="1241038"/>
                </a:lnTo>
                <a:lnTo>
                  <a:pt x="4908983" y="1286995"/>
                </a:lnTo>
                <a:close/>
              </a:path>
              <a:path w="7283450" h="1363345">
                <a:moveTo>
                  <a:pt x="5608984" y="268798"/>
                </a:moveTo>
                <a:lnTo>
                  <a:pt x="5604061" y="265956"/>
                </a:lnTo>
                <a:lnTo>
                  <a:pt x="5606902" y="261033"/>
                </a:lnTo>
                <a:lnTo>
                  <a:pt x="5611826" y="263879"/>
                </a:lnTo>
                <a:lnTo>
                  <a:pt x="5608984" y="268798"/>
                </a:lnTo>
                <a:close/>
              </a:path>
              <a:path w="7283450" h="1363345">
                <a:moveTo>
                  <a:pt x="5549446" y="376662"/>
                </a:moveTo>
                <a:lnTo>
                  <a:pt x="5540420" y="371447"/>
                </a:lnTo>
                <a:lnTo>
                  <a:pt x="5545630" y="362421"/>
                </a:lnTo>
                <a:lnTo>
                  <a:pt x="5554661" y="367631"/>
                </a:lnTo>
                <a:lnTo>
                  <a:pt x="5549446" y="376662"/>
                </a:lnTo>
                <a:close/>
              </a:path>
              <a:path w="7283450" h="1363345">
                <a:moveTo>
                  <a:pt x="5489993" y="484841"/>
                </a:moveTo>
                <a:lnTo>
                  <a:pt x="5476459" y="477023"/>
                </a:lnTo>
                <a:lnTo>
                  <a:pt x="5484272" y="463489"/>
                </a:lnTo>
                <a:lnTo>
                  <a:pt x="5497811" y="471302"/>
                </a:lnTo>
                <a:lnTo>
                  <a:pt x="5489993" y="484841"/>
                </a:lnTo>
                <a:close/>
              </a:path>
              <a:path w="7283450" h="1363345">
                <a:moveTo>
                  <a:pt x="5430545" y="593029"/>
                </a:moveTo>
                <a:lnTo>
                  <a:pt x="5412488" y="582604"/>
                </a:lnTo>
                <a:lnTo>
                  <a:pt x="5422914" y="564552"/>
                </a:lnTo>
                <a:lnTo>
                  <a:pt x="5440966" y="574973"/>
                </a:lnTo>
                <a:lnTo>
                  <a:pt x="5430545" y="593029"/>
                </a:lnTo>
                <a:close/>
              </a:path>
              <a:path w="7283450" h="1363345">
                <a:moveTo>
                  <a:pt x="5371092" y="701209"/>
                </a:moveTo>
                <a:lnTo>
                  <a:pt x="5348527" y="688180"/>
                </a:lnTo>
                <a:lnTo>
                  <a:pt x="5361555" y="665615"/>
                </a:lnTo>
                <a:lnTo>
                  <a:pt x="5384120" y="678644"/>
                </a:lnTo>
                <a:lnTo>
                  <a:pt x="5371092" y="701209"/>
                </a:lnTo>
                <a:close/>
              </a:path>
              <a:path w="7283450" h="1363345">
                <a:moveTo>
                  <a:pt x="5311554" y="809068"/>
                </a:moveTo>
                <a:lnTo>
                  <a:pt x="5284886" y="793671"/>
                </a:lnTo>
                <a:lnTo>
                  <a:pt x="5300283" y="767003"/>
                </a:lnTo>
                <a:lnTo>
                  <a:pt x="5326951" y="782400"/>
                </a:lnTo>
                <a:lnTo>
                  <a:pt x="5311554" y="809068"/>
                </a:lnTo>
                <a:close/>
              </a:path>
              <a:path w="7283450" h="1363345">
                <a:moveTo>
                  <a:pt x="5252101" y="917252"/>
                </a:moveTo>
                <a:lnTo>
                  <a:pt x="5220925" y="899252"/>
                </a:lnTo>
                <a:lnTo>
                  <a:pt x="5238925" y="868071"/>
                </a:lnTo>
                <a:lnTo>
                  <a:pt x="5270105" y="886071"/>
                </a:lnTo>
                <a:lnTo>
                  <a:pt x="5252101" y="917252"/>
                </a:lnTo>
                <a:close/>
              </a:path>
              <a:path w="7283450" h="1363345">
                <a:moveTo>
                  <a:pt x="5192567" y="1025115"/>
                </a:moveTo>
                <a:lnTo>
                  <a:pt x="5157280" y="1004742"/>
                </a:lnTo>
                <a:lnTo>
                  <a:pt x="5177653" y="969459"/>
                </a:lnTo>
                <a:lnTo>
                  <a:pt x="5212935" y="989828"/>
                </a:lnTo>
                <a:lnTo>
                  <a:pt x="5192567" y="1025115"/>
                </a:lnTo>
                <a:close/>
              </a:path>
              <a:path w="7283450" h="1363345">
                <a:moveTo>
                  <a:pt x="5133114" y="1133294"/>
                </a:moveTo>
                <a:lnTo>
                  <a:pt x="5093318" y="1110318"/>
                </a:lnTo>
                <a:lnTo>
                  <a:pt x="5116294" y="1070522"/>
                </a:lnTo>
                <a:lnTo>
                  <a:pt x="5156090" y="1093499"/>
                </a:lnTo>
                <a:lnTo>
                  <a:pt x="5133114" y="1133294"/>
                </a:lnTo>
                <a:close/>
              </a:path>
              <a:path w="7283450" h="1363345">
                <a:moveTo>
                  <a:pt x="5073576" y="1241158"/>
                </a:moveTo>
                <a:lnTo>
                  <a:pt x="5029677" y="1215809"/>
                </a:lnTo>
                <a:lnTo>
                  <a:pt x="5055022" y="1171906"/>
                </a:lnTo>
                <a:lnTo>
                  <a:pt x="5098925" y="1197255"/>
                </a:lnTo>
                <a:lnTo>
                  <a:pt x="5073576" y="1241158"/>
                </a:lnTo>
                <a:close/>
              </a:path>
              <a:path w="7283450" h="1363345">
                <a:moveTo>
                  <a:pt x="5014123" y="1349342"/>
                </a:moveTo>
                <a:lnTo>
                  <a:pt x="4965707" y="1321390"/>
                </a:lnTo>
                <a:lnTo>
                  <a:pt x="4993659" y="1272974"/>
                </a:lnTo>
                <a:lnTo>
                  <a:pt x="5042075" y="1300926"/>
                </a:lnTo>
                <a:lnTo>
                  <a:pt x="5014123" y="1349342"/>
                </a:lnTo>
                <a:close/>
              </a:path>
              <a:path w="7283450" h="1363345">
                <a:moveTo>
                  <a:pt x="5773493" y="222641"/>
                </a:moveTo>
                <a:lnTo>
                  <a:pt x="5771033" y="221218"/>
                </a:lnTo>
                <a:lnTo>
                  <a:pt x="5772451" y="218758"/>
                </a:lnTo>
                <a:lnTo>
                  <a:pt x="5774911" y="220177"/>
                </a:lnTo>
                <a:lnTo>
                  <a:pt x="5773493" y="222641"/>
                </a:lnTo>
                <a:close/>
              </a:path>
              <a:path w="7283450" h="1363345">
                <a:moveTo>
                  <a:pt x="5714039" y="330819"/>
                </a:moveTo>
                <a:lnTo>
                  <a:pt x="5707067" y="326794"/>
                </a:lnTo>
                <a:lnTo>
                  <a:pt x="5711093" y="319821"/>
                </a:lnTo>
                <a:lnTo>
                  <a:pt x="5718065" y="323847"/>
                </a:lnTo>
                <a:lnTo>
                  <a:pt x="5714039" y="330819"/>
                </a:lnTo>
                <a:close/>
              </a:path>
              <a:path w="7283450" h="1363345">
                <a:moveTo>
                  <a:pt x="5654591" y="439003"/>
                </a:moveTo>
                <a:lnTo>
                  <a:pt x="5643101" y="432370"/>
                </a:lnTo>
                <a:lnTo>
                  <a:pt x="5649734" y="420885"/>
                </a:lnTo>
                <a:lnTo>
                  <a:pt x="5661220" y="427518"/>
                </a:lnTo>
                <a:lnTo>
                  <a:pt x="5654591" y="439003"/>
                </a:lnTo>
                <a:close/>
              </a:path>
              <a:path w="7283450" h="1363345">
                <a:moveTo>
                  <a:pt x="5595053" y="546862"/>
                </a:moveTo>
                <a:lnTo>
                  <a:pt x="5579460" y="537860"/>
                </a:lnTo>
                <a:lnTo>
                  <a:pt x="5588458" y="522273"/>
                </a:lnTo>
                <a:lnTo>
                  <a:pt x="5604050" y="531275"/>
                </a:lnTo>
                <a:lnTo>
                  <a:pt x="5595053" y="546862"/>
                </a:lnTo>
                <a:close/>
              </a:path>
              <a:path w="7283450" h="1363345">
                <a:moveTo>
                  <a:pt x="5535686" y="655371"/>
                </a:moveTo>
                <a:lnTo>
                  <a:pt x="5515175" y="643528"/>
                </a:lnTo>
                <a:lnTo>
                  <a:pt x="5527018" y="623011"/>
                </a:lnTo>
                <a:lnTo>
                  <a:pt x="5547530" y="634855"/>
                </a:lnTo>
                <a:lnTo>
                  <a:pt x="5535686" y="655371"/>
                </a:lnTo>
                <a:close/>
              </a:path>
              <a:path w="7283450" h="1363345">
                <a:moveTo>
                  <a:pt x="5476148" y="763230"/>
                </a:moveTo>
                <a:lnTo>
                  <a:pt x="5451534" y="749018"/>
                </a:lnTo>
                <a:lnTo>
                  <a:pt x="5465746" y="724404"/>
                </a:lnTo>
                <a:lnTo>
                  <a:pt x="5490360" y="738616"/>
                </a:lnTo>
                <a:lnTo>
                  <a:pt x="5476148" y="763230"/>
                </a:lnTo>
                <a:close/>
              </a:path>
              <a:path w="7283450" h="1363345">
                <a:moveTo>
                  <a:pt x="5416700" y="871414"/>
                </a:moveTo>
                <a:lnTo>
                  <a:pt x="5387568" y="854594"/>
                </a:lnTo>
                <a:lnTo>
                  <a:pt x="5404383" y="825467"/>
                </a:lnTo>
                <a:lnTo>
                  <a:pt x="5433519" y="842287"/>
                </a:lnTo>
                <a:lnTo>
                  <a:pt x="5416700" y="871414"/>
                </a:lnTo>
                <a:close/>
              </a:path>
              <a:path w="7283450" h="1363345">
                <a:moveTo>
                  <a:pt x="5357247" y="979598"/>
                </a:moveTo>
                <a:lnTo>
                  <a:pt x="5323602" y="960175"/>
                </a:lnTo>
                <a:lnTo>
                  <a:pt x="5343030" y="926531"/>
                </a:lnTo>
                <a:lnTo>
                  <a:pt x="5376670" y="945953"/>
                </a:lnTo>
                <a:lnTo>
                  <a:pt x="5357247" y="979598"/>
                </a:lnTo>
                <a:close/>
              </a:path>
              <a:path w="7283450" h="1363345">
                <a:moveTo>
                  <a:pt x="5297709" y="1087462"/>
                </a:moveTo>
                <a:lnTo>
                  <a:pt x="5259962" y="1065670"/>
                </a:lnTo>
                <a:lnTo>
                  <a:pt x="5281758" y="1027919"/>
                </a:lnTo>
                <a:lnTo>
                  <a:pt x="5319500" y="1049710"/>
                </a:lnTo>
                <a:lnTo>
                  <a:pt x="5297709" y="1087462"/>
                </a:lnTo>
                <a:close/>
              </a:path>
              <a:path w="7283450" h="1363345">
                <a:moveTo>
                  <a:pt x="5238256" y="1195641"/>
                </a:moveTo>
                <a:lnTo>
                  <a:pt x="5195996" y="1171242"/>
                </a:lnTo>
                <a:lnTo>
                  <a:pt x="5220395" y="1128982"/>
                </a:lnTo>
                <a:lnTo>
                  <a:pt x="5262655" y="1153381"/>
                </a:lnTo>
                <a:lnTo>
                  <a:pt x="5238256" y="1195641"/>
                </a:lnTo>
                <a:close/>
              </a:path>
              <a:path w="7283450" h="1363345">
                <a:moveTo>
                  <a:pt x="5178717" y="1303505"/>
                </a:moveTo>
                <a:lnTo>
                  <a:pt x="5132355" y="1276737"/>
                </a:lnTo>
                <a:lnTo>
                  <a:pt x="5159123" y="1230374"/>
                </a:lnTo>
                <a:lnTo>
                  <a:pt x="5205485" y="1257142"/>
                </a:lnTo>
                <a:lnTo>
                  <a:pt x="5178717" y="1303505"/>
                </a:lnTo>
                <a:close/>
              </a:path>
              <a:path w="7283450" h="1363345">
                <a:moveTo>
                  <a:pt x="5878638" y="284983"/>
                </a:moveTo>
                <a:lnTo>
                  <a:pt x="5873715" y="282141"/>
                </a:lnTo>
                <a:lnTo>
                  <a:pt x="5876556" y="277217"/>
                </a:lnTo>
                <a:lnTo>
                  <a:pt x="5881480" y="280059"/>
                </a:lnTo>
                <a:lnTo>
                  <a:pt x="5878638" y="284983"/>
                </a:lnTo>
                <a:close/>
              </a:path>
              <a:path w="7283450" h="1363345">
                <a:moveTo>
                  <a:pt x="5819100" y="392841"/>
                </a:moveTo>
                <a:lnTo>
                  <a:pt x="5810074" y="387631"/>
                </a:lnTo>
                <a:lnTo>
                  <a:pt x="5815284" y="378610"/>
                </a:lnTo>
                <a:lnTo>
                  <a:pt x="5824310" y="383820"/>
                </a:lnTo>
                <a:lnTo>
                  <a:pt x="5819100" y="392841"/>
                </a:lnTo>
                <a:close/>
              </a:path>
              <a:path w="7283450" h="1363345">
                <a:moveTo>
                  <a:pt x="5759647" y="501030"/>
                </a:moveTo>
                <a:lnTo>
                  <a:pt x="5746108" y="493212"/>
                </a:lnTo>
                <a:lnTo>
                  <a:pt x="5753926" y="479673"/>
                </a:lnTo>
                <a:lnTo>
                  <a:pt x="5767465" y="487491"/>
                </a:lnTo>
                <a:lnTo>
                  <a:pt x="5759647" y="501030"/>
                </a:lnTo>
                <a:close/>
              </a:path>
              <a:path w="7283450" h="1363345">
                <a:moveTo>
                  <a:pt x="5700194" y="609209"/>
                </a:moveTo>
                <a:lnTo>
                  <a:pt x="5682142" y="598789"/>
                </a:lnTo>
                <a:lnTo>
                  <a:pt x="5692563" y="580737"/>
                </a:lnTo>
                <a:lnTo>
                  <a:pt x="5710615" y="591157"/>
                </a:lnTo>
                <a:lnTo>
                  <a:pt x="5700194" y="609209"/>
                </a:lnTo>
                <a:close/>
              </a:path>
              <a:path w="7283450" h="1363345">
                <a:moveTo>
                  <a:pt x="5640746" y="717393"/>
                </a:moveTo>
                <a:lnTo>
                  <a:pt x="5618181" y="704365"/>
                </a:lnTo>
                <a:lnTo>
                  <a:pt x="5631209" y="681800"/>
                </a:lnTo>
                <a:lnTo>
                  <a:pt x="5653775" y="694828"/>
                </a:lnTo>
                <a:lnTo>
                  <a:pt x="5640746" y="717393"/>
                </a:lnTo>
                <a:close/>
              </a:path>
              <a:path w="7283450" h="1363345">
                <a:moveTo>
                  <a:pt x="5581294" y="825582"/>
                </a:moveTo>
                <a:lnTo>
                  <a:pt x="5554211" y="809946"/>
                </a:lnTo>
                <a:lnTo>
                  <a:pt x="5569846" y="782863"/>
                </a:lnTo>
                <a:lnTo>
                  <a:pt x="5596929" y="798499"/>
                </a:lnTo>
                <a:lnTo>
                  <a:pt x="5581294" y="825582"/>
                </a:lnTo>
                <a:close/>
              </a:path>
              <a:path w="7283450" h="1363345">
                <a:moveTo>
                  <a:pt x="5521760" y="933436"/>
                </a:moveTo>
                <a:lnTo>
                  <a:pt x="5490575" y="915432"/>
                </a:lnTo>
                <a:lnTo>
                  <a:pt x="5508574" y="884251"/>
                </a:lnTo>
                <a:lnTo>
                  <a:pt x="5539760" y="902256"/>
                </a:lnTo>
                <a:lnTo>
                  <a:pt x="5521760" y="933436"/>
                </a:lnTo>
                <a:close/>
              </a:path>
              <a:path w="7283450" h="1363345">
                <a:moveTo>
                  <a:pt x="5462303" y="1041620"/>
                </a:moveTo>
                <a:lnTo>
                  <a:pt x="5426609" y="1021013"/>
                </a:lnTo>
                <a:lnTo>
                  <a:pt x="5447221" y="985319"/>
                </a:lnTo>
                <a:lnTo>
                  <a:pt x="5482915" y="1005927"/>
                </a:lnTo>
                <a:lnTo>
                  <a:pt x="5462303" y="1041620"/>
                </a:lnTo>
                <a:close/>
              </a:path>
              <a:path w="7283450" h="1363345">
                <a:moveTo>
                  <a:pt x="5402855" y="1149804"/>
                </a:moveTo>
                <a:lnTo>
                  <a:pt x="5362648" y="1126589"/>
                </a:lnTo>
                <a:lnTo>
                  <a:pt x="5385863" y="1086383"/>
                </a:lnTo>
                <a:lnTo>
                  <a:pt x="5426070" y="1109597"/>
                </a:lnTo>
                <a:lnTo>
                  <a:pt x="5402855" y="1149804"/>
                </a:lnTo>
                <a:close/>
              </a:path>
              <a:path w="7283450" h="1363345">
                <a:moveTo>
                  <a:pt x="5343316" y="1257668"/>
                </a:moveTo>
                <a:lnTo>
                  <a:pt x="5299002" y="1232084"/>
                </a:lnTo>
                <a:lnTo>
                  <a:pt x="5324586" y="1187771"/>
                </a:lnTo>
                <a:lnTo>
                  <a:pt x="5368900" y="1213354"/>
                </a:lnTo>
                <a:lnTo>
                  <a:pt x="5343316" y="1257668"/>
                </a:lnTo>
                <a:close/>
              </a:path>
              <a:path w="7283450" h="1363345">
                <a:moveTo>
                  <a:pt x="6043233" y="239150"/>
                </a:moveTo>
                <a:lnTo>
                  <a:pt x="6040358" y="237488"/>
                </a:lnTo>
                <a:lnTo>
                  <a:pt x="6042015" y="234613"/>
                </a:lnTo>
                <a:lnTo>
                  <a:pt x="6044890" y="236276"/>
                </a:lnTo>
                <a:lnTo>
                  <a:pt x="6043233" y="239150"/>
                </a:lnTo>
                <a:close/>
              </a:path>
              <a:path w="7283450" h="1363345">
                <a:moveTo>
                  <a:pt x="5983780" y="347329"/>
                </a:moveTo>
                <a:lnTo>
                  <a:pt x="5976397" y="343065"/>
                </a:lnTo>
                <a:lnTo>
                  <a:pt x="5980662" y="335681"/>
                </a:lnTo>
                <a:lnTo>
                  <a:pt x="5988045" y="339941"/>
                </a:lnTo>
                <a:lnTo>
                  <a:pt x="5983780" y="347329"/>
                </a:lnTo>
                <a:close/>
              </a:path>
              <a:path w="7283450" h="1363345">
                <a:moveTo>
                  <a:pt x="5924246" y="455193"/>
                </a:moveTo>
                <a:lnTo>
                  <a:pt x="5912756" y="448559"/>
                </a:lnTo>
                <a:lnTo>
                  <a:pt x="5919390" y="437069"/>
                </a:lnTo>
                <a:lnTo>
                  <a:pt x="5930880" y="443703"/>
                </a:lnTo>
                <a:lnTo>
                  <a:pt x="5924246" y="455193"/>
                </a:lnTo>
                <a:close/>
              </a:path>
              <a:path w="7283450" h="1363345">
                <a:moveTo>
                  <a:pt x="5864794" y="563372"/>
                </a:moveTo>
                <a:lnTo>
                  <a:pt x="5848790" y="554136"/>
                </a:lnTo>
                <a:lnTo>
                  <a:pt x="5858027" y="538133"/>
                </a:lnTo>
                <a:lnTo>
                  <a:pt x="5874030" y="547369"/>
                </a:lnTo>
                <a:lnTo>
                  <a:pt x="5864794" y="563372"/>
                </a:lnTo>
                <a:close/>
              </a:path>
              <a:path w="7283450" h="1363345">
                <a:moveTo>
                  <a:pt x="5805341" y="671556"/>
                </a:moveTo>
                <a:lnTo>
                  <a:pt x="5784830" y="659712"/>
                </a:lnTo>
                <a:lnTo>
                  <a:pt x="5796673" y="639196"/>
                </a:lnTo>
                <a:lnTo>
                  <a:pt x="5817185" y="651040"/>
                </a:lnTo>
                <a:lnTo>
                  <a:pt x="5805341" y="671556"/>
                </a:lnTo>
                <a:close/>
              </a:path>
              <a:path w="7283450" h="1363345">
                <a:moveTo>
                  <a:pt x="5745889" y="779740"/>
                </a:moveTo>
                <a:lnTo>
                  <a:pt x="5720864" y="765294"/>
                </a:lnTo>
                <a:lnTo>
                  <a:pt x="5735315" y="740259"/>
                </a:lnTo>
                <a:lnTo>
                  <a:pt x="5760340" y="754711"/>
                </a:lnTo>
                <a:lnTo>
                  <a:pt x="5745889" y="779740"/>
                </a:lnTo>
                <a:close/>
              </a:path>
              <a:path w="7283450" h="1363345">
                <a:moveTo>
                  <a:pt x="5686350" y="887604"/>
                </a:moveTo>
                <a:lnTo>
                  <a:pt x="5657218" y="870784"/>
                </a:lnTo>
                <a:lnTo>
                  <a:pt x="5674038" y="841652"/>
                </a:lnTo>
                <a:lnTo>
                  <a:pt x="5703170" y="858467"/>
                </a:lnTo>
                <a:lnTo>
                  <a:pt x="5686350" y="887604"/>
                </a:lnTo>
                <a:close/>
              </a:path>
              <a:path w="7283450" h="1363345">
                <a:moveTo>
                  <a:pt x="5626902" y="995783"/>
                </a:moveTo>
                <a:lnTo>
                  <a:pt x="5593257" y="976360"/>
                </a:lnTo>
                <a:lnTo>
                  <a:pt x="5612680" y="942715"/>
                </a:lnTo>
                <a:lnTo>
                  <a:pt x="5646325" y="962138"/>
                </a:lnTo>
                <a:lnTo>
                  <a:pt x="5626902" y="995783"/>
                </a:lnTo>
                <a:close/>
              </a:path>
              <a:path w="7283450" h="1363345">
                <a:moveTo>
                  <a:pt x="5567363" y="1103646"/>
                </a:moveTo>
                <a:lnTo>
                  <a:pt x="5529616" y="1081850"/>
                </a:lnTo>
                <a:lnTo>
                  <a:pt x="5551408" y="1044103"/>
                </a:lnTo>
                <a:lnTo>
                  <a:pt x="5589155" y="1065899"/>
                </a:lnTo>
                <a:lnTo>
                  <a:pt x="5567363" y="1103646"/>
                </a:lnTo>
                <a:close/>
              </a:path>
              <a:path w="7283450" h="1363345">
                <a:moveTo>
                  <a:pt x="5507916" y="1211830"/>
                </a:moveTo>
                <a:lnTo>
                  <a:pt x="5465656" y="1187431"/>
                </a:lnTo>
                <a:lnTo>
                  <a:pt x="5490055" y="1145171"/>
                </a:lnTo>
                <a:lnTo>
                  <a:pt x="5532315" y="1169570"/>
                </a:lnTo>
                <a:lnTo>
                  <a:pt x="5507916" y="1211830"/>
                </a:lnTo>
                <a:close/>
              </a:path>
              <a:path w="7283450" h="1363345">
                <a:moveTo>
                  <a:pt x="5448458" y="1320014"/>
                </a:moveTo>
                <a:lnTo>
                  <a:pt x="5401685" y="1293008"/>
                </a:lnTo>
                <a:lnTo>
                  <a:pt x="5428692" y="1246235"/>
                </a:lnTo>
                <a:lnTo>
                  <a:pt x="5475465" y="1273236"/>
                </a:lnTo>
                <a:lnTo>
                  <a:pt x="5448458" y="1320014"/>
                </a:lnTo>
                <a:close/>
              </a:path>
              <a:path w="7283450" h="1363345">
                <a:moveTo>
                  <a:pt x="6148374" y="301492"/>
                </a:moveTo>
                <a:lnTo>
                  <a:pt x="6143045" y="298412"/>
                </a:lnTo>
                <a:lnTo>
                  <a:pt x="6146120" y="293082"/>
                </a:lnTo>
                <a:lnTo>
                  <a:pt x="6151455" y="296158"/>
                </a:lnTo>
                <a:lnTo>
                  <a:pt x="6148374" y="301492"/>
                </a:lnTo>
                <a:close/>
              </a:path>
              <a:path w="7283450" h="1363345">
                <a:moveTo>
                  <a:pt x="6088836" y="409351"/>
                </a:moveTo>
                <a:lnTo>
                  <a:pt x="6079404" y="403907"/>
                </a:lnTo>
                <a:lnTo>
                  <a:pt x="6084853" y="394465"/>
                </a:lnTo>
                <a:lnTo>
                  <a:pt x="6094285" y="399915"/>
                </a:lnTo>
                <a:lnTo>
                  <a:pt x="6088836" y="409351"/>
                </a:lnTo>
                <a:close/>
              </a:path>
              <a:path w="7283450" h="1363345">
                <a:moveTo>
                  <a:pt x="6029388" y="517535"/>
                </a:moveTo>
                <a:lnTo>
                  <a:pt x="6015438" y="509479"/>
                </a:lnTo>
                <a:lnTo>
                  <a:pt x="6023490" y="495529"/>
                </a:lnTo>
                <a:lnTo>
                  <a:pt x="6037444" y="503585"/>
                </a:lnTo>
                <a:lnTo>
                  <a:pt x="6029388" y="517535"/>
                </a:lnTo>
                <a:close/>
              </a:path>
              <a:path w="7283450" h="1363345">
                <a:moveTo>
                  <a:pt x="5969935" y="625719"/>
                </a:moveTo>
                <a:lnTo>
                  <a:pt x="5951472" y="615060"/>
                </a:lnTo>
                <a:lnTo>
                  <a:pt x="5962132" y="596597"/>
                </a:lnTo>
                <a:lnTo>
                  <a:pt x="5980594" y="607256"/>
                </a:lnTo>
                <a:lnTo>
                  <a:pt x="5969935" y="625719"/>
                </a:lnTo>
                <a:close/>
              </a:path>
              <a:path w="7283450" h="1363345">
                <a:moveTo>
                  <a:pt x="5910482" y="733903"/>
                </a:moveTo>
                <a:lnTo>
                  <a:pt x="5887511" y="720641"/>
                </a:lnTo>
                <a:lnTo>
                  <a:pt x="5900773" y="697665"/>
                </a:lnTo>
                <a:lnTo>
                  <a:pt x="5923749" y="710927"/>
                </a:lnTo>
                <a:lnTo>
                  <a:pt x="5910482" y="733903"/>
                </a:lnTo>
                <a:close/>
              </a:path>
              <a:path w="7283450" h="1363345">
                <a:moveTo>
                  <a:pt x="5851034" y="842087"/>
                </a:moveTo>
                <a:lnTo>
                  <a:pt x="5823545" y="826212"/>
                </a:lnTo>
                <a:lnTo>
                  <a:pt x="5839415" y="798728"/>
                </a:lnTo>
                <a:lnTo>
                  <a:pt x="5866904" y="814598"/>
                </a:lnTo>
                <a:lnTo>
                  <a:pt x="5851034" y="842087"/>
                </a:lnTo>
                <a:close/>
              </a:path>
              <a:path w="7283450" h="1363345">
                <a:moveTo>
                  <a:pt x="5791496" y="949946"/>
                </a:moveTo>
                <a:lnTo>
                  <a:pt x="5759904" y="931707"/>
                </a:lnTo>
                <a:lnTo>
                  <a:pt x="5778143" y="900116"/>
                </a:lnTo>
                <a:lnTo>
                  <a:pt x="5809734" y="918360"/>
                </a:lnTo>
                <a:lnTo>
                  <a:pt x="5791496" y="949946"/>
                </a:lnTo>
                <a:close/>
              </a:path>
              <a:path w="7283450" h="1363345">
                <a:moveTo>
                  <a:pt x="5732042" y="1058129"/>
                </a:moveTo>
                <a:lnTo>
                  <a:pt x="5695938" y="1037288"/>
                </a:lnTo>
                <a:lnTo>
                  <a:pt x="5716784" y="1001184"/>
                </a:lnTo>
                <a:lnTo>
                  <a:pt x="5752889" y="1022025"/>
                </a:lnTo>
                <a:lnTo>
                  <a:pt x="5732042" y="1058129"/>
                </a:lnTo>
                <a:close/>
              </a:path>
              <a:path w="7283450" h="1363345">
                <a:moveTo>
                  <a:pt x="5672505" y="1165989"/>
                </a:moveTo>
                <a:lnTo>
                  <a:pt x="5632298" y="1142774"/>
                </a:lnTo>
                <a:lnTo>
                  <a:pt x="5655508" y="1102567"/>
                </a:lnTo>
                <a:lnTo>
                  <a:pt x="5695720" y="1125782"/>
                </a:lnTo>
                <a:lnTo>
                  <a:pt x="5672505" y="1165989"/>
                </a:lnTo>
                <a:close/>
              </a:path>
              <a:path w="7283450" h="1363345">
                <a:moveTo>
                  <a:pt x="5613057" y="1274177"/>
                </a:moveTo>
                <a:lnTo>
                  <a:pt x="5568332" y="1248355"/>
                </a:lnTo>
                <a:lnTo>
                  <a:pt x="5594154" y="1203635"/>
                </a:lnTo>
                <a:lnTo>
                  <a:pt x="5638874" y="1229452"/>
                </a:lnTo>
                <a:lnTo>
                  <a:pt x="5613057" y="1274177"/>
                </a:lnTo>
                <a:close/>
              </a:path>
              <a:path w="7283450" h="1363345">
                <a:moveTo>
                  <a:pt x="6312973" y="255655"/>
                </a:moveTo>
                <a:lnTo>
                  <a:pt x="6309687" y="253759"/>
                </a:lnTo>
                <a:lnTo>
                  <a:pt x="6311583" y="250478"/>
                </a:lnTo>
                <a:lnTo>
                  <a:pt x="6314864" y="252374"/>
                </a:lnTo>
                <a:lnTo>
                  <a:pt x="6312973" y="255655"/>
                </a:lnTo>
                <a:close/>
              </a:path>
              <a:path w="7283450" h="1363345">
                <a:moveTo>
                  <a:pt x="6253435" y="363514"/>
                </a:moveTo>
                <a:lnTo>
                  <a:pt x="6246047" y="359249"/>
                </a:lnTo>
                <a:lnTo>
                  <a:pt x="6250311" y="351866"/>
                </a:lnTo>
                <a:lnTo>
                  <a:pt x="6257694" y="356131"/>
                </a:lnTo>
                <a:lnTo>
                  <a:pt x="6253435" y="363514"/>
                </a:lnTo>
                <a:close/>
              </a:path>
              <a:path w="7283450" h="1363345">
                <a:moveTo>
                  <a:pt x="6193982" y="471703"/>
                </a:moveTo>
                <a:lnTo>
                  <a:pt x="6182085" y="464830"/>
                </a:lnTo>
                <a:lnTo>
                  <a:pt x="6188953" y="452934"/>
                </a:lnTo>
                <a:lnTo>
                  <a:pt x="6200854" y="459802"/>
                </a:lnTo>
                <a:lnTo>
                  <a:pt x="6193982" y="471703"/>
                </a:lnTo>
                <a:close/>
              </a:path>
              <a:path w="7283450" h="1363345">
                <a:moveTo>
                  <a:pt x="6134529" y="579882"/>
                </a:moveTo>
                <a:lnTo>
                  <a:pt x="6118120" y="570407"/>
                </a:lnTo>
                <a:lnTo>
                  <a:pt x="6127595" y="553997"/>
                </a:lnTo>
                <a:lnTo>
                  <a:pt x="6144004" y="563472"/>
                </a:lnTo>
                <a:lnTo>
                  <a:pt x="6134529" y="579882"/>
                </a:lnTo>
                <a:close/>
              </a:path>
              <a:path w="7283450" h="1363345">
                <a:moveTo>
                  <a:pt x="6075081" y="688065"/>
                </a:moveTo>
                <a:lnTo>
                  <a:pt x="6054158" y="675983"/>
                </a:lnTo>
                <a:lnTo>
                  <a:pt x="6066236" y="655061"/>
                </a:lnTo>
                <a:lnTo>
                  <a:pt x="6087158" y="667143"/>
                </a:lnTo>
                <a:lnTo>
                  <a:pt x="6075081" y="688065"/>
                </a:lnTo>
                <a:close/>
              </a:path>
              <a:path w="7283450" h="1363345">
                <a:moveTo>
                  <a:pt x="6015542" y="795925"/>
                </a:moveTo>
                <a:lnTo>
                  <a:pt x="5990518" y="781478"/>
                </a:lnTo>
                <a:lnTo>
                  <a:pt x="6004964" y="756449"/>
                </a:lnTo>
                <a:lnTo>
                  <a:pt x="6029994" y="770900"/>
                </a:lnTo>
                <a:lnTo>
                  <a:pt x="6015542" y="795925"/>
                </a:lnTo>
                <a:close/>
              </a:path>
              <a:path w="7283450" h="1363345">
                <a:moveTo>
                  <a:pt x="5956094" y="904109"/>
                </a:moveTo>
                <a:lnTo>
                  <a:pt x="5926552" y="887055"/>
                </a:lnTo>
                <a:lnTo>
                  <a:pt x="5943606" y="857512"/>
                </a:lnTo>
                <a:lnTo>
                  <a:pt x="5973148" y="874571"/>
                </a:lnTo>
                <a:lnTo>
                  <a:pt x="5956094" y="904109"/>
                </a:lnTo>
                <a:close/>
              </a:path>
              <a:path w="7283450" h="1363345">
                <a:moveTo>
                  <a:pt x="5896636" y="1012292"/>
                </a:moveTo>
                <a:lnTo>
                  <a:pt x="5862586" y="992631"/>
                </a:lnTo>
                <a:lnTo>
                  <a:pt x="5882247" y="958575"/>
                </a:lnTo>
                <a:lnTo>
                  <a:pt x="5916298" y="978237"/>
                </a:lnTo>
                <a:lnTo>
                  <a:pt x="5896636" y="1012292"/>
                </a:lnTo>
                <a:close/>
              </a:path>
              <a:path w="7283450" h="1363345">
                <a:moveTo>
                  <a:pt x="5837098" y="1120156"/>
                </a:moveTo>
                <a:lnTo>
                  <a:pt x="5798940" y="1098126"/>
                </a:lnTo>
                <a:lnTo>
                  <a:pt x="5820971" y="1059968"/>
                </a:lnTo>
                <a:lnTo>
                  <a:pt x="5859129" y="1081998"/>
                </a:lnTo>
                <a:lnTo>
                  <a:pt x="5837098" y="1120156"/>
                </a:lnTo>
                <a:close/>
              </a:path>
              <a:path w="7283450" h="1363345">
                <a:moveTo>
                  <a:pt x="5777650" y="1228340"/>
                </a:moveTo>
                <a:lnTo>
                  <a:pt x="5734980" y="1203702"/>
                </a:lnTo>
                <a:lnTo>
                  <a:pt x="5759617" y="1161031"/>
                </a:lnTo>
                <a:lnTo>
                  <a:pt x="5802288" y="1185669"/>
                </a:lnTo>
                <a:lnTo>
                  <a:pt x="5777650" y="1228340"/>
                </a:lnTo>
                <a:close/>
              </a:path>
              <a:path w="7283450" h="1363345">
                <a:moveTo>
                  <a:pt x="5718112" y="1336199"/>
                </a:moveTo>
                <a:lnTo>
                  <a:pt x="5671339" y="1309192"/>
                </a:lnTo>
                <a:lnTo>
                  <a:pt x="5698346" y="1262423"/>
                </a:lnTo>
                <a:lnTo>
                  <a:pt x="5745119" y="1289425"/>
                </a:lnTo>
                <a:lnTo>
                  <a:pt x="5718112" y="1336199"/>
                </a:lnTo>
                <a:close/>
              </a:path>
              <a:path w="7283450" h="1363345">
                <a:moveTo>
                  <a:pt x="6477978" y="209106"/>
                </a:moveTo>
                <a:lnTo>
                  <a:pt x="6476335" y="209106"/>
                </a:lnTo>
                <a:lnTo>
                  <a:pt x="6476635" y="208585"/>
                </a:lnTo>
                <a:lnTo>
                  <a:pt x="6478278" y="208585"/>
                </a:lnTo>
                <a:lnTo>
                  <a:pt x="6477978" y="209106"/>
                </a:lnTo>
                <a:close/>
              </a:path>
              <a:path w="7283450" h="1363345">
                <a:moveTo>
                  <a:pt x="6477978" y="209106"/>
                </a:moveTo>
                <a:lnTo>
                  <a:pt x="6477567" y="209818"/>
                </a:lnTo>
                <a:lnTo>
                  <a:pt x="6478278" y="208585"/>
                </a:lnTo>
                <a:lnTo>
                  <a:pt x="6477978" y="209106"/>
                </a:lnTo>
                <a:close/>
              </a:path>
              <a:path w="7283450" h="1363345">
                <a:moveTo>
                  <a:pt x="6418028" y="317677"/>
                </a:moveTo>
                <a:lnTo>
                  <a:pt x="6412694" y="314596"/>
                </a:lnTo>
                <a:lnTo>
                  <a:pt x="6415774" y="309266"/>
                </a:lnTo>
                <a:lnTo>
                  <a:pt x="6421109" y="312347"/>
                </a:lnTo>
                <a:lnTo>
                  <a:pt x="6418028" y="317677"/>
                </a:lnTo>
                <a:close/>
              </a:path>
              <a:path w="7283450" h="1363345">
                <a:moveTo>
                  <a:pt x="6358575" y="425861"/>
                </a:moveTo>
                <a:lnTo>
                  <a:pt x="6348733" y="420177"/>
                </a:lnTo>
                <a:lnTo>
                  <a:pt x="6354416" y="410330"/>
                </a:lnTo>
                <a:lnTo>
                  <a:pt x="6364259" y="416013"/>
                </a:lnTo>
                <a:lnTo>
                  <a:pt x="6358575" y="425861"/>
                </a:lnTo>
                <a:close/>
              </a:path>
              <a:path w="7283450" h="1363345">
                <a:moveTo>
                  <a:pt x="6299037" y="533724"/>
                </a:moveTo>
                <a:lnTo>
                  <a:pt x="6285092" y="525672"/>
                </a:lnTo>
                <a:lnTo>
                  <a:pt x="6293144" y="511718"/>
                </a:lnTo>
                <a:lnTo>
                  <a:pt x="6307089" y="519770"/>
                </a:lnTo>
                <a:lnTo>
                  <a:pt x="6299037" y="533724"/>
                </a:lnTo>
                <a:close/>
              </a:path>
              <a:path w="7283450" h="1363345">
                <a:moveTo>
                  <a:pt x="6239675" y="642233"/>
                </a:moveTo>
                <a:lnTo>
                  <a:pt x="6220801" y="631335"/>
                </a:lnTo>
                <a:lnTo>
                  <a:pt x="6231700" y="612456"/>
                </a:lnTo>
                <a:lnTo>
                  <a:pt x="6250573" y="623355"/>
                </a:lnTo>
                <a:lnTo>
                  <a:pt x="6239675" y="642233"/>
                </a:lnTo>
                <a:close/>
              </a:path>
              <a:path w="7283450" h="1363345">
                <a:moveTo>
                  <a:pt x="6180142" y="750087"/>
                </a:moveTo>
                <a:lnTo>
                  <a:pt x="6157161" y="736820"/>
                </a:lnTo>
                <a:lnTo>
                  <a:pt x="6170423" y="713844"/>
                </a:lnTo>
                <a:lnTo>
                  <a:pt x="6193404" y="727111"/>
                </a:lnTo>
                <a:lnTo>
                  <a:pt x="6180142" y="750087"/>
                </a:lnTo>
                <a:close/>
              </a:path>
              <a:path w="7283450" h="1363345">
                <a:moveTo>
                  <a:pt x="6120684" y="858271"/>
                </a:moveTo>
                <a:lnTo>
                  <a:pt x="6093195" y="842401"/>
                </a:lnTo>
                <a:lnTo>
                  <a:pt x="6109070" y="814912"/>
                </a:lnTo>
                <a:lnTo>
                  <a:pt x="6136558" y="830782"/>
                </a:lnTo>
                <a:lnTo>
                  <a:pt x="6120684" y="858271"/>
                </a:lnTo>
                <a:close/>
              </a:path>
              <a:path w="7283450" h="1363345">
                <a:moveTo>
                  <a:pt x="6061146" y="966135"/>
                </a:moveTo>
                <a:lnTo>
                  <a:pt x="6029554" y="947896"/>
                </a:lnTo>
                <a:lnTo>
                  <a:pt x="6047798" y="916300"/>
                </a:lnTo>
                <a:lnTo>
                  <a:pt x="6079389" y="934539"/>
                </a:lnTo>
                <a:lnTo>
                  <a:pt x="6061146" y="966135"/>
                </a:lnTo>
                <a:close/>
              </a:path>
              <a:path w="7283450" h="1363345">
                <a:moveTo>
                  <a:pt x="6001697" y="1074319"/>
                </a:moveTo>
                <a:lnTo>
                  <a:pt x="5965593" y="1053473"/>
                </a:lnTo>
                <a:lnTo>
                  <a:pt x="5986439" y="1017364"/>
                </a:lnTo>
                <a:lnTo>
                  <a:pt x="6022543" y="1038210"/>
                </a:lnTo>
                <a:lnTo>
                  <a:pt x="6001697" y="1074319"/>
                </a:lnTo>
                <a:close/>
              </a:path>
              <a:path w="7283450" h="1363345">
                <a:moveTo>
                  <a:pt x="5942249" y="1182498"/>
                </a:moveTo>
                <a:lnTo>
                  <a:pt x="5901628" y="1159044"/>
                </a:lnTo>
                <a:lnTo>
                  <a:pt x="5925076" y="1118427"/>
                </a:lnTo>
                <a:lnTo>
                  <a:pt x="5965698" y="1141880"/>
                </a:lnTo>
                <a:lnTo>
                  <a:pt x="5942249" y="1182498"/>
                </a:lnTo>
                <a:close/>
              </a:path>
              <a:path w="7283450" h="1363345">
                <a:moveTo>
                  <a:pt x="5882711" y="1290362"/>
                </a:moveTo>
                <a:lnTo>
                  <a:pt x="5837987" y="1264539"/>
                </a:lnTo>
                <a:lnTo>
                  <a:pt x="5863804" y="1219815"/>
                </a:lnTo>
                <a:lnTo>
                  <a:pt x="5908529" y="1245637"/>
                </a:lnTo>
                <a:lnTo>
                  <a:pt x="5882711" y="1290362"/>
                </a:lnTo>
                <a:close/>
              </a:path>
              <a:path w="7283450" h="1363345">
                <a:moveTo>
                  <a:pt x="6582623" y="271844"/>
                </a:moveTo>
                <a:lnTo>
                  <a:pt x="6579342" y="269948"/>
                </a:lnTo>
                <a:lnTo>
                  <a:pt x="6581238" y="266662"/>
                </a:lnTo>
                <a:lnTo>
                  <a:pt x="6584519" y="268558"/>
                </a:lnTo>
                <a:lnTo>
                  <a:pt x="6582623" y="271844"/>
                </a:lnTo>
                <a:close/>
              </a:path>
              <a:path w="7283450" h="1363345">
                <a:moveTo>
                  <a:pt x="6523170" y="380023"/>
                </a:moveTo>
                <a:lnTo>
                  <a:pt x="6515376" y="375520"/>
                </a:lnTo>
                <a:lnTo>
                  <a:pt x="6519875" y="367726"/>
                </a:lnTo>
                <a:lnTo>
                  <a:pt x="6527673" y="372229"/>
                </a:lnTo>
                <a:lnTo>
                  <a:pt x="6523170" y="380023"/>
                </a:lnTo>
                <a:close/>
              </a:path>
              <a:path w="7283450" h="1363345">
                <a:moveTo>
                  <a:pt x="6463631" y="487882"/>
                </a:moveTo>
                <a:lnTo>
                  <a:pt x="6451735" y="481015"/>
                </a:lnTo>
                <a:lnTo>
                  <a:pt x="6458602" y="469114"/>
                </a:lnTo>
                <a:lnTo>
                  <a:pt x="6470503" y="475986"/>
                </a:lnTo>
                <a:lnTo>
                  <a:pt x="6463631" y="487882"/>
                </a:lnTo>
                <a:close/>
              </a:path>
              <a:path w="7283450" h="1363345">
                <a:moveTo>
                  <a:pt x="6404184" y="596066"/>
                </a:moveTo>
                <a:lnTo>
                  <a:pt x="6387774" y="586591"/>
                </a:lnTo>
                <a:lnTo>
                  <a:pt x="6397249" y="570182"/>
                </a:lnTo>
                <a:lnTo>
                  <a:pt x="6413659" y="579657"/>
                </a:lnTo>
                <a:lnTo>
                  <a:pt x="6404184" y="596066"/>
                </a:lnTo>
                <a:close/>
              </a:path>
              <a:path w="7283450" h="1363345">
                <a:moveTo>
                  <a:pt x="6344822" y="704575"/>
                </a:moveTo>
                <a:lnTo>
                  <a:pt x="6323484" y="692253"/>
                </a:lnTo>
                <a:lnTo>
                  <a:pt x="6335800" y="670920"/>
                </a:lnTo>
                <a:lnTo>
                  <a:pt x="6357138" y="683242"/>
                </a:lnTo>
                <a:lnTo>
                  <a:pt x="6344822" y="704575"/>
                </a:lnTo>
                <a:close/>
              </a:path>
              <a:path w="7283450" h="1363345">
                <a:moveTo>
                  <a:pt x="6285283" y="812433"/>
                </a:moveTo>
                <a:lnTo>
                  <a:pt x="6259843" y="797748"/>
                </a:lnTo>
                <a:lnTo>
                  <a:pt x="6274528" y="772308"/>
                </a:lnTo>
                <a:lnTo>
                  <a:pt x="6299968" y="786994"/>
                </a:lnTo>
                <a:lnTo>
                  <a:pt x="6285283" y="812433"/>
                </a:lnTo>
                <a:close/>
              </a:path>
              <a:path w="7283450" h="1363345">
                <a:moveTo>
                  <a:pt x="6225830" y="920617"/>
                </a:moveTo>
                <a:lnTo>
                  <a:pt x="6195882" y="903325"/>
                </a:lnTo>
                <a:lnTo>
                  <a:pt x="6213170" y="873376"/>
                </a:lnTo>
                <a:lnTo>
                  <a:pt x="6243123" y="890669"/>
                </a:lnTo>
                <a:lnTo>
                  <a:pt x="6225830" y="920617"/>
                </a:lnTo>
                <a:close/>
              </a:path>
              <a:path w="7283450" h="1363345">
                <a:moveTo>
                  <a:pt x="6166296" y="1028476"/>
                </a:moveTo>
                <a:lnTo>
                  <a:pt x="6132241" y="1008815"/>
                </a:lnTo>
                <a:lnTo>
                  <a:pt x="6151903" y="974764"/>
                </a:lnTo>
                <a:lnTo>
                  <a:pt x="6185958" y="994426"/>
                </a:lnTo>
                <a:lnTo>
                  <a:pt x="6166296" y="1028476"/>
                </a:lnTo>
                <a:close/>
              </a:path>
              <a:path w="7283450" h="1363345">
                <a:moveTo>
                  <a:pt x="6106844" y="1136660"/>
                </a:moveTo>
                <a:lnTo>
                  <a:pt x="6068275" y="1114391"/>
                </a:lnTo>
                <a:lnTo>
                  <a:pt x="6090540" y="1075828"/>
                </a:lnTo>
                <a:lnTo>
                  <a:pt x="6129108" y="1098092"/>
                </a:lnTo>
                <a:lnTo>
                  <a:pt x="6106844" y="1136660"/>
                </a:lnTo>
                <a:close/>
              </a:path>
              <a:path w="7283450" h="1363345">
                <a:moveTo>
                  <a:pt x="6047305" y="1244519"/>
                </a:moveTo>
                <a:lnTo>
                  <a:pt x="6004634" y="1219886"/>
                </a:lnTo>
                <a:lnTo>
                  <a:pt x="6029267" y="1177215"/>
                </a:lnTo>
                <a:lnTo>
                  <a:pt x="6071938" y="1201849"/>
                </a:lnTo>
                <a:lnTo>
                  <a:pt x="6047305" y="1244519"/>
                </a:lnTo>
                <a:close/>
              </a:path>
              <a:path w="7283450" h="1363345">
                <a:moveTo>
                  <a:pt x="5987853" y="1352708"/>
                </a:moveTo>
                <a:lnTo>
                  <a:pt x="5940669" y="1325467"/>
                </a:lnTo>
                <a:lnTo>
                  <a:pt x="5967914" y="1278279"/>
                </a:lnTo>
                <a:lnTo>
                  <a:pt x="6015093" y="1305519"/>
                </a:lnTo>
                <a:lnTo>
                  <a:pt x="5987853" y="1352708"/>
                </a:lnTo>
                <a:close/>
              </a:path>
              <a:path w="7283450" h="1363345">
                <a:moveTo>
                  <a:pt x="6747626" y="225295"/>
                </a:moveTo>
                <a:lnTo>
                  <a:pt x="6745990" y="225295"/>
                </a:lnTo>
                <a:lnTo>
                  <a:pt x="6746292" y="224770"/>
                </a:lnTo>
                <a:lnTo>
                  <a:pt x="6747929" y="224770"/>
                </a:lnTo>
                <a:lnTo>
                  <a:pt x="6747626" y="225295"/>
                </a:lnTo>
                <a:close/>
              </a:path>
              <a:path w="7283450" h="1363345">
                <a:moveTo>
                  <a:pt x="6747626" y="225295"/>
                </a:moveTo>
                <a:lnTo>
                  <a:pt x="6747217" y="226002"/>
                </a:lnTo>
                <a:lnTo>
                  <a:pt x="6747929" y="224770"/>
                </a:lnTo>
                <a:lnTo>
                  <a:pt x="6747626" y="225295"/>
                </a:lnTo>
                <a:close/>
              </a:path>
              <a:path w="7283450" h="1363345">
                <a:moveTo>
                  <a:pt x="6687769" y="334186"/>
                </a:moveTo>
                <a:lnTo>
                  <a:pt x="6682024" y="330867"/>
                </a:lnTo>
                <a:lnTo>
                  <a:pt x="6685343" y="325122"/>
                </a:lnTo>
                <a:lnTo>
                  <a:pt x="6691084" y="328441"/>
                </a:lnTo>
                <a:lnTo>
                  <a:pt x="6687769" y="334186"/>
                </a:lnTo>
                <a:close/>
              </a:path>
              <a:path w="7283450" h="1363345">
                <a:moveTo>
                  <a:pt x="6628231" y="442045"/>
                </a:moveTo>
                <a:lnTo>
                  <a:pt x="6618383" y="436362"/>
                </a:lnTo>
                <a:lnTo>
                  <a:pt x="6624071" y="426514"/>
                </a:lnTo>
                <a:lnTo>
                  <a:pt x="6633919" y="432198"/>
                </a:lnTo>
                <a:lnTo>
                  <a:pt x="6628231" y="442045"/>
                </a:lnTo>
                <a:close/>
              </a:path>
              <a:path w="7283450" h="1363345">
                <a:moveTo>
                  <a:pt x="6568783" y="550229"/>
                </a:moveTo>
                <a:lnTo>
                  <a:pt x="6554417" y="541938"/>
                </a:lnTo>
                <a:lnTo>
                  <a:pt x="6562708" y="527578"/>
                </a:lnTo>
                <a:lnTo>
                  <a:pt x="6577073" y="535868"/>
                </a:lnTo>
                <a:lnTo>
                  <a:pt x="6568783" y="550229"/>
                </a:lnTo>
                <a:close/>
              </a:path>
              <a:path w="7283450" h="1363345">
                <a:moveTo>
                  <a:pt x="6509325" y="658413"/>
                </a:moveTo>
                <a:lnTo>
                  <a:pt x="6490456" y="647519"/>
                </a:lnTo>
                <a:lnTo>
                  <a:pt x="6501355" y="628641"/>
                </a:lnTo>
                <a:lnTo>
                  <a:pt x="6520223" y="639539"/>
                </a:lnTo>
                <a:lnTo>
                  <a:pt x="6509325" y="658413"/>
                </a:lnTo>
                <a:close/>
              </a:path>
              <a:path w="7283450" h="1363345">
                <a:moveTo>
                  <a:pt x="6449878" y="766596"/>
                </a:moveTo>
                <a:lnTo>
                  <a:pt x="6426491" y="753095"/>
                </a:lnTo>
                <a:lnTo>
                  <a:pt x="6439992" y="729709"/>
                </a:lnTo>
                <a:lnTo>
                  <a:pt x="6463378" y="743214"/>
                </a:lnTo>
                <a:lnTo>
                  <a:pt x="6449878" y="766596"/>
                </a:lnTo>
                <a:close/>
              </a:path>
              <a:path w="7283450" h="1363345">
                <a:moveTo>
                  <a:pt x="6390424" y="874780"/>
                </a:moveTo>
                <a:lnTo>
                  <a:pt x="6362525" y="858677"/>
                </a:lnTo>
                <a:lnTo>
                  <a:pt x="6378633" y="830777"/>
                </a:lnTo>
                <a:lnTo>
                  <a:pt x="6406533" y="846880"/>
                </a:lnTo>
                <a:lnTo>
                  <a:pt x="6390424" y="874780"/>
                </a:lnTo>
                <a:close/>
              </a:path>
              <a:path w="7283450" h="1363345">
                <a:moveTo>
                  <a:pt x="6330886" y="982639"/>
                </a:moveTo>
                <a:lnTo>
                  <a:pt x="6298889" y="964162"/>
                </a:lnTo>
                <a:lnTo>
                  <a:pt x="6317361" y="932165"/>
                </a:lnTo>
                <a:lnTo>
                  <a:pt x="6349364" y="950638"/>
                </a:lnTo>
                <a:lnTo>
                  <a:pt x="6330886" y="982639"/>
                </a:lnTo>
                <a:close/>
              </a:path>
              <a:path w="7283450" h="1363345">
                <a:moveTo>
                  <a:pt x="6271438" y="1090828"/>
                </a:moveTo>
                <a:lnTo>
                  <a:pt x="6234918" y="1069743"/>
                </a:lnTo>
                <a:lnTo>
                  <a:pt x="6256003" y="1033228"/>
                </a:lnTo>
                <a:lnTo>
                  <a:pt x="6292517" y="1054308"/>
                </a:lnTo>
                <a:lnTo>
                  <a:pt x="6271438" y="1090828"/>
                </a:lnTo>
                <a:close/>
              </a:path>
              <a:path w="7283450" h="1363345">
                <a:moveTo>
                  <a:pt x="6211900" y="1198682"/>
                </a:moveTo>
                <a:lnTo>
                  <a:pt x="6171282" y="1175233"/>
                </a:lnTo>
                <a:lnTo>
                  <a:pt x="6194731" y="1134611"/>
                </a:lnTo>
                <a:lnTo>
                  <a:pt x="6235353" y="1158065"/>
                </a:lnTo>
                <a:lnTo>
                  <a:pt x="6211900" y="1198682"/>
                </a:lnTo>
                <a:close/>
              </a:path>
              <a:path w="7283450" h="1363345">
                <a:moveTo>
                  <a:pt x="6152451" y="1306871"/>
                </a:moveTo>
                <a:lnTo>
                  <a:pt x="6107316" y="1280810"/>
                </a:lnTo>
                <a:lnTo>
                  <a:pt x="6133372" y="1235679"/>
                </a:lnTo>
                <a:lnTo>
                  <a:pt x="6178507" y="1261741"/>
                </a:lnTo>
                <a:lnTo>
                  <a:pt x="6152451" y="1306871"/>
                </a:lnTo>
                <a:close/>
              </a:path>
              <a:path w="7283450" h="1363345">
                <a:moveTo>
                  <a:pt x="6852368" y="288348"/>
                </a:moveTo>
                <a:lnTo>
                  <a:pt x="6848671" y="286214"/>
                </a:lnTo>
                <a:lnTo>
                  <a:pt x="6850802" y="282527"/>
                </a:lnTo>
                <a:lnTo>
                  <a:pt x="6854498" y="284657"/>
                </a:lnTo>
                <a:lnTo>
                  <a:pt x="6852368" y="288348"/>
                </a:lnTo>
                <a:close/>
              </a:path>
              <a:path w="7283450" h="1363345">
                <a:moveTo>
                  <a:pt x="6792829" y="396208"/>
                </a:moveTo>
                <a:lnTo>
                  <a:pt x="6785031" y="391709"/>
                </a:lnTo>
                <a:lnTo>
                  <a:pt x="6789534" y="383910"/>
                </a:lnTo>
                <a:lnTo>
                  <a:pt x="6797328" y="388414"/>
                </a:lnTo>
                <a:lnTo>
                  <a:pt x="6792829" y="396208"/>
                </a:lnTo>
                <a:close/>
              </a:path>
              <a:path w="7283450" h="1363345">
                <a:moveTo>
                  <a:pt x="6733371" y="504391"/>
                </a:moveTo>
                <a:lnTo>
                  <a:pt x="6721065" y="497285"/>
                </a:lnTo>
                <a:lnTo>
                  <a:pt x="6728171" y="484978"/>
                </a:lnTo>
                <a:lnTo>
                  <a:pt x="6740478" y="492085"/>
                </a:lnTo>
                <a:lnTo>
                  <a:pt x="6733371" y="504391"/>
                </a:lnTo>
                <a:close/>
              </a:path>
              <a:path w="7283450" h="1363345">
                <a:moveTo>
                  <a:pt x="6673923" y="612575"/>
                </a:moveTo>
                <a:lnTo>
                  <a:pt x="6657103" y="602866"/>
                </a:lnTo>
                <a:lnTo>
                  <a:pt x="6666813" y="586046"/>
                </a:lnTo>
                <a:lnTo>
                  <a:pt x="6683632" y="595755"/>
                </a:lnTo>
                <a:lnTo>
                  <a:pt x="6673923" y="612575"/>
                </a:lnTo>
                <a:close/>
              </a:path>
              <a:path w="7283450" h="1363345">
                <a:moveTo>
                  <a:pt x="6614475" y="720759"/>
                </a:moveTo>
                <a:lnTo>
                  <a:pt x="6593138" y="708443"/>
                </a:lnTo>
                <a:lnTo>
                  <a:pt x="6605454" y="687110"/>
                </a:lnTo>
                <a:lnTo>
                  <a:pt x="6626792" y="699426"/>
                </a:lnTo>
                <a:lnTo>
                  <a:pt x="6614475" y="720759"/>
                </a:lnTo>
                <a:close/>
              </a:path>
              <a:path w="7283450" h="1363345">
                <a:moveTo>
                  <a:pt x="6555018" y="828943"/>
                </a:moveTo>
                <a:lnTo>
                  <a:pt x="6529172" y="814019"/>
                </a:lnTo>
                <a:lnTo>
                  <a:pt x="6544096" y="788173"/>
                </a:lnTo>
                <a:lnTo>
                  <a:pt x="6569942" y="803097"/>
                </a:lnTo>
                <a:lnTo>
                  <a:pt x="6555018" y="828943"/>
                </a:lnTo>
                <a:close/>
              </a:path>
              <a:path w="7283450" h="1363345">
                <a:moveTo>
                  <a:pt x="6495479" y="936807"/>
                </a:moveTo>
                <a:lnTo>
                  <a:pt x="6465531" y="919514"/>
                </a:lnTo>
                <a:lnTo>
                  <a:pt x="6482824" y="889561"/>
                </a:lnTo>
                <a:lnTo>
                  <a:pt x="6512772" y="906854"/>
                </a:lnTo>
                <a:lnTo>
                  <a:pt x="6495479" y="936807"/>
                </a:lnTo>
                <a:close/>
              </a:path>
              <a:path w="7283450" h="1363345">
                <a:moveTo>
                  <a:pt x="6436031" y="1044986"/>
                </a:moveTo>
                <a:lnTo>
                  <a:pt x="6401570" y="1025090"/>
                </a:lnTo>
                <a:lnTo>
                  <a:pt x="6421465" y="990624"/>
                </a:lnTo>
                <a:lnTo>
                  <a:pt x="6455932" y="1010525"/>
                </a:lnTo>
                <a:lnTo>
                  <a:pt x="6436031" y="1044986"/>
                </a:lnTo>
                <a:close/>
              </a:path>
              <a:path w="7283450" h="1363345">
                <a:moveTo>
                  <a:pt x="6376493" y="1152850"/>
                </a:moveTo>
                <a:lnTo>
                  <a:pt x="6337929" y="1130581"/>
                </a:lnTo>
                <a:lnTo>
                  <a:pt x="6360193" y="1092017"/>
                </a:lnTo>
                <a:lnTo>
                  <a:pt x="6398762" y="1114281"/>
                </a:lnTo>
                <a:lnTo>
                  <a:pt x="6376493" y="1152850"/>
                </a:lnTo>
                <a:close/>
              </a:path>
              <a:path w="7283450" h="1363345">
                <a:moveTo>
                  <a:pt x="6317040" y="1261029"/>
                </a:moveTo>
                <a:lnTo>
                  <a:pt x="6273963" y="1236157"/>
                </a:lnTo>
                <a:lnTo>
                  <a:pt x="6298835" y="1193080"/>
                </a:lnTo>
                <a:lnTo>
                  <a:pt x="6341912" y="1217952"/>
                </a:lnTo>
                <a:lnTo>
                  <a:pt x="6317040" y="1261029"/>
                </a:lnTo>
                <a:close/>
              </a:path>
              <a:path w="7283450" h="1363345">
                <a:moveTo>
                  <a:pt x="7016956" y="242512"/>
                </a:moveTo>
                <a:lnTo>
                  <a:pt x="7015318" y="241566"/>
                </a:lnTo>
                <a:lnTo>
                  <a:pt x="7016264" y="239923"/>
                </a:lnTo>
                <a:lnTo>
                  <a:pt x="7017902" y="240869"/>
                </a:lnTo>
                <a:lnTo>
                  <a:pt x="7016956" y="242512"/>
                </a:lnTo>
                <a:close/>
              </a:path>
              <a:path w="7283450" h="1363345">
                <a:moveTo>
                  <a:pt x="6957508" y="350695"/>
                </a:moveTo>
                <a:lnTo>
                  <a:pt x="6951352" y="347142"/>
                </a:lnTo>
                <a:lnTo>
                  <a:pt x="6954905" y="340987"/>
                </a:lnTo>
                <a:lnTo>
                  <a:pt x="6961061" y="344540"/>
                </a:lnTo>
                <a:lnTo>
                  <a:pt x="6957508" y="350695"/>
                </a:lnTo>
                <a:close/>
              </a:path>
              <a:path w="7283450" h="1363345">
                <a:moveTo>
                  <a:pt x="6897970" y="458555"/>
                </a:moveTo>
                <a:lnTo>
                  <a:pt x="6887711" y="452633"/>
                </a:lnTo>
                <a:lnTo>
                  <a:pt x="6893633" y="442374"/>
                </a:lnTo>
                <a:lnTo>
                  <a:pt x="6903892" y="448296"/>
                </a:lnTo>
                <a:lnTo>
                  <a:pt x="6897970" y="458555"/>
                </a:lnTo>
                <a:close/>
              </a:path>
              <a:path w="7283450" h="1363345">
                <a:moveTo>
                  <a:pt x="6838522" y="566738"/>
                </a:moveTo>
                <a:lnTo>
                  <a:pt x="6823745" y="558209"/>
                </a:lnTo>
                <a:lnTo>
                  <a:pt x="6832275" y="543438"/>
                </a:lnTo>
                <a:lnTo>
                  <a:pt x="6847046" y="551967"/>
                </a:lnTo>
                <a:lnTo>
                  <a:pt x="6838522" y="566738"/>
                </a:lnTo>
                <a:close/>
              </a:path>
              <a:path w="7283450" h="1363345">
                <a:moveTo>
                  <a:pt x="6779064" y="674922"/>
                </a:moveTo>
                <a:lnTo>
                  <a:pt x="6759785" y="663790"/>
                </a:lnTo>
                <a:lnTo>
                  <a:pt x="6770917" y="644506"/>
                </a:lnTo>
                <a:lnTo>
                  <a:pt x="6790196" y="655638"/>
                </a:lnTo>
                <a:lnTo>
                  <a:pt x="6779064" y="674922"/>
                </a:lnTo>
                <a:close/>
              </a:path>
              <a:path w="7283450" h="1363345">
                <a:moveTo>
                  <a:pt x="6719616" y="783106"/>
                </a:moveTo>
                <a:lnTo>
                  <a:pt x="6695819" y="769366"/>
                </a:lnTo>
                <a:lnTo>
                  <a:pt x="6709558" y="745569"/>
                </a:lnTo>
                <a:lnTo>
                  <a:pt x="6733356" y="759309"/>
                </a:lnTo>
                <a:lnTo>
                  <a:pt x="6719616" y="783106"/>
                </a:lnTo>
                <a:close/>
              </a:path>
              <a:path w="7283450" h="1363345">
                <a:moveTo>
                  <a:pt x="6660077" y="890965"/>
                </a:moveTo>
                <a:lnTo>
                  <a:pt x="6632178" y="874857"/>
                </a:lnTo>
                <a:lnTo>
                  <a:pt x="6648286" y="846957"/>
                </a:lnTo>
                <a:lnTo>
                  <a:pt x="6676186" y="863066"/>
                </a:lnTo>
                <a:lnTo>
                  <a:pt x="6660077" y="890965"/>
                </a:lnTo>
                <a:close/>
              </a:path>
              <a:path w="7283450" h="1363345">
                <a:moveTo>
                  <a:pt x="6600630" y="999149"/>
                </a:moveTo>
                <a:lnTo>
                  <a:pt x="6568217" y="980438"/>
                </a:lnTo>
                <a:lnTo>
                  <a:pt x="6586928" y="948025"/>
                </a:lnTo>
                <a:lnTo>
                  <a:pt x="6619341" y="966736"/>
                </a:lnTo>
                <a:lnTo>
                  <a:pt x="6600630" y="999149"/>
                </a:lnTo>
                <a:close/>
              </a:path>
              <a:path w="7283450" h="1363345">
                <a:moveTo>
                  <a:pt x="6541091" y="1107013"/>
                </a:moveTo>
                <a:lnTo>
                  <a:pt x="6504571" y="1085928"/>
                </a:lnTo>
                <a:lnTo>
                  <a:pt x="6525651" y="1049413"/>
                </a:lnTo>
                <a:lnTo>
                  <a:pt x="6562171" y="1070498"/>
                </a:lnTo>
                <a:lnTo>
                  <a:pt x="6541091" y="1107013"/>
                </a:lnTo>
                <a:close/>
              </a:path>
              <a:path w="7283450" h="1363345">
                <a:moveTo>
                  <a:pt x="6481639" y="1215192"/>
                </a:moveTo>
                <a:lnTo>
                  <a:pt x="6440611" y="1191504"/>
                </a:lnTo>
                <a:lnTo>
                  <a:pt x="6464298" y="1150476"/>
                </a:lnTo>
                <a:lnTo>
                  <a:pt x="6505326" y="1174163"/>
                </a:lnTo>
                <a:lnTo>
                  <a:pt x="6481639" y="1215192"/>
                </a:lnTo>
                <a:close/>
              </a:path>
              <a:path w="7283450" h="1363345">
                <a:moveTo>
                  <a:pt x="6422100" y="1323050"/>
                </a:moveTo>
                <a:lnTo>
                  <a:pt x="6376970" y="1296994"/>
                </a:lnTo>
                <a:lnTo>
                  <a:pt x="6403026" y="1251864"/>
                </a:lnTo>
                <a:lnTo>
                  <a:pt x="6448156" y="1277920"/>
                </a:lnTo>
                <a:lnTo>
                  <a:pt x="6422100" y="1323050"/>
                </a:lnTo>
                <a:close/>
              </a:path>
              <a:path w="7283450" h="1363345">
                <a:moveTo>
                  <a:pt x="7122012" y="304534"/>
                </a:moveTo>
                <a:lnTo>
                  <a:pt x="7118320" y="302404"/>
                </a:lnTo>
                <a:lnTo>
                  <a:pt x="7120455" y="298707"/>
                </a:lnTo>
                <a:lnTo>
                  <a:pt x="7124146" y="300842"/>
                </a:lnTo>
                <a:lnTo>
                  <a:pt x="7122012" y="304534"/>
                </a:lnTo>
                <a:close/>
              </a:path>
              <a:path w="7283450" h="1363345">
                <a:moveTo>
                  <a:pt x="7062563" y="412717"/>
                </a:moveTo>
                <a:lnTo>
                  <a:pt x="7054359" y="407980"/>
                </a:lnTo>
                <a:lnTo>
                  <a:pt x="7059096" y="399775"/>
                </a:lnTo>
                <a:lnTo>
                  <a:pt x="7067301" y="404513"/>
                </a:lnTo>
                <a:lnTo>
                  <a:pt x="7062563" y="412717"/>
                </a:lnTo>
                <a:close/>
              </a:path>
              <a:path w="7283450" h="1363345">
                <a:moveTo>
                  <a:pt x="7003111" y="520896"/>
                </a:moveTo>
                <a:lnTo>
                  <a:pt x="6990393" y="513556"/>
                </a:lnTo>
                <a:lnTo>
                  <a:pt x="6997738" y="500838"/>
                </a:lnTo>
                <a:lnTo>
                  <a:pt x="7010456" y="508179"/>
                </a:lnTo>
                <a:lnTo>
                  <a:pt x="7003111" y="520896"/>
                </a:lnTo>
                <a:close/>
              </a:path>
              <a:path w="7283450" h="1363345">
                <a:moveTo>
                  <a:pt x="6943663" y="629085"/>
                </a:moveTo>
                <a:lnTo>
                  <a:pt x="6926432" y="619137"/>
                </a:lnTo>
                <a:lnTo>
                  <a:pt x="6936380" y="601902"/>
                </a:lnTo>
                <a:lnTo>
                  <a:pt x="6953610" y="611850"/>
                </a:lnTo>
                <a:lnTo>
                  <a:pt x="6943663" y="629085"/>
                </a:lnTo>
                <a:close/>
              </a:path>
              <a:path w="7283450" h="1363345">
                <a:moveTo>
                  <a:pt x="6884210" y="737269"/>
                </a:moveTo>
                <a:lnTo>
                  <a:pt x="6862466" y="724714"/>
                </a:lnTo>
                <a:lnTo>
                  <a:pt x="6875021" y="702965"/>
                </a:lnTo>
                <a:lnTo>
                  <a:pt x="6896765" y="715520"/>
                </a:lnTo>
                <a:lnTo>
                  <a:pt x="6884210" y="737269"/>
                </a:lnTo>
                <a:close/>
              </a:path>
              <a:path w="7283450" h="1363345">
                <a:moveTo>
                  <a:pt x="6824671" y="845128"/>
                </a:moveTo>
                <a:lnTo>
                  <a:pt x="6798825" y="830204"/>
                </a:lnTo>
                <a:lnTo>
                  <a:pt x="6813749" y="804358"/>
                </a:lnTo>
                <a:lnTo>
                  <a:pt x="6839595" y="819282"/>
                </a:lnTo>
                <a:lnTo>
                  <a:pt x="6824671" y="845128"/>
                </a:lnTo>
                <a:close/>
              </a:path>
              <a:path w="7283450" h="1363345">
                <a:moveTo>
                  <a:pt x="6765218" y="953312"/>
                </a:moveTo>
                <a:lnTo>
                  <a:pt x="6734859" y="935780"/>
                </a:lnTo>
                <a:lnTo>
                  <a:pt x="6752386" y="905421"/>
                </a:lnTo>
                <a:lnTo>
                  <a:pt x="6782750" y="922948"/>
                </a:lnTo>
                <a:lnTo>
                  <a:pt x="6765218" y="953312"/>
                </a:lnTo>
                <a:close/>
              </a:path>
              <a:path w="7283450" h="1363345">
                <a:moveTo>
                  <a:pt x="6705680" y="1061171"/>
                </a:moveTo>
                <a:lnTo>
                  <a:pt x="6671218" y="1041275"/>
                </a:lnTo>
                <a:lnTo>
                  <a:pt x="6691114" y="1006809"/>
                </a:lnTo>
                <a:lnTo>
                  <a:pt x="6725580" y="1026705"/>
                </a:lnTo>
                <a:lnTo>
                  <a:pt x="6705680" y="1061171"/>
                </a:lnTo>
                <a:close/>
              </a:path>
              <a:path w="7283450" h="1363345">
                <a:moveTo>
                  <a:pt x="6646232" y="1169359"/>
                </a:moveTo>
                <a:lnTo>
                  <a:pt x="6607253" y="1146856"/>
                </a:lnTo>
                <a:lnTo>
                  <a:pt x="6629761" y="1107872"/>
                </a:lnTo>
                <a:lnTo>
                  <a:pt x="6668735" y="1130375"/>
                </a:lnTo>
                <a:lnTo>
                  <a:pt x="6646232" y="1169359"/>
                </a:lnTo>
                <a:close/>
              </a:path>
              <a:path w="7283450" h="1363345">
                <a:moveTo>
                  <a:pt x="6586784" y="1277543"/>
                </a:moveTo>
                <a:lnTo>
                  <a:pt x="6543292" y="1252433"/>
                </a:lnTo>
                <a:lnTo>
                  <a:pt x="6568402" y="1208936"/>
                </a:lnTo>
                <a:lnTo>
                  <a:pt x="6611895" y="1234046"/>
                </a:lnTo>
                <a:lnTo>
                  <a:pt x="6586784" y="1277543"/>
                </a:lnTo>
                <a:close/>
              </a:path>
              <a:path w="7283450" h="1363345">
                <a:moveTo>
                  <a:pt x="7226379" y="363967"/>
                </a:moveTo>
                <a:lnTo>
                  <a:pt x="7223914" y="362549"/>
                </a:lnTo>
                <a:lnTo>
                  <a:pt x="7225338" y="360084"/>
                </a:lnTo>
                <a:lnTo>
                  <a:pt x="7227797" y="361508"/>
                </a:lnTo>
                <a:lnTo>
                  <a:pt x="7226379" y="363967"/>
                </a:lnTo>
                <a:close/>
              </a:path>
              <a:path w="7283450" h="1363345">
                <a:moveTo>
                  <a:pt x="7167446" y="474095"/>
                </a:moveTo>
                <a:lnTo>
                  <a:pt x="7158010" y="468645"/>
                </a:lnTo>
                <a:lnTo>
                  <a:pt x="7163459" y="459209"/>
                </a:lnTo>
                <a:lnTo>
                  <a:pt x="7172895" y="464653"/>
                </a:lnTo>
                <a:lnTo>
                  <a:pt x="7167446" y="474095"/>
                </a:lnTo>
                <a:close/>
              </a:path>
              <a:path w="7283450" h="1363345">
                <a:moveTo>
                  <a:pt x="7108170" y="582923"/>
                </a:moveTo>
                <a:lnTo>
                  <a:pt x="7093399" y="574393"/>
                </a:lnTo>
                <a:lnTo>
                  <a:pt x="7101929" y="559627"/>
                </a:lnTo>
                <a:lnTo>
                  <a:pt x="7116695" y="568152"/>
                </a:lnTo>
                <a:lnTo>
                  <a:pt x="7108170" y="582923"/>
                </a:lnTo>
                <a:close/>
              </a:path>
              <a:path w="7283450" h="1363345">
                <a:moveTo>
                  <a:pt x="7048804" y="691427"/>
                </a:moveTo>
                <a:lnTo>
                  <a:pt x="7029114" y="680061"/>
                </a:lnTo>
                <a:lnTo>
                  <a:pt x="7040480" y="660370"/>
                </a:lnTo>
                <a:lnTo>
                  <a:pt x="7060175" y="671737"/>
                </a:lnTo>
                <a:lnTo>
                  <a:pt x="7048804" y="691427"/>
                </a:lnTo>
                <a:close/>
              </a:path>
              <a:path w="7283450" h="1363345">
                <a:moveTo>
                  <a:pt x="6989266" y="799290"/>
                </a:moveTo>
                <a:lnTo>
                  <a:pt x="6965473" y="785551"/>
                </a:lnTo>
                <a:lnTo>
                  <a:pt x="6979213" y="761754"/>
                </a:lnTo>
                <a:lnTo>
                  <a:pt x="7003005" y="775493"/>
                </a:lnTo>
                <a:lnTo>
                  <a:pt x="6989266" y="799290"/>
                </a:lnTo>
                <a:close/>
              </a:path>
              <a:path w="7283450" h="1363345">
                <a:moveTo>
                  <a:pt x="6929818" y="907474"/>
                </a:moveTo>
                <a:lnTo>
                  <a:pt x="6901507" y="891132"/>
                </a:lnTo>
                <a:lnTo>
                  <a:pt x="6917850" y="862822"/>
                </a:lnTo>
                <a:lnTo>
                  <a:pt x="6946160" y="879164"/>
                </a:lnTo>
                <a:lnTo>
                  <a:pt x="6929818" y="907474"/>
                </a:lnTo>
                <a:close/>
              </a:path>
              <a:path w="7283450" h="1363345">
                <a:moveTo>
                  <a:pt x="6870279" y="1015334"/>
                </a:moveTo>
                <a:lnTo>
                  <a:pt x="6837866" y="996618"/>
                </a:lnTo>
                <a:lnTo>
                  <a:pt x="6856582" y="964205"/>
                </a:lnTo>
                <a:lnTo>
                  <a:pt x="6888995" y="982921"/>
                </a:lnTo>
                <a:lnTo>
                  <a:pt x="6870279" y="1015334"/>
                </a:lnTo>
                <a:close/>
              </a:path>
              <a:path w="7283450" h="1363345">
                <a:moveTo>
                  <a:pt x="6810826" y="1123522"/>
                </a:moveTo>
                <a:lnTo>
                  <a:pt x="6773901" y="1102199"/>
                </a:lnTo>
                <a:lnTo>
                  <a:pt x="6795219" y="1065273"/>
                </a:lnTo>
                <a:lnTo>
                  <a:pt x="6832145" y="1086597"/>
                </a:lnTo>
                <a:lnTo>
                  <a:pt x="6810826" y="1123522"/>
                </a:lnTo>
                <a:close/>
              </a:path>
              <a:path w="7283450" h="1363345">
                <a:moveTo>
                  <a:pt x="6751288" y="1231381"/>
                </a:moveTo>
                <a:lnTo>
                  <a:pt x="6710260" y="1207694"/>
                </a:lnTo>
                <a:lnTo>
                  <a:pt x="6733947" y="1166661"/>
                </a:lnTo>
                <a:lnTo>
                  <a:pt x="6774980" y="1190348"/>
                </a:lnTo>
                <a:lnTo>
                  <a:pt x="6751288" y="1231381"/>
                </a:lnTo>
                <a:close/>
              </a:path>
              <a:path w="7283450" h="1363345">
                <a:moveTo>
                  <a:pt x="6691835" y="1339560"/>
                </a:moveTo>
                <a:lnTo>
                  <a:pt x="6646299" y="1313270"/>
                </a:lnTo>
                <a:lnTo>
                  <a:pt x="6672594" y="1267724"/>
                </a:lnTo>
                <a:lnTo>
                  <a:pt x="6718130" y="1294019"/>
                </a:lnTo>
                <a:lnTo>
                  <a:pt x="6691835" y="1339560"/>
                </a:lnTo>
                <a:close/>
              </a:path>
              <a:path w="7283450" h="1363345">
                <a:moveTo>
                  <a:pt x="7211836" y="639769"/>
                </a:moveTo>
                <a:lnTo>
                  <a:pt x="7201583" y="633847"/>
                </a:lnTo>
                <a:lnTo>
                  <a:pt x="7207505" y="623588"/>
                </a:lnTo>
                <a:lnTo>
                  <a:pt x="7217758" y="629510"/>
                </a:lnTo>
                <a:lnTo>
                  <a:pt x="7211836" y="639769"/>
                </a:lnTo>
                <a:close/>
              </a:path>
              <a:path w="7283450" h="1363345">
                <a:moveTo>
                  <a:pt x="7153778" y="753134"/>
                </a:moveTo>
                <a:lnTo>
                  <a:pt x="7132441" y="740812"/>
                </a:lnTo>
                <a:lnTo>
                  <a:pt x="7144757" y="719475"/>
                </a:lnTo>
                <a:lnTo>
                  <a:pt x="7166095" y="731796"/>
                </a:lnTo>
                <a:lnTo>
                  <a:pt x="7153778" y="753134"/>
                </a:lnTo>
                <a:close/>
              </a:path>
              <a:path w="7283450" h="1363345">
                <a:moveTo>
                  <a:pt x="7094412" y="861638"/>
                </a:moveTo>
                <a:lnTo>
                  <a:pt x="7068155" y="846480"/>
                </a:lnTo>
                <a:lnTo>
                  <a:pt x="7083313" y="820218"/>
                </a:lnTo>
                <a:lnTo>
                  <a:pt x="7109575" y="835381"/>
                </a:lnTo>
                <a:lnTo>
                  <a:pt x="7094412" y="861638"/>
                </a:lnTo>
                <a:close/>
              </a:path>
              <a:path w="7283450" h="1363345">
                <a:moveTo>
                  <a:pt x="7034873" y="969502"/>
                </a:moveTo>
                <a:lnTo>
                  <a:pt x="7004514" y="951970"/>
                </a:lnTo>
                <a:lnTo>
                  <a:pt x="7022041" y="921611"/>
                </a:lnTo>
                <a:lnTo>
                  <a:pt x="7052405" y="939138"/>
                </a:lnTo>
                <a:lnTo>
                  <a:pt x="7034873" y="969502"/>
                </a:lnTo>
                <a:close/>
              </a:path>
              <a:path w="7283450" h="1363345">
                <a:moveTo>
                  <a:pt x="6975420" y="1077680"/>
                </a:moveTo>
                <a:lnTo>
                  <a:pt x="6940548" y="1057546"/>
                </a:lnTo>
                <a:lnTo>
                  <a:pt x="6960682" y="1022674"/>
                </a:lnTo>
                <a:lnTo>
                  <a:pt x="6995554" y="1042809"/>
                </a:lnTo>
                <a:lnTo>
                  <a:pt x="6975420" y="1077680"/>
                </a:lnTo>
                <a:close/>
              </a:path>
              <a:path w="7283450" h="1363345">
                <a:moveTo>
                  <a:pt x="6915882" y="1185540"/>
                </a:moveTo>
                <a:lnTo>
                  <a:pt x="6876907" y="1163037"/>
                </a:lnTo>
                <a:lnTo>
                  <a:pt x="6899410" y="1124062"/>
                </a:lnTo>
                <a:lnTo>
                  <a:pt x="6938385" y="1146565"/>
                </a:lnTo>
                <a:lnTo>
                  <a:pt x="6915882" y="1185540"/>
                </a:lnTo>
                <a:close/>
              </a:path>
              <a:path w="7283450" h="1363345">
                <a:moveTo>
                  <a:pt x="6856433" y="1293724"/>
                </a:moveTo>
                <a:lnTo>
                  <a:pt x="6812946" y="1268618"/>
                </a:lnTo>
                <a:lnTo>
                  <a:pt x="6838052" y="1225125"/>
                </a:lnTo>
                <a:lnTo>
                  <a:pt x="6881544" y="1250237"/>
                </a:lnTo>
                <a:lnTo>
                  <a:pt x="6856433" y="1293724"/>
                </a:lnTo>
                <a:close/>
              </a:path>
              <a:path w="7283450" h="1363345">
                <a:moveTo>
                  <a:pt x="7254932" y="800590"/>
                </a:moveTo>
                <a:lnTo>
                  <a:pt x="7250008" y="797748"/>
                </a:lnTo>
                <a:lnTo>
                  <a:pt x="7252855" y="792825"/>
                </a:lnTo>
                <a:lnTo>
                  <a:pt x="7257774" y="795666"/>
                </a:lnTo>
                <a:lnTo>
                  <a:pt x="7254932" y="800590"/>
                </a:lnTo>
                <a:close/>
              </a:path>
              <a:path w="7283450" h="1363345">
                <a:moveTo>
                  <a:pt x="7198168" y="918808"/>
                </a:moveTo>
                <a:lnTo>
                  <a:pt x="7176014" y="906018"/>
                </a:lnTo>
                <a:lnTo>
                  <a:pt x="7188808" y="883859"/>
                </a:lnTo>
                <a:lnTo>
                  <a:pt x="7210962" y="896654"/>
                </a:lnTo>
                <a:lnTo>
                  <a:pt x="7198168" y="918808"/>
                </a:lnTo>
                <a:close/>
              </a:path>
              <a:path w="7283450" h="1363345">
                <a:moveTo>
                  <a:pt x="7140020" y="1031844"/>
                </a:moveTo>
                <a:lnTo>
                  <a:pt x="7107196" y="1012894"/>
                </a:lnTo>
                <a:lnTo>
                  <a:pt x="7126146" y="980070"/>
                </a:lnTo>
                <a:lnTo>
                  <a:pt x="7158969" y="999020"/>
                </a:lnTo>
                <a:lnTo>
                  <a:pt x="7140020" y="1031844"/>
                </a:lnTo>
                <a:close/>
              </a:path>
              <a:path w="7283450" h="1363345">
                <a:moveTo>
                  <a:pt x="7080566" y="1140032"/>
                </a:moveTo>
                <a:lnTo>
                  <a:pt x="7043230" y="1118475"/>
                </a:lnTo>
                <a:lnTo>
                  <a:pt x="7064787" y="1081134"/>
                </a:lnTo>
                <a:lnTo>
                  <a:pt x="7102124" y="1102691"/>
                </a:lnTo>
                <a:lnTo>
                  <a:pt x="7080566" y="1140032"/>
                </a:lnTo>
                <a:close/>
              </a:path>
              <a:path w="7283450" h="1363345">
                <a:moveTo>
                  <a:pt x="7021033" y="1247886"/>
                </a:moveTo>
                <a:lnTo>
                  <a:pt x="6979589" y="1223960"/>
                </a:lnTo>
                <a:lnTo>
                  <a:pt x="7003515" y="1182521"/>
                </a:lnTo>
                <a:lnTo>
                  <a:pt x="7044954" y="1206447"/>
                </a:lnTo>
                <a:lnTo>
                  <a:pt x="7021033" y="1247886"/>
                </a:lnTo>
                <a:close/>
              </a:path>
              <a:path w="7283450" h="1363345">
                <a:moveTo>
                  <a:pt x="6961575" y="1356070"/>
                </a:moveTo>
                <a:lnTo>
                  <a:pt x="6915628" y="1329541"/>
                </a:lnTo>
                <a:lnTo>
                  <a:pt x="6942157" y="1283589"/>
                </a:lnTo>
                <a:lnTo>
                  <a:pt x="6988109" y="1310118"/>
                </a:lnTo>
                <a:lnTo>
                  <a:pt x="6961575" y="1356070"/>
                </a:lnTo>
                <a:close/>
              </a:path>
              <a:path w="7283450" h="1363345">
                <a:moveTo>
                  <a:pt x="7240308" y="1076071"/>
                </a:moveTo>
                <a:lnTo>
                  <a:pt x="7228002" y="1068965"/>
                </a:lnTo>
                <a:lnTo>
                  <a:pt x="7235108" y="1056653"/>
                </a:lnTo>
                <a:lnTo>
                  <a:pt x="7247414" y="1063759"/>
                </a:lnTo>
                <a:lnTo>
                  <a:pt x="7240308" y="1076071"/>
                </a:lnTo>
                <a:close/>
              </a:path>
              <a:path w="7283450" h="1363345">
                <a:moveTo>
                  <a:pt x="7184671" y="1198491"/>
                </a:moveTo>
                <a:lnTo>
                  <a:pt x="7149794" y="1178357"/>
                </a:lnTo>
                <a:lnTo>
                  <a:pt x="7169929" y="1143485"/>
                </a:lnTo>
                <a:lnTo>
                  <a:pt x="7204806" y="1163619"/>
                </a:lnTo>
                <a:lnTo>
                  <a:pt x="7184671" y="1198491"/>
                </a:lnTo>
                <a:close/>
              </a:path>
              <a:path w="7283450" h="1363345">
                <a:moveTo>
                  <a:pt x="7126173" y="1310233"/>
                </a:moveTo>
                <a:lnTo>
                  <a:pt x="7082271" y="1284888"/>
                </a:lnTo>
                <a:lnTo>
                  <a:pt x="7107615" y="1240985"/>
                </a:lnTo>
                <a:lnTo>
                  <a:pt x="7151518" y="1266330"/>
                </a:lnTo>
                <a:lnTo>
                  <a:pt x="7126173" y="1310233"/>
                </a:lnTo>
                <a:close/>
              </a:path>
              <a:path w="7283450" h="1363345">
                <a:moveTo>
                  <a:pt x="7282272" y="1232685"/>
                </a:moveTo>
                <a:lnTo>
                  <a:pt x="7280629" y="1231735"/>
                </a:lnTo>
                <a:lnTo>
                  <a:pt x="7281580" y="1230096"/>
                </a:lnTo>
                <a:lnTo>
                  <a:pt x="7283218" y="1231042"/>
                </a:lnTo>
                <a:lnTo>
                  <a:pt x="7282272" y="1232685"/>
                </a:lnTo>
                <a:close/>
              </a:path>
              <a:path w="7283450" h="1363345">
                <a:moveTo>
                  <a:pt x="7226372" y="1354136"/>
                </a:moveTo>
                <a:lnTo>
                  <a:pt x="7203402" y="1340869"/>
                </a:lnTo>
                <a:lnTo>
                  <a:pt x="7216663" y="1317893"/>
                </a:lnTo>
                <a:lnTo>
                  <a:pt x="7239640" y="1331160"/>
                </a:lnTo>
                <a:lnTo>
                  <a:pt x="7226372" y="1354136"/>
                </a:lnTo>
                <a:close/>
              </a:path>
            </a:pathLst>
          </a:custGeom>
          <a:solidFill>
            <a:srgbClr val="1B4E82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10044" y="2540836"/>
            <a:ext cx="3978275" cy="1363345"/>
          </a:xfrm>
          <a:custGeom>
            <a:avLst/>
            <a:gdLst/>
            <a:ahLst/>
            <a:cxnLst/>
            <a:rect l="l" t="t" r="r" b="b"/>
            <a:pathLst>
              <a:path w="3978275" h="1363345">
                <a:moveTo>
                  <a:pt x="226353" y="58912"/>
                </a:moveTo>
                <a:lnTo>
                  <a:pt x="192952" y="1060"/>
                </a:lnTo>
                <a:lnTo>
                  <a:pt x="194791" y="0"/>
                </a:lnTo>
                <a:lnTo>
                  <a:pt x="269468" y="0"/>
                </a:lnTo>
                <a:lnTo>
                  <a:pt x="284201" y="25516"/>
                </a:lnTo>
                <a:lnTo>
                  <a:pt x="226353" y="58912"/>
                </a:lnTo>
                <a:close/>
              </a:path>
              <a:path w="3978275" h="1363345">
                <a:moveTo>
                  <a:pt x="496003" y="42732"/>
                </a:moveTo>
                <a:lnTo>
                  <a:pt x="471332" y="0"/>
                </a:lnTo>
                <a:lnTo>
                  <a:pt x="548469" y="0"/>
                </a:lnTo>
                <a:lnTo>
                  <a:pt x="553856" y="9331"/>
                </a:lnTo>
                <a:lnTo>
                  <a:pt x="496003" y="42732"/>
                </a:lnTo>
                <a:close/>
              </a:path>
              <a:path w="3978275" h="1363345">
                <a:moveTo>
                  <a:pt x="661467" y="85327"/>
                </a:moveTo>
                <a:lnTo>
                  <a:pt x="629255" y="29532"/>
                </a:lnTo>
                <a:lnTo>
                  <a:pt x="680403" y="0"/>
                </a:lnTo>
                <a:lnTo>
                  <a:pt x="686597" y="0"/>
                </a:lnTo>
                <a:lnTo>
                  <a:pt x="717266" y="53115"/>
                </a:lnTo>
                <a:lnTo>
                  <a:pt x="661467" y="85327"/>
                </a:lnTo>
                <a:close/>
              </a:path>
              <a:path w="3978275" h="1363345">
                <a:moveTo>
                  <a:pt x="765658" y="26543"/>
                </a:moveTo>
                <a:lnTo>
                  <a:pt x="750333" y="0"/>
                </a:lnTo>
                <a:lnTo>
                  <a:pt x="811629" y="0"/>
                </a:lnTo>
                <a:lnTo>
                  <a:pt x="765658" y="26543"/>
                </a:lnTo>
                <a:close/>
              </a:path>
              <a:path w="3978275" h="1363345">
                <a:moveTo>
                  <a:pt x="931036" y="69472"/>
                </a:moveTo>
                <a:lnTo>
                  <a:pt x="898585" y="13257"/>
                </a:lnTo>
                <a:lnTo>
                  <a:pt x="921547" y="0"/>
                </a:lnTo>
                <a:lnTo>
                  <a:pt x="965875" y="0"/>
                </a:lnTo>
                <a:lnTo>
                  <a:pt x="987246" y="37016"/>
                </a:lnTo>
                <a:lnTo>
                  <a:pt x="931036" y="69472"/>
                </a:lnTo>
                <a:close/>
              </a:path>
              <a:path w="3978275" h="1363345">
                <a:moveTo>
                  <a:pt x="1035743" y="8739"/>
                </a:moveTo>
                <a:lnTo>
                  <a:pt x="1030695" y="0"/>
                </a:lnTo>
                <a:lnTo>
                  <a:pt x="1050882" y="0"/>
                </a:lnTo>
                <a:lnTo>
                  <a:pt x="1035743" y="8739"/>
                </a:lnTo>
                <a:close/>
              </a:path>
              <a:path w="3978275" h="1363345">
                <a:moveTo>
                  <a:pt x="1200600" y="53607"/>
                </a:moveTo>
                <a:lnTo>
                  <a:pt x="1169649" y="0"/>
                </a:lnTo>
                <a:lnTo>
                  <a:pt x="1245143" y="0"/>
                </a:lnTo>
                <a:lnTo>
                  <a:pt x="1257221" y="20917"/>
                </a:lnTo>
                <a:lnTo>
                  <a:pt x="1200600" y="53607"/>
                </a:lnTo>
                <a:close/>
              </a:path>
              <a:path w="3978275" h="1363345">
                <a:moveTo>
                  <a:pt x="1470255" y="37422"/>
                </a:moveTo>
                <a:lnTo>
                  <a:pt x="1448650" y="0"/>
                </a:lnTo>
                <a:lnTo>
                  <a:pt x="1524144" y="0"/>
                </a:lnTo>
                <a:lnTo>
                  <a:pt x="1526876" y="4732"/>
                </a:lnTo>
                <a:lnTo>
                  <a:pt x="1470255" y="37422"/>
                </a:lnTo>
                <a:close/>
              </a:path>
              <a:path w="3978275" h="1363345">
                <a:moveTo>
                  <a:pt x="1635718" y="80026"/>
                </a:moveTo>
                <a:lnTo>
                  <a:pt x="1604213" y="25454"/>
                </a:lnTo>
                <a:lnTo>
                  <a:pt x="1648302" y="0"/>
                </a:lnTo>
                <a:lnTo>
                  <a:pt x="1662271" y="0"/>
                </a:lnTo>
                <a:lnTo>
                  <a:pt x="1690285" y="48521"/>
                </a:lnTo>
                <a:lnTo>
                  <a:pt x="1635718" y="80026"/>
                </a:lnTo>
                <a:close/>
              </a:path>
              <a:path w="3978275" h="1363345">
                <a:moveTo>
                  <a:pt x="1739991" y="20912"/>
                </a:moveTo>
                <a:lnTo>
                  <a:pt x="1727918" y="0"/>
                </a:lnTo>
                <a:lnTo>
                  <a:pt x="1776215" y="0"/>
                </a:lnTo>
                <a:lnTo>
                  <a:pt x="1739991" y="20912"/>
                </a:lnTo>
                <a:close/>
              </a:path>
              <a:path w="3978275" h="1363345">
                <a:moveTo>
                  <a:pt x="1905282" y="64161"/>
                </a:moveTo>
                <a:lnTo>
                  <a:pt x="1873543" y="9183"/>
                </a:lnTo>
                <a:lnTo>
                  <a:pt x="1889446" y="0"/>
                </a:lnTo>
                <a:lnTo>
                  <a:pt x="1941544" y="0"/>
                </a:lnTo>
                <a:lnTo>
                  <a:pt x="1960260" y="32422"/>
                </a:lnTo>
                <a:lnTo>
                  <a:pt x="1905282" y="64161"/>
                </a:lnTo>
                <a:close/>
              </a:path>
              <a:path w="3978275" h="1363345">
                <a:moveTo>
                  <a:pt x="2010343" y="2139"/>
                </a:moveTo>
                <a:lnTo>
                  <a:pt x="2009106" y="0"/>
                </a:lnTo>
                <a:lnTo>
                  <a:pt x="2014049" y="0"/>
                </a:lnTo>
                <a:lnTo>
                  <a:pt x="2010343" y="2139"/>
                </a:lnTo>
                <a:close/>
              </a:path>
              <a:path w="3978275" h="1363345">
                <a:moveTo>
                  <a:pt x="2174937" y="47976"/>
                </a:moveTo>
                <a:lnTo>
                  <a:pt x="2147234" y="0"/>
                </a:lnTo>
                <a:lnTo>
                  <a:pt x="2220545" y="0"/>
                </a:lnTo>
                <a:lnTo>
                  <a:pt x="2229915" y="16232"/>
                </a:lnTo>
                <a:lnTo>
                  <a:pt x="2174937" y="47976"/>
                </a:lnTo>
                <a:close/>
              </a:path>
              <a:path w="3978275" h="1363345">
                <a:moveTo>
                  <a:pt x="2444502" y="32116"/>
                </a:moveTo>
                <a:lnTo>
                  <a:pt x="2426035" y="133"/>
                </a:lnTo>
                <a:lnTo>
                  <a:pt x="2425957" y="0"/>
                </a:lnTo>
                <a:lnTo>
                  <a:pt x="2499818" y="0"/>
                </a:lnTo>
                <a:lnTo>
                  <a:pt x="2499895" y="133"/>
                </a:lnTo>
                <a:lnTo>
                  <a:pt x="2444502" y="32116"/>
                </a:lnTo>
                <a:close/>
              </a:path>
              <a:path w="3978275" h="1363345">
                <a:moveTo>
                  <a:pt x="2610051" y="74391"/>
                </a:moveTo>
                <a:lnTo>
                  <a:pt x="2579496" y="21461"/>
                </a:lnTo>
                <a:lnTo>
                  <a:pt x="2616670" y="0"/>
                </a:lnTo>
                <a:lnTo>
                  <a:pt x="2637669" y="0"/>
                </a:lnTo>
                <a:lnTo>
                  <a:pt x="2662980" y="43831"/>
                </a:lnTo>
                <a:lnTo>
                  <a:pt x="2610051" y="74391"/>
                </a:lnTo>
                <a:close/>
              </a:path>
              <a:path w="3978275" h="1363345">
                <a:moveTo>
                  <a:pt x="2714419" y="14957"/>
                </a:moveTo>
                <a:lnTo>
                  <a:pt x="2705784" y="0"/>
                </a:lnTo>
                <a:lnTo>
                  <a:pt x="2740322" y="0"/>
                </a:lnTo>
                <a:lnTo>
                  <a:pt x="2714419" y="14957"/>
                </a:lnTo>
                <a:close/>
              </a:path>
              <a:path w="3978275" h="1363345">
                <a:moveTo>
                  <a:pt x="2879620" y="58530"/>
                </a:moveTo>
                <a:lnTo>
                  <a:pt x="2848826" y="5191"/>
                </a:lnTo>
                <a:lnTo>
                  <a:pt x="2857819" y="0"/>
                </a:lnTo>
                <a:lnTo>
                  <a:pt x="2916942" y="0"/>
                </a:lnTo>
                <a:lnTo>
                  <a:pt x="2932960" y="27737"/>
                </a:lnTo>
                <a:lnTo>
                  <a:pt x="2879620" y="58530"/>
                </a:lnTo>
                <a:close/>
              </a:path>
              <a:path w="3978275" h="1363345">
                <a:moveTo>
                  <a:pt x="3149189" y="42666"/>
                </a:moveTo>
                <a:lnTo>
                  <a:pt x="3124556" y="0"/>
                </a:lnTo>
                <a:lnTo>
                  <a:pt x="3196215" y="0"/>
                </a:lnTo>
                <a:lnTo>
                  <a:pt x="3202934" y="11638"/>
                </a:lnTo>
                <a:lnTo>
                  <a:pt x="3149189" y="42666"/>
                </a:lnTo>
                <a:close/>
              </a:path>
              <a:path w="3978275" h="1363345">
                <a:moveTo>
                  <a:pt x="3418925" y="26156"/>
                </a:moveTo>
                <a:lnTo>
                  <a:pt x="3403824" y="0"/>
                </a:lnTo>
                <a:lnTo>
                  <a:pt x="3464232" y="0"/>
                </a:lnTo>
                <a:lnTo>
                  <a:pt x="3418925" y="26156"/>
                </a:lnTo>
                <a:close/>
              </a:path>
              <a:path w="3978275" h="1363345">
                <a:moveTo>
                  <a:pt x="3584303" y="69085"/>
                </a:moveTo>
                <a:lnTo>
                  <a:pt x="3554455" y="17388"/>
                </a:lnTo>
                <a:lnTo>
                  <a:pt x="3584570" y="0"/>
                </a:lnTo>
                <a:lnTo>
                  <a:pt x="3613344" y="0"/>
                </a:lnTo>
                <a:lnTo>
                  <a:pt x="3636000" y="39237"/>
                </a:lnTo>
                <a:lnTo>
                  <a:pt x="3584303" y="69085"/>
                </a:lnTo>
                <a:close/>
              </a:path>
              <a:path w="3978275" h="1363345">
                <a:moveTo>
                  <a:pt x="3688838" y="9002"/>
                </a:moveTo>
                <a:lnTo>
                  <a:pt x="3683642" y="0"/>
                </a:lnTo>
                <a:lnTo>
                  <a:pt x="3704430" y="0"/>
                </a:lnTo>
                <a:lnTo>
                  <a:pt x="3688838" y="9002"/>
                </a:lnTo>
                <a:close/>
              </a:path>
              <a:path w="3978275" h="1363345">
                <a:moveTo>
                  <a:pt x="3853867" y="53225"/>
                </a:moveTo>
                <a:lnTo>
                  <a:pt x="3823785" y="1112"/>
                </a:lnTo>
                <a:lnTo>
                  <a:pt x="3825714" y="0"/>
                </a:lnTo>
                <a:lnTo>
                  <a:pt x="3892622" y="0"/>
                </a:lnTo>
                <a:lnTo>
                  <a:pt x="3905980" y="23138"/>
                </a:lnTo>
                <a:lnTo>
                  <a:pt x="3853867" y="53225"/>
                </a:lnTo>
                <a:close/>
              </a:path>
              <a:path w="3978275" h="1363345">
                <a:moveTo>
                  <a:pt x="153610" y="1320570"/>
                </a:moveTo>
                <a:lnTo>
                  <a:pt x="151241" y="1316468"/>
                </a:lnTo>
                <a:lnTo>
                  <a:pt x="155343" y="1314099"/>
                </a:lnTo>
                <a:lnTo>
                  <a:pt x="157712" y="1318201"/>
                </a:lnTo>
                <a:lnTo>
                  <a:pt x="153610" y="1320570"/>
                </a:lnTo>
                <a:close/>
              </a:path>
              <a:path w="3978275" h="1363345">
                <a:moveTo>
                  <a:pt x="92595" y="1218208"/>
                </a:moveTo>
                <a:lnTo>
                  <a:pt x="88569" y="1211235"/>
                </a:lnTo>
                <a:lnTo>
                  <a:pt x="95547" y="1207209"/>
                </a:lnTo>
                <a:lnTo>
                  <a:pt x="99573" y="1214182"/>
                </a:lnTo>
                <a:lnTo>
                  <a:pt x="92595" y="1218208"/>
                </a:lnTo>
                <a:close/>
              </a:path>
              <a:path w="3978275" h="1363345">
                <a:moveTo>
                  <a:pt x="32971" y="1110673"/>
                </a:moveTo>
                <a:lnTo>
                  <a:pt x="31080" y="1107397"/>
                </a:lnTo>
                <a:lnTo>
                  <a:pt x="34361" y="1105501"/>
                </a:lnTo>
                <a:lnTo>
                  <a:pt x="36257" y="1108777"/>
                </a:lnTo>
                <a:lnTo>
                  <a:pt x="32971" y="1110673"/>
                </a:lnTo>
                <a:close/>
              </a:path>
              <a:path w="3978275" h="1363345">
                <a:moveTo>
                  <a:pt x="319073" y="1363174"/>
                </a:moveTo>
                <a:lnTo>
                  <a:pt x="317889" y="1361120"/>
                </a:lnTo>
                <a:lnTo>
                  <a:pt x="319942" y="1359936"/>
                </a:lnTo>
                <a:lnTo>
                  <a:pt x="321127" y="1361990"/>
                </a:lnTo>
                <a:lnTo>
                  <a:pt x="319073" y="1363174"/>
                </a:lnTo>
                <a:close/>
              </a:path>
              <a:path w="3978275" h="1363345">
                <a:moveTo>
                  <a:pt x="257715" y="1262111"/>
                </a:moveTo>
                <a:lnTo>
                  <a:pt x="253923" y="1255544"/>
                </a:lnTo>
                <a:lnTo>
                  <a:pt x="260485" y="1251752"/>
                </a:lnTo>
                <a:lnTo>
                  <a:pt x="264277" y="1258319"/>
                </a:lnTo>
                <a:lnTo>
                  <a:pt x="257715" y="1262111"/>
                </a:lnTo>
                <a:close/>
              </a:path>
              <a:path w="3978275" h="1363345">
                <a:moveTo>
                  <a:pt x="196443" y="1160723"/>
                </a:moveTo>
                <a:lnTo>
                  <a:pt x="190282" y="1150054"/>
                </a:lnTo>
                <a:lnTo>
                  <a:pt x="200951" y="1143898"/>
                </a:lnTo>
                <a:lnTo>
                  <a:pt x="207107" y="1154562"/>
                </a:lnTo>
                <a:lnTo>
                  <a:pt x="196443" y="1160723"/>
                </a:lnTo>
                <a:close/>
              </a:path>
              <a:path w="3978275" h="1363345">
                <a:moveTo>
                  <a:pt x="135080" y="1059660"/>
                </a:moveTo>
                <a:lnTo>
                  <a:pt x="126317" y="1044473"/>
                </a:lnTo>
                <a:lnTo>
                  <a:pt x="141499" y="1035709"/>
                </a:lnTo>
                <a:lnTo>
                  <a:pt x="150262" y="1050891"/>
                </a:lnTo>
                <a:lnTo>
                  <a:pt x="135080" y="1059660"/>
                </a:lnTo>
                <a:close/>
              </a:path>
              <a:path w="3978275" h="1363345">
                <a:moveTo>
                  <a:pt x="75026" y="953739"/>
                </a:moveTo>
                <a:lnTo>
                  <a:pt x="67208" y="940196"/>
                </a:lnTo>
                <a:lnTo>
                  <a:pt x="80747" y="932382"/>
                </a:lnTo>
                <a:lnTo>
                  <a:pt x="88565" y="945922"/>
                </a:lnTo>
                <a:lnTo>
                  <a:pt x="75026" y="953739"/>
                </a:lnTo>
                <a:close/>
              </a:path>
              <a:path w="3978275" h="1363345">
                <a:moveTo>
                  <a:pt x="16872" y="840699"/>
                </a:moveTo>
                <a:lnTo>
                  <a:pt x="15215" y="837828"/>
                </a:lnTo>
                <a:lnTo>
                  <a:pt x="18090" y="836171"/>
                </a:lnTo>
                <a:lnTo>
                  <a:pt x="19747" y="839042"/>
                </a:lnTo>
                <a:lnTo>
                  <a:pt x="16872" y="840699"/>
                </a:lnTo>
                <a:close/>
              </a:path>
              <a:path w="3978275" h="1363345">
                <a:moveTo>
                  <a:pt x="423174" y="1304710"/>
                </a:moveTo>
                <a:lnTo>
                  <a:pt x="420571" y="1300197"/>
                </a:lnTo>
                <a:lnTo>
                  <a:pt x="425084" y="1297590"/>
                </a:lnTo>
                <a:lnTo>
                  <a:pt x="427687" y="1302103"/>
                </a:lnTo>
                <a:lnTo>
                  <a:pt x="423174" y="1304710"/>
                </a:lnTo>
                <a:close/>
              </a:path>
              <a:path w="3978275" h="1363345">
                <a:moveTo>
                  <a:pt x="361906" y="1203322"/>
                </a:moveTo>
                <a:lnTo>
                  <a:pt x="356930" y="1194702"/>
                </a:lnTo>
                <a:lnTo>
                  <a:pt x="365546" y="1189730"/>
                </a:lnTo>
                <a:lnTo>
                  <a:pt x="370522" y="1198351"/>
                </a:lnTo>
                <a:lnTo>
                  <a:pt x="361906" y="1203322"/>
                </a:lnTo>
                <a:close/>
              </a:path>
              <a:path w="3978275" h="1363345">
                <a:moveTo>
                  <a:pt x="300544" y="1102259"/>
                </a:moveTo>
                <a:lnTo>
                  <a:pt x="292965" y="1089126"/>
                </a:lnTo>
                <a:lnTo>
                  <a:pt x="306098" y="1081547"/>
                </a:lnTo>
                <a:lnTo>
                  <a:pt x="313677" y="1094680"/>
                </a:lnTo>
                <a:lnTo>
                  <a:pt x="300544" y="1102259"/>
                </a:lnTo>
                <a:close/>
              </a:path>
              <a:path w="3978275" h="1363345">
                <a:moveTo>
                  <a:pt x="239186" y="1001191"/>
                </a:moveTo>
                <a:lnTo>
                  <a:pt x="228999" y="983554"/>
                </a:lnTo>
                <a:lnTo>
                  <a:pt x="246645" y="973368"/>
                </a:lnTo>
                <a:lnTo>
                  <a:pt x="256827" y="991004"/>
                </a:lnTo>
                <a:lnTo>
                  <a:pt x="239186" y="1001191"/>
                </a:lnTo>
                <a:close/>
              </a:path>
              <a:path w="3978275" h="1363345">
                <a:moveTo>
                  <a:pt x="177827" y="900128"/>
                </a:moveTo>
                <a:lnTo>
                  <a:pt x="165038" y="877968"/>
                </a:lnTo>
                <a:lnTo>
                  <a:pt x="187192" y="865179"/>
                </a:lnTo>
                <a:lnTo>
                  <a:pt x="199982" y="887333"/>
                </a:lnTo>
                <a:lnTo>
                  <a:pt x="177827" y="900128"/>
                </a:lnTo>
                <a:close/>
              </a:path>
              <a:path w="3978275" h="1363345">
                <a:moveTo>
                  <a:pt x="116641" y="798420"/>
                </a:moveTo>
                <a:lnTo>
                  <a:pt x="101717" y="772569"/>
                </a:lnTo>
                <a:lnTo>
                  <a:pt x="127568" y="757645"/>
                </a:lnTo>
                <a:lnTo>
                  <a:pt x="142492" y="783496"/>
                </a:lnTo>
                <a:lnTo>
                  <a:pt x="116641" y="798420"/>
                </a:lnTo>
                <a:close/>
              </a:path>
              <a:path w="3978275" h="1363345">
                <a:moveTo>
                  <a:pt x="58320" y="686028"/>
                </a:moveTo>
                <a:lnTo>
                  <a:pt x="49079" y="670025"/>
                </a:lnTo>
                <a:lnTo>
                  <a:pt x="65083" y="660784"/>
                </a:lnTo>
                <a:lnTo>
                  <a:pt x="74324" y="676787"/>
                </a:lnTo>
                <a:lnTo>
                  <a:pt x="58320" y="686028"/>
                </a:lnTo>
                <a:close/>
              </a:path>
              <a:path w="3978275" h="1363345">
                <a:moveTo>
                  <a:pt x="950" y="570074"/>
                </a:moveTo>
                <a:lnTo>
                  <a:pt x="0" y="568436"/>
                </a:lnTo>
                <a:lnTo>
                  <a:pt x="1642" y="567486"/>
                </a:lnTo>
                <a:lnTo>
                  <a:pt x="2593" y="569129"/>
                </a:lnTo>
                <a:lnTo>
                  <a:pt x="950" y="570074"/>
                </a:lnTo>
                <a:close/>
              </a:path>
              <a:path w="3978275" h="1363345">
                <a:moveTo>
                  <a:pt x="588637" y="1347314"/>
                </a:moveTo>
                <a:lnTo>
                  <a:pt x="587214" y="1344850"/>
                </a:lnTo>
                <a:lnTo>
                  <a:pt x="589678" y="1343427"/>
                </a:lnTo>
                <a:lnTo>
                  <a:pt x="591102" y="1345891"/>
                </a:lnTo>
                <a:lnTo>
                  <a:pt x="588637" y="1347314"/>
                </a:lnTo>
                <a:close/>
              </a:path>
              <a:path w="3978275" h="1363345">
                <a:moveTo>
                  <a:pt x="527360" y="1245921"/>
                </a:moveTo>
                <a:lnTo>
                  <a:pt x="523573" y="1239360"/>
                </a:lnTo>
                <a:lnTo>
                  <a:pt x="530140" y="1235568"/>
                </a:lnTo>
                <a:lnTo>
                  <a:pt x="533932" y="1242129"/>
                </a:lnTo>
                <a:lnTo>
                  <a:pt x="527360" y="1245921"/>
                </a:lnTo>
                <a:close/>
              </a:path>
              <a:path w="3978275" h="1363345">
                <a:moveTo>
                  <a:pt x="466007" y="1144858"/>
                </a:moveTo>
                <a:lnTo>
                  <a:pt x="459612" y="1133783"/>
                </a:lnTo>
                <a:lnTo>
                  <a:pt x="470687" y="1127389"/>
                </a:lnTo>
                <a:lnTo>
                  <a:pt x="477082" y="1138464"/>
                </a:lnTo>
                <a:lnTo>
                  <a:pt x="466007" y="1144858"/>
                </a:lnTo>
                <a:close/>
              </a:path>
              <a:path w="3978275" h="1363345">
                <a:moveTo>
                  <a:pt x="404649" y="1043795"/>
                </a:moveTo>
                <a:lnTo>
                  <a:pt x="395647" y="1028202"/>
                </a:lnTo>
                <a:lnTo>
                  <a:pt x="411239" y="1019200"/>
                </a:lnTo>
                <a:lnTo>
                  <a:pt x="420242" y="1034793"/>
                </a:lnTo>
                <a:lnTo>
                  <a:pt x="404649" y="1043795"/>
                </a:lnTo>
                <a:close/>
              </a:path>
              <a:path w="3978275" h="1363345">
                <a:moveTo>
                  <a:pt x="343291" y="942727"/>
                </a:moveTo>
                <a:lnTo>
                  <a:pt x="331686" y="922626"/>
                </a:lnTo>
                <a:lnTo>
                  <a:pt x="351787" y="911016"/>
                </a:lnTo>
                <a:lnTo>
                  <a:pt x="363396" y="931122"/>
                </a:lnTo>
                <a:lnTo>
                  <a:pt x="343291" y="942727"/>
                </a:lnTo>
                <a:close/>
              </a:path>
              <a:path w="3978275" h="1363345">
                <a:moveTo>
                  <a:pt x="281933" y="841664"/>
                </a:moveTo>
                <a:lnTo>
                  <a:pt x="267720" y="817050"/>
                </a:lnTo>
                <a:lnTo>
                  <a:pt x="292334" y="802837"/>
                </a:lnTo>
                <a:lnTo>
                  <a:pt x="306547" y="827451"/>
                </a:lnTo>
                <a:lnTo>
                  <a:pt x="281933" y="841664"/>
                </a:lnTo>
                <a:close/>
              </a:path>
              <a:path w="3978275" h="1363345">
                <a:moveTo>
                  <a:pt x="220660" y="740275"/>
                </a:moveTo>
                <a:lnTo>
                  <a:pt x="204079" y="711554"/>
                </a:lnTo>
                <a:lnTo>
                  <a:pt x="232796" y="694973"/>
                </a:lnTo>
                <a:lnTo>
                  <a:pt x="249377" y="723694"/>
                </a:lnTo>
                <a:lnTo>
                  <a:pt x="220660" y="740275"/>
                </a:lnTo>
                <a:close/>
              </a:path>
              <a:path w="3978275" h="1363345">
                <a:moveTo>
                  <a:pt x="159298" y="639212"/>
                </a:moveTo>
                <a:lnTo>
                  <a:pt x="140109" y="605978"/>
                </a:lnTo>
                <a:lnTo>
                  <a:pt x="173348" y="586789"/>
                </a:lnTo>
                <a:lnTo>
                  <a:pt x="192536" y="620023"/>
                </a:lnTo>
                <a:lnTo>
                  <a:pt x="159298" y="639212"/>
                </a:lnTo>
                <a:close/>
              </a:path>
              <a:path w="3978275" h="1363345">
                <a:moveTo>
                  <a:pt x="98809" y="534911"/>
                </a:moveTo>
                <a:lnTo>
                  <a:pt x="79386" y="501266"/>
                </a:lnTo>
                <a:lnTo>
                  <a:pt x="113026" y="481843"/>
                </a:lnTo>
                <a:lnTo>
                  <a:pt x="132453" y="515488"/>
                </a:lnTo>
                <a:lnTo>
                  <a:pt x="98809" y="534911"/>
                </a:lnTo>
                <a:close/>
              </a:path>
              <a:path w="3978275" h="1363345">
                <a:moveTo>
                  <a:pt x="42221" y="416053"/>
                </a:moveTo>
                <a:lnTo>
                  <a:pt x="33219" y="400461"/>
                </a:lnTo>
                <a:lnTo>
                  <a:pt x="48812" y="391459"/>
                </a:lnTo>
                <a:lnTo>
                  <a:pt x="57814" y="407051"/>
                </a:lnTo>
                <a:lnTo>
                  <a:pt x="42221" y="416053"/>
                </a:lnTo>
                <a:close/>
              </a:path>
              <a:path w="3978275" h="1363345">
                <a:moveTo>
                  <a:pt x="692743" y="1288850"/>
                </a:moveTo>
                <a:lnTo>
                  <a:pt x="689901" y="1283921"/>
                </a:lnTo>
                <a:lnTo>
                  <a:pt x="694820" y="1281080"/>
                </a:lnTo>
                <a:lnTo>
                  <a:pt x="697667" y="1286009"/>
                </a:lnTo>
                <a:lnTo>
                  <a:pt x="692743" y="1288850"/>
                </a:lnTo>
                <a:close/>
              </a:path>
              <a:path w="3978275" h="1363345">
                <a:moveTo>
                  <a:pt x="631471" y="1187457"/>
                </a:moveTo>
                <a:lnTo>
                  <a:pt x="626260" y="1178436"/>
                </a:lnTo>
                <a:lnTo>
                  <a:pt x="635286" y="1173226"/>
                </a:lnTo>
                <a:lnTo>
                  <a:pt x="640497" y="1182247"/>
                </a:lnTo>
                <a:lnTo>
                  <a:pt x="631471" y="1187457"/>
                </a:lnTo>
                <a:close/>
              </a:path>
              <a:path w="3978275" h="1363345">
                <a:moveTo>
                  <a:pt x="570112" y="1086394"/>
                </a:moveTo>
                <a:lnTo>
                  <a:pt x="562295" y="1072855"/>
                </a:lnTo>
                <a:lnTo>
                  <a:pt x="575834" y="1065037"/>
                </a:lnTo>
                <a:lnTo>
                  <a:pt x="583652" y="1078576"/>
                </a:lnTo>
                <a:lnTo>
                  <a:pt x="570112" y="1086394"/>
                </a:lnTo>
                <a:close/>
              </a:path>
              <a:path w="3978275" h="1363345">
                <a:moveTo>
                  <a:pt x="508750" y="985331"/>
                </a:moveTo>
                <a:lnTo>
                  <a:pt x="498329" y="967278"/>
                </a:lnTo>
                <a:lnTo>
                  <a:pt x="516381" y="956858"/>
                </a:lnTo>
                <a:lnTo>
                  <a:pt x="526806" y="974910"/>
                </a:lnTo>
                <a:lnTo>
                  <a:pt x="508750" y="985331"/>
                </a:lnTo>
                <a:close/>
              </a:path>
              <a:path w="3978275" h="1363345">
                <a:moveTo>
                  <a:pt x="447396" y="884267"/>
                </a:moveTo>
                <a:lnTo>
                  <a:pt x="434363" y="861697"/>
                </a:lnTo>
                <a:lnTo>
                  <a:pt x="456929" y="848669"/>
                </a:lnTo>
                <a:lnTo>
                  <a:pt x="469961" y="871239"/>
                </a:lnTo>
                <a:lnTo>
                  <a:pt x="447396" y="884267"/>
                </a:lnTo>
                <a:close/>
              </a:path>
              <a:path w="3978275" h="1363345">
                <a:moveTo>
                  <a:pt x="386124" y="782879"/>
                </a:moveTo>
                <a:lnTo>
                  <a:pt x="370727" y="756207"/>
                </a:lnTo>
                <a:lnTo>
                  <a:pt x="397395" y="740810"/>
                </a:lnTo>
                <a:lnTo>
                  <a:pt x="412792" y="767482"/>
                </a:lnTo>
                <a:lnTo>
                  <a:pt x="386124" y="782879"/>
                </a:lnTo>
                <a:close/>
              </a:path>
              <a:path w="3978275" h="1363345">
                <a:moveTo>
                  <a:pt x="324766" y="681816"/>
                </a:moveTo>
                <a:lnTo>
                  <a:pt x="306762" y="650631"/>
                </a:lnTo>
                <a:lnTo>
                  <a:pt x="337942" y="632626"/>
                </a:lnTo>
                <a:lnTo>
                  <a:pt x="355946" y="663812"/>
                </a:lnTo>
                <a:lnTo>
                  <a:pt x="324766" y="681816"/>
                </a:lnTo>
                <a:close/>
              </a:path>
              <a:path w="3978275" h="1363345">
                <a:moveTo>
                  <a:pt x="263489" y="580423"/>
                </a:moveTo>
                <a:lnTo>
                  <a:pt x="243116" y="545136"/>
                </a:lnTo>
                <a:lnTo>
                  <a:pt x="278403" y="524762"/>
                </a:lnTo>
                <a:lnTo>
                  <a:pt x="298777" y="560050"/>
                </a:lnTo>
                <a:lnTo>
                  <a:pt x="263489" y="580423"/>
                </a:lnTo>
                <a:close/>
              </a:path>
              <a:path w="3978275" h="1363345">
                <a:moveTo>
                  <a:pt x="202131" y="479360"/>
                </a:moveTo>
                <a:lnTo>
                  <a:pt x="179155" y="439564"/>
                </a:lnTo>
                <a:lnTo>
                  <a:pt x="218951" y="416583"/>
                </a:lnTo>
                <a:lnTo>
                  <a:pt x="241931" y="456384"/>
                </a:lnTo>
                <a:lnTo>
                  <a:pt x="202131" y="479360"/>
                </a:lnTo>
                <a:close/>
              </a:path>
              <a:path w="3978275" h="1363345">
                <a:moveTo>
                  <a:pt x="140859" y="377972"/>
                </a:moveTo>
                <a:lnTo>
                  <a:pt x="115514" y="334069"/>
                </a:lnTo>
                <a:lnTo>
                  <a:pt x="159412" y="308724"/>
                </a:lnTo>
                <a:lnTo>
                  <a:pt x="184762" y="352627"/>
                </a:lnTo>
                <a:lnTo>
                  <a:pt x="140859" y="377972"/>
                </a:lnTo>
                <a:close/>
              </a:path>
              <a:path w="3978275" h="1363345">
                <a:moveTo>
                  <a:pt x="81669" y="268819"/>
                </a:moveTo>
                <a:lnTo>
                  <a:pt x="59638" y="230661"/>
                </a:lnTo>
                <a:lnTo>
                  <a:pt x="97796" y="208630"/>
                </a:lnTo>
                <a:lnTo>
                  <a:pt x="119827" y="246788"/>
                </a:lnTo>
                <a:lnTo>
                  <a:pt x="81669" y="268819"/>
                </a:lnTo>
                <a:close/>
              </a:path>
              <a:path w="3978275" h="1363345">
                <a:moveTo>
                  <a:pt x="26901" y="143160"/>
                </a:moveTo>
                <a:lnTo>
                  <a:pt x="20268" y="131670"/>
                </a:lnTo>
                <a:lnTo>
                  <a:pt x="31758" y="125037"/>
                </a:lnTo>
                <a:lnTo>
                  <a:pt x="38391" y="136527"/>
                </a:lnTo>
                <a:lnTo>
                  <a:pt x="26901" y="143160"/>
                </a:lnTo>
                <a:close/>
              </a:path>
              <a:path w="3978275" h="1363345">
                <a:moveTo>
                  <a:pt x="858292" y="1331124"/>
                </a:moveTo>
                <a:lnTo>
                  <a:pt x="856869" y="1328665"/>
                </a:lnTo>
                <a:lnTo>
                  <a:pt x="859333" y="1327246"/>
                </a:lnTo>
                <a:lnTo>
                  <a:pt x="860752" y="1329706"/>
                </a:lnTo>
                <a:lnTo>
                  <a:pt x="858292" y="1331124"/>
                </a:lnTo>
                <a:close/>
              </a:path>
              <a:path w="3978275" h="1363345">
                <a:moveTo>
                  <a:pt x="796929" y="1230061"/>
                </a:moveTo>
                <a:lnTo>
                  <a:pt x="792903" y="1223084"/>
                </a:lnTo>
                <a:lnTo>
                  <a:pt x="799881" y="1219058"/>
                </a:lnTo>
                <a:lnTo>
                  <a:pt x="803907" y="1226035"/>
                </a:lnTo>
                <a:lnTo>
                  <a:pt x="796929" y="1230061"/>
                </a:lnTo>
                <a:close/>
              </a:path>
              <a:path w="3978275" h="1363345">
                <a:moveTo>
                  <a:pt x="735576" y="1128998"/>
                </a:moveTo>
                <a:lnTo>
                  <a:pt x="728943" y="1117507"/>
                </a:lnTo>
                <a:lnTo>
                  <a:pt x="740428" y="1110879"/>
                </a:lnTo>
                <a:lnTo>
                  <a:pt x="747062" y="1122364"/>
                </a:lnTo>
                <a:lnTo>
                  <a:pt x="735576" y="1128998"/>
                </a:lnTo>
                <a:close/>
              </a:path>
              <a:path w="3978275" h="1363345">
                <a:moveTo>
                  <a:pt x="674304" y="1027610"/>
                </a:moveTo>
                <a:lnTo>
                  <a:pt x="665302" y="1012017"/>
                </a:lnTo>
                <a:lnTo>
                  <a:pt x="680890" y="1003015"/>
                </a:lnTo>
                <a:lnTo>
                  <a:pt x="689892" y="1018607"/>
                </a:lnTo>
                <a:lnTo>
                  <a:pt x="674304" y="1027610"/>
                </a:lnTo>
                <a:close/>
              </a:path>
              <a:path w="3978275" h="1363345">
                <a:moveTo>
                  <a:pt x="612860" y="926866"/>
                </a:moveTo>
                <a:lnTo>
                  <a:pt x="601016" y="906350"/>
                </a:lnTo>
                <a:lnTo>
                  <a:pt x="621528" y="894506"/>
                </a:lnTo>
                <a:lnTo>
                  <a:pt x="633371" y="915023"/>
                </a:lnTo>
                <a:lnTo>
                  <a:pt x="612860" y="926866"/>
                </a:lnTo>
                <a:close/>
              </a:path>
              <a:path w="3978275" h="1363345">
                <a:moveTo>
                  <a:pt x="551583" y="825483"/>
                </a:moveTo>
                <a:lnTo>
                  <a:pt x="537370" y="800859"/>
                </a:lnTo>
                <a:lnTo>
                  <a:pt x="561989" y="786647"/>
                </a:lnTo>
                <a:lnTo>
                  <a:pt x="576206" y="811266"/>
                </a:lnTo>
                <a:lnTo>
                  <a:pt x="551583" y="825483"/>
                </a:lnTo>
                <a:close/>
              </a:path>
              <a:path w="3978275" h="1363345">
                <a:moveTo>
                  <a:pt x="490225" y="724410"/>
                </a:moveTo>
                <a:lnTo>
                  <a:pt x="473409" y="695283"/>
                </a:lnTo>
                <a:lnTo>
                  <a:pt x="502536" y="678463"/>
                </a:lnTo>
                <a:lnTo>
                  <a:pt x="519356" y="707595"/>
                </a:lnTo>
                <a:lnTo>
                  <a:pt x="490225" y="724410"/>
                </a:lnTo>
                <a:close/>
              </a:path>
              <a:path w="3978275" h="1363345">
                <a:moveTo>
                  <a:pt x="428957" y="623027"/>
                </a:moveTo>
                <a:lnTo>
                  <a:pt x="409769" y="589793"/>
                </a:lnTo>
                <a:lnTo>
                  <a:pt x="442998" y="570604"/>
                </a:lnTo>
                <a:lnTo>
                  <a:pt x="462187" y="603838"/>
                </a:lnTo>
                <a:lnTo>
                  <a:pt x="428957" y="623027"/>
                </a:lnTo>
                <a:close/>
              </a:path>
              <a:path w="3978275" h="1363345">
                <a:moveTo>
                  <a:pt x="367594" y="521964"/>
                </a:moveTo>
                <a:lnTo>
                  <a:pt x="345803" y="484217"/>
                </a:lnTo>
                <a:lnTo>
                  <a:pt x="383550" y="462420"/>
                </a:lnTo>
                <a:lnTo>
                  <a:pt x="405341" y="500167"/>
                </a:lnTo>
                <a:lnTo>
                  <a:pt x="367594" y="521964"/>
                </a:lnTo>
                <a:close/>
              </a:path>
              <a:path w="3978275" h="1363345">
                <a:moveTo>
                  <a:pt x="306236" y="420896"/>
                </a:moveTo>
                <a:lnTo>
                  <a:pt x="281837" y="378631"/>
                </a:lnTo>
                <a:lnTo>
                  <a:pt x="324097" y="354232"/>
                </a:lnTo>
                <a:lnTo>
                  <a:pt x="348496" y="396497"/>
                </a:lnTo>
                <a:lnTo>
                  <a:pt x="306236" y="420896"/>
                </a:lnTo>
                <a:close/>
              </a:path>
              <a:path w="3978275" h="1363345">
                <a:moveTo>
                  <a:pt x="244969" y="319508"/>
                </a:moveTo>
                <a:lnTo>
                  <a:pt x="218201" y="273145"/>
                </a:lnTo>
                <a:lnTo>
                  <a:pt x="264564" y="246377"/>
                </a:lnTo>
                <a:lnTo>
                  <a:pt x="291331" y="292740"/>
                </a:lnTo>
                <a:lnTo>
                  <a:pt x="244969" y="319508"/>
                </a:lnTo>
                <a:close/>
              </a:path>
              <a:path w="3978275" h="1363345">
                <a:moveTo>
                  <a:pt x="183606" y="218440"/>
                </a:moveTo>
                <a:lnTo>
                  <a:pt x="154231" y="167564"/>
                </a:lnTo>
                <a:lnTo>
                  <a:pt x="205106" y="138194"/>
                </a:lnTo>
                <a:lnTo>
                  <a:pt x="234481" y="189069"/>
                </a:lnTo>
                <a:lnTo>
                  <a:pt x="183606" y="218440"/>
                </a:lnTo>
                <a:close/>
              </a:path>
              <a:path w="3978275" h="1363345">
                <a:moveTo>
                  <a:pt x="122334" y="117056"/>
                </a:moveTo>
                <a:lnTo>
                  <a:pt x="90594" y="62079"/>
                </a:lnTo>
                <a:lnTo>
                  <a:pt x="145572" y="30334"/>
                </a:lnTo>
                <a:lnTo>
                  <a:pt x="177312" y="85312"/>
                </a:lnTo>
                <a:lnTo>
                  <a:pt x="122334" y="117056"/>
                </a:lnTo>
                <a:close/>
              </a:path>
              <a:path w="3978275" h="1363345">
                <a:moveTo>
                  <a:pt x="962398" y="1272665"/>
                </a:moveTo>
                <a:lnTo>
                  <a:pt x="959551" y="1267741"/>
                </a:lnTo>
                <a:lnTo>
                  <a:pt x="964475" y="1264895"/>
                </a:lnTo>
                <a:lnTo>
                  <a:pt x="967321" y="1269823"/>
                </a:lnTo>
                <a:lnTo>
                  <a:pt x="962398" y="1272665"/>
                </a:lnTo>
                <a:close/>
              </a:path>
              <a:path w="3978275" h="1363345">
                <a:moveTo>
                  <a:pt x="901121" y="1171277"/>
                </a:moveTo>
                <a:lnTo>
                  <a:pt x="895910" y="1162246"/>
                </a:lnTo>
                <a:lnTo>
                  <a:pt x="904937" y="1157036"/>
                </a:lnTo>
                <a:lnTo>
                  <a:pt x="910152" y="1166062"/>
                </a:lnTo>
                <a:lnTo>
                  <a:pt x="901121" y="1171277"/>
                </a:lnTo>
                <a:close/>
              </a:path>
              <a:path w="3978275" h="1363345">
                <a:moveTo>
                  <a:pt x="839763" y="1070213"/>
                </a:moveTo>
                <a:lnTo>
                  <a:pt x="831945" y="1056669"/>
                </a:lnTo>
                <a:lnTo>
                  <a:pt x="845484" y="1048852"/>
                </a:lnTo>
                <a:lnTo>
                  <a:pt x="853302" y="1062396"/>
                </a:lnTo>
                <a:lnTo>
                  <a:pt x="839763" y="1070213"/>
                </a:lnTo>
                <a:close/>
              </a:path>
              <a:path w="3978275" h="1363345">
                <a:moveTo>
                  <a:pt x="778409" y="969145"/>
                </a:moveTo>
                <a:lnTo>
                  <a:pt x="767984" y="951093"/>
                </a:lnTo>
                <a:lnTo>
                  <a:pt x="786036" y="940673"/>
                </a:lnTo>
                <a:lnTo>
                  <a:pt x="796461" y="958725"/>
                </a:lnTo>
                <a:lnTo>
                  <a:pt x="778409" y="969145"/>
                </a:lnTo>
                <a:close/>
              </a:path>
              <a:path w="3978275" h="1363345">
                <a:moveTo>
                  <a:pt x="717046" y="868077"/>
                </a:moveTo>
                <a:lnTo>
                  <a:pt x="704018" y="845512"/>
                </a:lnTo>
                <a:lnTo>
                  <a:pt x="726583" y="832484"/>
                </a:lnTo>
                <a:lnTo>
                  <a:pt x="739612" y="855049"/>
                </a:lnTo>
                <a:lnTo>
                  <a:pt x="717046" y="868077"/>
                </a:lnTo>
                <a:close/>
              </a:path>
              <a:path w="3978275" h="1363345">
                <a:moveTo>
                  <a:pt x="655688" y="767014"/>
                </a:moveTo>
                <a:lnTo>
                  <a:pt x="640057" y="739936"/>
                </a:lnTo>
                <a:lnTo>
                  <a:pt x="667136" y="724305"/>
                </a:lnTo>
                <a:lnTo>
                  <a:pt x="682766" y="751378"/>
                </a:lnTo>
                <a:lnTo>
                  <a:pt x="655688" y="767014"/>
                </a:lnTo>
                <a:close/>
              </a:path>
              <a:path w="3978275" h="1363345">
                <a:moveTo>
                  <a:pt x="594416" y="665626"/>
                </a:moveTo>
                <a:lnTo>
                  <a:pt x="576416" y="634445"/>
                </a:lnTo>
                <a:lnTo>
                  <a:pt x="607597" y="616441"/>
                </a:lnTo>
                <a:lnTo>
                  <a:pt x="625597" y="647622"/>
                </a:lnTo>
                <a:lnTo>
                  <a:pt x="594416" y="665626"/>
                </a:lnTo>
                <a:close/>
              </a:path>
              <a:path w="3978275" h="1363345">
                <a:moveTo>
                  <a:pt x="533058" y="564563"/>
                </a:moveTo>
                <a:lnTo>
                  <a:pt x="512451" y="528869"/>
                </a:lnTo>
                <a:lnTo>
                  <a:pt x="548149" y="508257"/>
                </a:lnTo>
                <a:lnTo>
                  <a:pt x="568756" y="543951"/>
                </a:lnTo>
                <a:lnTo>
                  <a:pt x="533058" y="564563"/>
                </a:lnTo>
                <a:close/>
              </a:path>
              <a:path w="3978275" h="1363345">
                <a:moveTo>
                  <a:pt x="471786" y="463175"/>
                </a:moveTo>
                <a:lnTo>
                  <a:pt x="448810" y="423374"/>
                </a:lnTo>
                <a:lnTo>
                  <a:pt x="488611" y="400398"/>
                </a:lnTo>
                <a:lnTo>
                  <a:pt x="511586" y="440199"/>
                </a:lnTo>
                <a:lnTo>
                  <a:pt x="471786" y="463175"/>
                </a:lnTo>
                <a:close/>
              </a:path>
              <a:path w="3978275" h="1363345">
                <a:moveTo>
                  <a:pt x="410423" y="362107"/>
                </a:moveTo>
                <a:lnTo>
                  <a:pt x="384839" y="317798"/>
                </a:lnTo>
                <a:lnTo>
                  <a:pt x="429153" y="292214"/>
                </a:lnTo>
                <a:lnTo>
                  <a:pt x="454737" y="336523"/>
                </a:lnTo>
                <a:lnTo>
                  <a:pt x="410423" y="362107"/>
                </a:lnTo>
                <a:close/>
              </a:path>
              <a:path w="3978275" h="1363345">
                <a:moveTo>
                  <a:pt x="349070" y="261043"/>
                </a:moveTo>
                <a:lnTo>
                  <a:pt x="320883" y="212217"/>
                </a:lnTo>
                <a:lnTo>
                  <a:pt x="369705" y="184031"/>
                </a:lnTo>
                <a:lnTo>
                  <a:pt x="397891" y="232852"/>
                </a:lnTo>
                <a:lnTo>
                  <a:pt x="349070" y="261043"/>
                </a:lnTo>
                <a:close/>
              </a:path>
              <a:path w="3978275" h="1363345">
                <a:moveTo>
                  <a:pt x="287711" y="159980"/>
                </a:moveTo>
                <a:lnTo>
                  <a:pt x="256918" y="106645"/>
                </a:lnTo>
                <a:lnTo>
                  <a:pt x="310257" y="75847"/>
                </a:lnTo>
                <a:lnTo>
                  <a:pt x="341051" y="129182"/>
                </a:lnTo>
                <a:lnTo>
                  <a:pt x="287711" y="159980"/>
                </a:lnTo>
                <a:close/>
              </a:path>
              <a:path w="3978275" h="1363345">
                <a:moveTo>
                  <a:pt x="1127856" y="1315264"/>
                </a:moveTo>
                <a:lnTo>
                  <a:pt x="1126199" y="1312394"/>
                </a:lnTo>
                <a:lnTo>
                  <a:pt x="1129070" y="1310737"/>
                </a:lnTo>
                <a:lnTo>
                  <a:pt x="1130727" y="1313607"/>
                </a:lnTo>
                <a:lnTo>
                  <a:pt x="1127856" y="1315264"/>
                </a:lnTo>
                <a:close/>
              </a:path>
              <a:path w="3978275" h="1363345">
                <a:moveTo>
                  <a:pt x="1066498" y="1214201"/>
                </a:moveTo>
                <a:lnTo>
                  <a:pt x="1062234" y="1206817"/>
                </a:lnTo>
                <a:lnTo>
                  <a:pt x="1069622" y="1202553"/>
                </a:lnTo>
                <a:lnTo>
                  <a:pt x="1073882" y="1209936"/>
                </a:lnTo>
                <a:lnTo>
                  <a:pt x="1066498" y="1214201"/>
                </a:lnTo>
                <a:close/>
              </a:path>
              <a:path w="3978275" h="1363345">
                <a:moveTo>
                  <a:pt x="1005226" y="1112808"/>
                </a:moveTo>
                <a:lnTo>
                  <a:pt x="998593" y="1101327"/>
                </a:lnTo>
                <a:lnTo>
                  <a:pt x="1010083" y="1094694"/>
                </a:lnTo>
                <a:lnTo>
                  <a:pt x="1016717" y="1106174"/>
                </a:lnTo>
                <a:lnTo>
                  <a:pt x="1005226" y="1112808"/>
                </a:lnTo>
                <a:close/>
              </a:path>
              <a:path w="3978275" h="1363345">
                <a:moveTo>
                  <a:pt x="943868" y="1011744"/>
                </a:moveTo>
                <a:lnTo>
                  <a:pt x="934632" y="995741"/>
                </a:lnTo>
                <a:lnTo>
                  <a:pt x="950630" y="986505"/>
                </a:lnTo>
                <a:lnTo>
                  <a:pt x="959871" y="1002503"/>
                </a:lnTo>
                <a:lnTo>
                  <a:pt x="943868" y="1011744"/>
                </a:lnTo>
                <a:close/>
              </a:path>
              <a:path w="3978275" h="1363345">
                <a:moveTo>
                  <a:pt x="882510" y="910681"/>
                </a:moveTo>
                <a:lnTo>
                  <a:pt x="870666" y="890165"/>
                </a:lnTo>
                <a:lnTo>
                  <a:pt x="891178" y="878321"/>
                </a:lnTo>
                <a:lnTo>
                  <a:pt x="903021" y="898837"/>
                </a:lnTo>
                <a:lnTo>
                  <a:pt x="882510" y="910681"/>
                </a:lnTo>
                <a:close/>
              </a:path>
              <a:path w="3978275" h="1363345">
                <a:moveTo>
                  <a:pt x="821152" y="809618"/>
                </a:moveTo>
                <a:lnTo>
                  <a:pt x="806701" y="784593"/>
                </a:lnTo>
                <a:lnTo>
                  <a:pt x="831730" y="770142"/>
                </a:lnTo>
                <a:lnTo>
                  <a:pt x="846181" y="795167"/>
                </a:lnTo>
                <a:lnTo>
                  <a:pt x="821152" y="809618"/>
                </a:lnTo>
                <a:close/>
              </a:path>
              <a:path w="3978275" h="1363345">
                <a:moveTo>
                  <a:pt x="759875" y="708230"/>
                </a:moveTo>
                <a:lnTo>
                  <a:pt x="743060" y="679098"/>
                </a:lnTo>
                <a:lnTo>
                  <a:pt x="772191" y="662278"/>
                </a:lnTo>
                <a:lnTo>
                  <a:pt x="789011" y="691410"/>
                </a:lnTo>
                <a:lnTo>
                  <a:pt x="759875" y="708230"/>
                </a:lnTo>
                <a:close/>
              </a:path>
              <a:path w="3978275" h="1363345">
                <a:moveTo>
                  <a:pt x="698521" y="607162"/>
                </a:moveTo>
                <a:lnTo>
                  <a:pt x="679099" y="573517"/>
                </a:lnTo>
                <a:lnTo>
                  <a:pt x="712739" y="554094"/>
                </a:lnTo>
                <a:lnTo>
                  <a:pt x="732161" y="587739"/>
                </a:lnTo>
                <a:lnTo>
                  <a:pt x="698521" y="607162"/>
                </a:lnTo>
                <a:close/>
              </a:path>
              <a:path w="3978275" h="1363345">
                <a:moveTo>
                  <a:pt x="637249" y="505774"/>
                </a:moveTo>
                <a:lnTo>
                  <a:pt x="615458" y="468031"/>
                </a:lnTo>
                <a:lnTo>
                  <a:pt x="653200" y="446240"/>
                </a:lnTo>
                <a:lnTo>
                  <a:pt x="674992" y="483982"/>
                </a:lnTo>
                <a:lnTo>
                  <a:pt x="637249" y="505774"/>
                </a:lnTo>
                <a:close/>
              </a:path>
              <a:path w="3978275" h="1363345">
                <a:moveTo>
                  <a:pt x="575891" y="404711"/>
                </a:moveTo>
                <a:lnTo>
                  <a:pt x="551492" y="362450"/>
                </a:lnTo>
                <a:lnTo>
                  <a:pt x="593752" y="338051"/>
                </a:lnTo>
                <a:lnTo>
                  <a:pt x="618151" y="380312"/>
                </a:lnTo>
                <a:lnTo>
                  <a:pt x="575891" y="404711"/>
                </a:lnTo>
                <a:close/>
              </a:path>
              <a:path w="3978275" h="1363345">
                <a:moveTo>
                  <a:pt x="514619" y="303323"/>
                </a:moveTo>
                <a:lnTo>
                  <a:pt x="487851" y="256955"/>
                </a:lnTo>
                <a:lnTo>
                  <a:pt x="534214" y="230188"/>
                </a:lnTo>
                <a:lnTo>
                  <a:pt x="560981" y="276555"/>
                </a:lnTo>
                <a:lnTo>
                  <a:pt x="514619" y="303323"/>
                </a:lnTo>
                <a:close/>
              </a:path>
              <a:path w="3978275" h="1363345">
                <a:moveTo>
                  <a:pt x="453175" y="202579"/>
                </a:moveTo>
                <a:lnTo>
                  <a:pt x="423561" y="151293"/>
                </a:lnTo>
                <a:lnTo>
                  <a:pt x="474847" y="121684"/>
                </a:lnTo>
                <a:lnTo>
                  <a:pt x="504456" y="172970"/>
                </a:lnTo>
                <a:lnTo>
                  <a:pt x="453175" y="202579"/>
                </a:lnTo>
                <a:close/>
              </a:path>
              <a:path w="3978275" h="1363345">
                <a:moveTo>
                  <a:pt x="391812" y="101516"/>
                </a:moveTo>
                <a:lnTo>
                  <a:pt x="359595" y="45717"/>
                </a:lnTo>
                <a:lnTo>
                  <a:pt x="415399" y="13500"/>
                </a:lnTo>
                <a:lnTo>
                  <a:pt x="447616" y="69299"/>
                </a:lnTo>
                <a:lnTo>
                  <a:pt x="391812" y="101516"/>
                </a:lnTo>
                <a:close/>
              </a:path>
              <a:path w="3978275" h="1363345">
                <a:moveTo>
                  <a:pt x="1231962" y="1256800"/>
                </a:moveTo>
                <a:lnTo>
                  <a:pt x="1228882" y="1251465"/>
                </a:lnTo>
                <a:lnTo>
                  <a:pt x="1234216" y="1248385"/>
                </a:lnTo>
                <a:lnTo>
                  <a:pt x="1237296" y="1253719"/>
                </a:lnTo>
                <a:lnTo>
                  <a:pt x="1231962" y="1256800"/>
                </a:lnTo>
                <a:close/>
              </a:path>
              <a:path w="3978275" h="1363345">
                <a:moveTo>
                  <a:pt x="1170690" y="1155412"/>
                </a:moveTo>
                <a:lnTo>
                  <a:pt x="1165241" y="1145975"/>
                </a:lnTo>
                <a:lnTo>
                  <a:pt x="1174677" y="1140526"/>
                </a:lnTo>
                <a:lnTo>
                  <a:pt x="1180126" y="1149963"/>
                </a:lnTo>
                <a:lnTo>
                  <a:pt x="1170690" y="1155412"/>
                </a:lnTo>
                <a:close/>
              </a:path>
              <a:path w="3978275" h="1363345">
                <a:moveTo>
                  <a:pt x="1109327" y="1054348"/>
                </a:moveTo>
                <a:lnTo>
                  <a:pt x="1101275" y="1040399"/>
                </a:lnTo>
                <a:lnTo>
                  <a:pt x="1115225" y="1032342"/>
                </a:lnTo>
                <a:lnTo>
                  <a:pt x="1123281" y="1046297"/>
                </a:lnTo>
                <a:lnTo>
                  <a:pt x="1109327" y="1054348"/>
                </a:lnTo>
                <a:close/>
              </a:path>
              <a:path w="3978275" h="1363345">
                <a:moveTo>
                  <a:pt x="1047974" y="953285"/>
                </a:moveTo>
                <a:lnTo>
                  <a:pt x="1037314" y="934822"/>
                </a:lnTo>
                <a:lnTo>
                  <a:pt x="1055777" y="924163"/>
                </a:lnTo>
                <a:lnTo>
                  <a:pt x="1066436" y="942626"/>
                </a:lnTo>
                <a:lnTo>
                  <a:pt x="1047974" y="953285"/>
                </a:lnTo>
                <a:close/>
              </a:path>
              <a:path w="3978275" h="1363345">
                <a:moveTo>
                  <a:pt x="986615" y="852222"/>
                </a:moveTo>
                <a:lnTo>
                  <a:pt x="973348" y="829241"/>
                </a:lnTo>
                <a:lnTo>
                  <a:pt x="996324" y="815974"/>
                </a:lnTo>
                <a:lnTo>
                  <a:pt x="1009591" y="838955"/>
                </a:lnTo>
                <a:lnTo>
                  <a:pt x="986615" y="852222"/>
                </a:lnTo>
                <a:close/>
              </a:path>
              <a:path w="3978275" h="1363345">
                <a:moveTo>
                  <a:pt x="925257" y="751154"/>
                </a:moveTo>
                <a:lnTo>
                  <a:pt x="909388" y="723665"/>
                </a:lnTo>
                <a:lnTo>
                  <a:pt x="936872" y="707795"/>
                </a:lnTo>
                <a:lnTo>
                  <a:pt x="952746" y="735284"/>
                </a:lnTo>
                <a:lnTo>
                  <a:pt x="925257" y="751154"/>
                </a:lnTo>
                <a:close/>
              </a:path>
              <a:path w="3978275" h="1363345">
                <a:moveTo>
                  <a:pt x="863985" y="649766"/>
                </a:moveTo>
                <a:lnTo>
                  <a:pt x="845747" y="618170"/>
                </a:lnTo>
                <a:lnTo>
                  <a:pt x="877333" y="599931"/>
                </a:lnTo>
                <a:lnTo>
                  <a:pt x="895576" y="631527"/>
                </a:lnTo>
                <a:lnTo>
                  <a:pt x="863985" y="649766"/>
                </a:lnTo>
                <a:close/>
              </a:path>
              <a:path w="3978275" h="1363345">
                <a:moveTo>
                  <a:pt x="802627" y="548703"/>
                </a:moveTo>
                <a:lnTo>
                  <a:pt x="781781" y="512594"/>
                </a:lnTo>
                <a:lnTo>
                  <a:pt x="817885" y="491748"/>
                </a:lnTo>
                <a:lnTo>
                  <a:pt x="838731" y="527857"/>
                </a:lnTo>
                <a:lnTo>
                  <a:pt x="802627" y="548703"/>
                </a:lnTo>
                <a:close/>
              </a:path>
              <a:path w="3978275" h="1363345">
                <a:moveTo>
                  <a:pt x="741355" y="447310"/>
                </a:moveTo>
                <a:lnTo>
                  <a:pt x="718140" y="407103"/>
                </a:lnTo>
                <a:lnTo>
                  <a:pt x="758347" y="383889"/>
                </a:lnTo>
                <a:lnTo>
                  <a:pt x="781561" y="424095"/>
                </a:lnTo>
                <a:lnTo>
                  <a:pt x="741355" y="447310"/>
                </a:lnTo>
                <a:close/>
              </a:path>
              <a:path w="3978275" h="1363345">
                <a:moveTo>
                  <a:pt x="679992" y="346246"/>
                </a:moveTo>
                <a:lnTo>
                  <a:pt x="654174" y="301527"/>
                </a:lnTo>
                <a:lnTo>
                  <a:pt x="698894" y="275709"/>
                </a:lnTo>
                <a:lnTo>
                  <a:pt x="724716" y="320429"/>
                </a:lnTo>
                <a:lnTo>
                  <a:pt x="679992" y="346246"/>
                </a:lnTo>
                <a:close/>
              </a:path>
              <a:path w="3978275" h="1363345">
                <a:moveTo>
                  <a:pt x="618720" y="244858"/>
                </a:moveTo>
                <a:lnTo>
                  <a:pt x="590533" y="196037"/>
                </a:lnTo>
                <a:lnTo>
                  <a:pt x="639355" y="167846"/>
                </a:lnTo>
                <a:lnTo>
                  <a:pt x="667546" y="216672"/>
                </a:lnTo>
                <a:lnTo>
                  <a:pt x="618720" y="244858"/>
                </a:lnTo>
                <a:close/>
              </a:path>
              <a:path w="3978275" h="1363345">
                <a:moveTo>
                  <a:pt x="557366" y="143795"/>
                </a:moveTo>
                <a:lnTo>
                  <a:pt x="526568" y="90455"/>
                </a:lnTo>
                <a:lnTo>
                  <a:pt x="579907" y="59662"/>
                </a:lnTo>
                <a:lnTo>
                  <a:pt x="610701" y="113002"/>
                </a:lnTo>
                <a:lnTo>
                  <a:pt x="557366" y="143795"/>
                </a:lnTo>
                <a:close/>
              </a:path>
              <a:path w="3978275" h="1363345">
                <a:moveTo>
                  <a:pt x="1397506" y="1299079"/>
                </a:moveTo>
                <a:lnTo>
                  <a:pt x="1395849" y="1296209"/>
                </a:lnTo>
                <a:lnTo>
                  <a:pt x="1398724" y="1294552"/>
                </a:lnTo>
                <a:lnTo>
                  <a:pt x="1400381" y="1297422"/>
                </a:lnTo>
                <a:lnTo>
                  <a:pt x="1397506" y="1299079"/>
                </a:lnTo>
                <a:close/>
              </a:path>
              <a:path w="3978275" h="1363345">
                <a:moveTo>
                  <a:pt x="1336153" y="1198016"/>
                </a:moveTo>
                <a:lnTo>
                  <a:pt x="1331888" y="1190628"/>
                </a:lnTo>
                <a:lnTo>
                  <a:pt x="1339272" y="1186363"/>
                </a:lnTo>
                <a:lnTo>
                  <a:pt x="1343536" y="1193751"/>
                </a:lnTo>
                <a:lnTo>
                  <a:pt x="1336153" y="1198016"/>
                </a:lnTo>
                <a:close/>
              </a:path>
              <a:path w="3978275" h="1363345">
                <a:moveTo>
                  <a:pt x="1274795" y="1096952"/>
                </a:moveTo>
                <a:lnTo>
                  <a:pt x="1267923" y="1085051"/>
                </a:lnTo>
                <a:lnTo>
                  <a:pt x="1279824" y="1078184"/>
                </a:lnTo>
                <a:lnTo>
                  <a:pt x="1286691" y="1090080"/>
                </a:lnTo>
                <a:lnTo>
                  <a:pt x="1274795" y="1096952"/>
                </a:lnTo>
                <a:close/>
              </a:path>
              <a:path w="3978275" h="1363345">
                <a:moveTo>
                  <a:pt x="1213437" y="995884"/>
                </a:moveTo>
                <a:lnTo>
                  <a:pt x="1203962" y="979475"/>
                </a:lnTo>
                <a:lnTo>
                  <a:pt x="1220376" y="970000"/>
                </a:lnTo>
                <a:lnTo>
                  <a:pt x="1229851" y="986409"/>
                </a:lnTo>
                <a:lnTo>
                  <a:pt x="1213437" y="995884"/>
                </a:lnTo>
                <a:close/>
              </a:path>
              <a:path w="3978275" h="1363345">
                <a:moveTo>
                  <a:pt x="1152074" y="894816"/>
                </a:moveTo>
                <a:lnTo>
                  <a:pt x="1139996" y="873894"/>
                </a:lnTo>
                <a:lnTo>
                  <a:pt x="1160919" y="861816"/>
                </a:lnTo>
                <a:lnTo>
                  <a:pt x="1172996" y="882739"/>
                </a:lnTo>
                <a:lnTo>
                  <a:pt x="1152074" y="894816"/>
                </a:lnTo>
                <a:close/>
              </a:path>
              <a:path w="3978275" h="1363345">
                <a:moveTo>
                  <a:pt x="1090807" y="793433"/>
                </a:moveTo>
                <a:lnTo>
                  <a:pt x="1076355" y="768404"/>
                </a:lnTo>
                <a:lnTo>
                  <a:pt x="1101380" y="753952"/>
                </a:lnTo>
                <a:lnTo>
                  <a:pt x="1115831" y="778982"/>
                </a:lnTo>
                <a:lnTo>
                  <a:pt x="1090807" y="793433"/>
                </a:lnTo>
                <a:close/>
              </a:path>
              <a:path w="3978275" h="1363345">
                <a:moveTo>
                  <a:pt x="1029444" y="692370"/>
                </a:moveTo>
                <a:lnTo>
                  <a:pt x="1012390" y="662827"/>
                </a:lnTo>
                <a:lnTo>
                  <a:pt x="1041932" y="645769"/>
                </a:lnTo>
                <a:lnTo>
                  <a:pt x="1058986" y="675311"/>
                </a:lnTo>
                <a:lnTo>
                  <a:pt x="1029444" y="692370"/>
                </a:lnTo>
                <a:close/>
              </a:path>
              <a:path w="3978275" h="1363345">
                <a:moveTo>
                  <a:pt x="968086" y="591297"/>
                </a:moveTo>
                <a:lnTo>
                  <a:pt x="948429" y="557246"/>
                </a:lnTo>
                <a:lnTo>
                  <a:pt x="982484" y="537585"/>
                </a:lnTo>
                <a:lnTo>
                  <a:pt x="1002141" y="571635"/>
                </a:lnTo>
                <a:lnTo>
                  <a:pt x="968086" y="591297"/>
                </a:lnTo>
                <a:close/>
              </a:path>
              <a:path w="3978275" h="1363345">
                <a:moveTo>
                  <a:pt x="906818" y="489914"/>
                </a:moveTo>
                <a:lnTo>
                  <a:pt x="884788" y="451756"/>
                </a:lnTo>
                <a:lnTo>
                  <a:pt x="922946" y="429726"/>
                </a:lnTo>
                <a:lnTo>
                  <a:pt x="944976" y="467883"/>
                </a:lnTo>
                <a:lnTo>
                  <a:pt x="906818" y="489914"/>
                </a:lnTo>
                <a:close/>
              </a:path>
              <a:path w="3978275" h="1363345">
                <a:moveTo>
                  <a:pt x="845455" y="388850"/>
                </a:moveTo>
                <a:lnTo>
                  <a:pt x="820817" y="346175"/>
                </a:lnTo>
                <a:lnTo>
                  <a:pt x="863488" y="321542"/>
                </a:lnTo>
                <a:lnTo>
                  <a:pt x="888126" y="364217"/>
                </a:lnTo>
                <a:lnTo>
                  <a:pt x="845455" y="388850"/>
                </a:lnTo>
                <a:close/>
              </a:path>
              <a:path w="3978275" h="1363345">
                <a:moveTo>
                  <a:pt x="784183" y="287462"/>
                </a:moveTo>
                <a:lnTo>
                  <a:pt x="757181" y="240689"/>
                </a:lnTo>
                <a:lnTo>
                  <a:pt x="803954" y="213683"/>
                </a:lnTo>
                <a:lnTo>
                  <a:pt x="830956" y="260456"/>
                </a:lnTo>
                <a:lnTo>
                  <a:pt x="784183" y="287462"/>
                </a:lnTo>
                <a:close/>
              </a:path>
              <a:path w="3978275" h="1363345">
                <a:moveTo>
                  <a:pt x="722825" y="186399"/>
                </a:moveTo>
                <a:lnTo>
                  <a:pt x="693216" y="135108"/>
                </a:lnTo>
                <a:lnTo>
                  <a:pt x="744502" y="105499"/>
                </a:lnTo>
                <a:lnTo>
                  <a:pt x="774116" y="156785"/>
                </a:lnTo>
                <a:lnTo>
                  <a:pt x="722825" y="186399"/>
                </a:lnTo>
                <a:close/>
              </a:path>
              <a:path w="3978275" h="1363345">
                <a:moveTo>
                  <a:pt x="1564116" y="1341291"/>
                </a:moveTo>
                <a:lnTo>
                  <a:pt x="1562478" y="1341291"/>
                </a:lnTo>
                <a:lnTo>
                  <a:pt x="1562177" y="1340771"/>
                </a:lnTo>
                <a:lnTo>
                  <a:pt x="1563814" y="1340771"/>
                </a:lnTo>
                <a:lnTo>
                  <a:pt x="1564116" y="1341291"/>
                </a:lnTo>
                <a:close/>
              </a:path>
              <a:path w="3978275" h="1363345">
                <a:moveTo>
                  <a:pt x="1501617" y="1240615"/>
                </a:moveTo>
                <a:lnTo>
                  <a:pt x="1498536" y="1235280"/>
                </a:lnTo>
                <a:lnTo>
                  <a:pt x="1503866" y="1232200"/>
                </a:lnTo>
                <a:lnTo>
                  <a:pt x="1506946" y="1237539"/>
                </a:lnTo>
                <a:lnTo>
                  <a:pt x="1501617" y="1240615"/>
                </a:lnTo>
                <a:close/>
              </a:path>
              <a:path w="3978275" h="1363345">
                <a:moveTo>
                  <a:pt x="1440259" y="1139552"/>
                </a:moveTo>
                <a:lnTo>
                  <a:pt x="1434571" y="1129704"/>
                </a:lnTo>
                <a:lnTo>
                  <a:pt x="1444418" y="1124021"/>
                </a:lnTo>
                <a:lnTo>
                  <a:pt x="1450106" y="1133869"/>
                </a:lnTo>
                <a:lnTo>
                  <a:pt x="1440259" y="1139552"/>
                </a:lnTo>
                <a:close/>
              </a:path>
              <a:path w="3978275" h="1363345">
                <a:moveTo>
                  <a:pt x="1378986" y="1038164"/>
                </a:moveTo>
                <a:lnTo>
                  <a:pt x="1370930" y="1024214"/>
                </a:lnTo>
                <a:lnTo>
                  <a:pt x="1384879" y="1016157"/>
                </a:lnTo>
                <a:lnTo>
                  <a:pt x="1392936" y="1030107"/>
                </a:lnTo>
                <a:lnTo>
                  <a:pt x="1378986" y="1038164"/>
                </a:lnTo>
                <a:close/>
              </a:path>
              <a:path w="3978275" h="1363345">
                <a:moveTo>
                  <a:pt x="1317538" y="937420"/>
                </a:moveTo>
                <a:lnTo>
                  <a:pt x="1306644" y="918547"/>
                </a:lnTo>
                <a:lnTo>
                  <a:pt x="1325518" y="907653"/>
                </a:lnTo>
                <a:lnTo>
                  <a:pt x="1336411" y="926522"/>
                </a:lnTo>
                <a:lnTo>
                  <a:pt x="1317538" y="937420"/>
                </a:lnTo>
                <a:close/>
              </a:path>
              <a:path w="3978275" h="1363345">
                <a:moveTo>
                  <a:pt x="1256265" y="836032"/>
                </a:moveTo>
                <a:lnTo>
                  <a:pt x="1243003" y="813056"/>
                </a:lnTo>
                <a:lnTo>
                  <a:pt x="1265979" y="799790"/>
                </a:lnTo>
                <a:lnTo>
                  <a:pt x="1279241" y="822765"/>
                </a:lnTo>
                <a:lnTo>
                  <a:pt x="1256265" y="836032"/>
                </a:lnTo>
                <a:close/>
              </a:path>
              <a:path w="3978275" h="1363345">
                <a:moveTo>
                  <a:pt x="1194907" y="734969"/>
                </a:moveTo>
                <a:lnTo>
                  <a:pt x="1179038" y="707480"/>
                </a:lnTo>
                <a:lnTo>
                  <a:pt x="1206526" y="691606"/>
                </a:lnTo>
                <a:lnTo>
                  <a:pt x="1222396" y="719095"/>
                </a:lnTo>
                <a:lnTo>
                  <a:pt x="1194907" y="734969"/>
                </a:lnTo>
                <a:close/>
              </a:path>
              <a:path w="3978275" h="1363345">
                <a:moveTo>
                  <a:pt x="1133635" y="633581"/>
                </a:moveTo>
                <a:lnTo>
                  <a:pt x="1115397" y="601990"/>
                </a:lnTo>
                <a:lnTo>
                  <a:pt x="1146993" y="583747"/>
                </a:lnTo>
                <a:lnTo>
                  <a:pt x="1165231" y="615343"/>
                </a:lnTo>
                <a:lnTo>
                  <a:pt x="1133635" y="633581"/>
                </a:lnTo>
                <a:close/>
              </a:path>
              <a:path w="3978275" h="1363345">
                <a:moveTo>
                  <a:pt x="1072277" y="532513"/>
                </a:moveTo>
                <a:lnTo>
                  <a:pt x="1051431" y="496414"/>
                </a:lnTo>
                <a:lnTo>
                  <a:pt x="1087535" y="475568"/>
                </a:lnTo>
                <a:lnTo>
                  <a:pt x="1108381" y="511667"/>
                </a:lnTo>
                <a:lnTo>
                  <a:pt x="1072277" y="532513"/>
                </a:lnTo>
                <a:close/>
              </a:path>
              <a:path w="3978275" h="1363345">
                <a:moveTo>
                  <a:pt x="1010919" y="431450"/>
                </a:moveTo>
                <a:lnTo>
                  <a:pt x="987470" y="390832"/>
                </a:lnTo>
                <a:lnTo>
                  <a:pt x="1028087" y="367379"/>
                </a:lnTo>
                <a:lnTo>
                  <a:pt x="1051536" y="407996"/>
                </a:lnTo>
                <a:lnTo>
                  <a:pt x="1010919" y="431450"/>
                </a:lnTo>
                <a:close/>
              </a:path>
              <a:path w="3978275" h="1363345">
                <a:moveTo>
                  <a:pt x="949651" y="330062"/>
                </a:moveTo>
                <a:lnTo>
                  <a:pt x="923829" y="285337"/>
                </a:lnTo>
                <a:lnTo>
                  <a:pt x="968549" y="259520"/>
                </a:lnTo>
                <a:lnTo>
                  <a:pt x="994371" y="304244"/>
                </a:lnTo>
                <a:lnTo>
                  <a:pt x="949651" y="330062"/>
                </a:lnTo>
                <a:close/>
              </a:path>
              <a:path w="3978275" h="1363345">
                <a:moveTo>
                  <a:pt x="888288" y="228994"/>
                </a:moveTo>
                <a:lnTo>
                  <a:pt x="859863" y="179761"/>
                </a:lnTo>
                <a:lnTo>
                  <a:pt x="909101" y="151336"/>
                </a:lnTo>
                <a:lnTo>
                  <a:pt x="937526" y="200569"/>
                </a:lnTo>
                <a:lnTo>
                  <a:pt x="888288" y="228994"/>
                </a:lnTo>
                <a:close/>
              </a:path>
              <a:path w="3978275" h="1363345">
                <a:moveTo>
                  <a:pt x="826930" y="127930"/>
                </a:moveTo>
                <a:lnTo>
                  <a:pt x="795903" y="74185"/>
                </a:lnTo>
                <a:lnTo>
                  <a:pt x="849648" y="43152"/>
                </a:lnTo>
                <a:lnTo>
                  <a:pt x="880676" y="96898"/>
                </a:lnTo>
                <a:lnTo>
                  <a:pt x="826930" y="127930"/>
                </a:lnTo>
                <a:close/>
              </a:path>
              <a:path w="3978275" h="1363345">
                <a:moveTo>
                  <a:pt x="1667075" y="1283214"/>
                </a:moveTo>
                <a:lnTo>
                  <a:pt x="1665179" y="1279938"/>
                </a:lnTo>
                <a:lnTo>
                  <a:pt x="1668465" y="1278042"/>
                </a:lnTo>
                <a:lnTo>
                  <a:pt x="1670356" y="1281318"/>
                </a:lnTo>
                <a:lnTo>
                  <a:pt x="1667075" y="1283214"/>
                </a:lnTo>
                <a:close/>
              </a:path>
              <a:path w="3978275" h="1363345">
                <a:moveTo>
                  <a:pt x="1605717" y="1182151"/>
                </a:moveTo>
                <a:lnTo>
                  <a:pt x="1601219" y="1174352"/>
                </a:lnTo>
                <a:lnTo>
                  <a:pt x="1609013" y="1169854"/>
                </a:lnTo>
                <a:lnTo>
                  <a:pt x="1613516" y="1177648"/>
                </a:lnTo>
                <a:lnTo>
                  <a:pt x="1605717" y="1182151"/>
                </a:lnTo>
                <a:close/>
              </a:path>
              <a:path w="3978275" h="1363345">
                <a:moveTo>
                  <a:pt x="1544450" y="1080763"/>
                </a:moveTo>
                <a:lnTo>
                  <a:pt x="1537578" y="1068867"/>
                </a:lnTo>
                <a:lnTo>
                  <a:pt x="1549479" y="1061995"/>
                </a:lnTo>
                <a:lnTo>
                  <a:pt x="1556346" y="1073896"/>
                </a:lnTo>
                <a:lnTo>
                  <a:pt x="1544450" y="1080763"/>
                </a:lnTo>
                <a:close/>
              </a:path>
              <a:path w="3978275" h="1363345">
                <a:moveTo>
                  <a:pt x="1483087" y="979700"/>
                </a:moveTo>
                <a:lnTo>
                  <a:pt x="1473612" y="963286"/>
                </a:lnTo>
                <a:lnTo>
                  <a:pt x="1490021" y="953811"/>
                </a:lnTo>
                <a:lnTo>
                  <a:pt x="1499496" y="970225"/>
                </a:lnTo>
                <a:lnTo>
                  <a:pt x="1483087" y="979700"/>
                </a:lnTo>
                <a:close/>
              </a:path>
              <a:path w="3978275" h="1363345">
                <a:moveTo>
                  <a:pt x="1421643" y="878956"/>
                </a:moveTo>
                <a:lnTo>
                  <a:pt x="1409326" y="857623"/>
                </a:lnTo>
                <a:lnTo>
                  <a:pt x="1430659" y="845307"/>
                </a:lnTo>
                <a:lnTo>
                  <a:pt x="1442976" y="866640"/>
                </a:lnTo>
                <a:lnTo>
                  <a:pt x="1421643" y="878956"/>
                </a:lnTo>
                <a:close/>
              </a:path>
              <a:path w="3978275" h="1363345">
                <a:moveTo>
                  <a:pt x="1360371" y="777568"/>
                </a:moveTo>
                <a:lnTo>
                  <a:pt x="1345685" y="752133"/>
                </a:lnTo>
                <a:lnTo>
                  <a:pt x="1371121" y="737448"/>
                </a:lnTo>
                <a:lnTo>
                  <a:pt x="1385806" y="762883"/>
                </a:lnTo>
                <a:lnTo>
                  <a:pt x="1360371" y="777568"/>
                </a:lnTo>
                <a:close/>
              </a:path>
              <a:path w="3978275" h="1363345">
                <a:moveTo>
                  <a:pt x="1299013" y="676505"/>
                </a:moveTo>
                <a:lnTo>
                  <a:pt x="1281720" y="646552"/>
                </a:lnTo>
                <a:lnTo>
                  <a:pt x="1311673" y="629259"/>
                </a:lnTo>
                <a:lnTo>
                  <a:pt x="1328966" y="659212"/>
                </a:lnTo>
                <a:lnTo>
                  <a:pt x="1299013" y="676505"/>
                </a:lnTo>
                <a:close/>
              </a:path>
              <a:path w="3978275" h="1363345">
                <a:moveTo>
                  <a:pt x="1237740" y="575117"/>
                </a:moveTo>
                <a:lnTo>
                  <a:pt x="1218079" y="541062"/>
                </a:lnTo>
                <a:lnTo>
                  <a:pt x="1252134" y="521400"/>
                </a:lnTo>
                <a:lnTo>
                  <a:pt x="1271796" y="555456"/>
                </a:lnTo>
                <a:lnTo>
                  <a:pt x="1237740" y="575117"/>
                </a:lnTo>
                <a:close/>
              </a:path>
              <a:path w="3978275" h="1363345">
                <a:moveTo>
                  <a:pt x="1176382" y="474049"/>
                </a:moveTo>
                <a:lnTo>
                  <a:pt x="1154118" y="435485"/>
                </a:lnTo>
                <a:lnTo>
                  <a:pt x="1192682" y="413216"/>
                </a:lnTo>
                <a:lnTo>
                  <a:pt x="1214951" y="451785"/>
                </a:lnTo>
                <a:lnTo>
                  <a:pt x="1176382" y="474049"/>
                </a:lnTo>
                <a:close/>
              </a:path>
              <a:path w="3978275" h="1363345">
                <a:moveTo>
                  <a:pt x="1115110" y="372661"/>
                </a:moveTo>
                <a:lnTo>
                  <a:pt x="1090477" y="329990"/>
                </a:lnTo>
                <a:lnTo>
                  <a:pt x="1133143" y="305357"/>
                </a:lnTo>
                <a:lnTo>
                  <a:pt x="1157781" y="348028"/>
                </a:lnTo>
                <a:lnTo>
                  <a:pt x="1115110" y="372661"/>
                </a:lnTo>
                <a:close/>
              </a:path>
              <a:path w="3978275" h="1363345">
                <a:moveTo>
                  <a:pt x="1053752" y="271598"/>
                </a:moveTo>
                <a:lnTo>
                  <a:pt x="1026511" y="224414"/>
                </a:lnTo>
                <a:lnTo>
                  <a:pt x="1073690" y="197173"/>
                </a:lnTo>
                <a:lnTo>
                  <a:pt x="1100931" y="244357"/>
                </a:lnTo>
                <a:lnTo>
                  <a:pt x="1053752" y="271598"/>
                </a:lnTo>
                <a:close/>
              </a:path>
              <a:path w="3978275" h="1363345">
                <a:moveTo>
                  <a:pt x="992389" y="170535"/>
                </a:moveTo>
                <a:lnTo>
                  <a:pt x="962541" y="118838"/>
                </a:lnTo>
                <a:lnTo>
                  <a:pt x="1014243" y="88990"/>
                </a:lnTo>
                <a:lnTo>
                  <a:pt x="1044091" y="140686"/>
                </a:lnTo>
                <a:lnTo>
                  <a:pt x="992389" y="170535"/>
                </a:lnTo>
                <a:close/>
              </a:path>
              <a:path w="3978275" h="1363345">
                <a:moveTo>
                  <a:pt x="1833771" y="1325107"/>
                </a:moveTo>
                <a:lnTo>
                  <a:pt x="1832126" y="1325107"/>
                </a:lnTo>
                <a:lnTo>
                  <a:pt x="1831827" y="1324591"/>
                </a:lnTo>
                <a:lnTo>
                  <a:pt x="1833474" y="1324591"/>
                </a:lnTo>
                <a:lnTo>
                  <a:pt x="1833771" y="1325107"/>
                </a:lnTo>
                <a:close/>
              </a:path>
              <a:path w="3978275" h="1363345">
                <a:moveTo>
                  <a:pt x="1771181" y="1224750"/>
                </a:moveTo>
                <a:lnTo>
                  <a:pt x="1767866" y="1219010"/>
                </a:lnTo>
                <a:lnTo>
                  <a:pt x="1773607" y="1215696"/>
                </a:lnTo>
                <a:lnTo>
                  <a:pt x="1776926" y="1221436"/>
                </a:lnTo>
                <a:lnTo>
                  <a:pt x="1771181" y="1224750"/>
                </a:lnTo>
                <a:close/>
              </a:path>
              <a:path w="3978275" h="1363345">
                <a:moveTo>
                  <a:pt x="1709909" y="1123362"/>
                </a:moveTo>
                <a:lnTo>
                  <a:pt x="1704226" y="1113515"/>
                </a:lnTo>
                <a:lnTo>
                  <a:pt x="1714068" y="1107832"/>
                </a:lnTo>
                <a:lnTo>
                  <a:pt x="1719756" y="1117679"/>
                </a:lnTo>
                <a:lnTo>
                  <a:pt x="1709909" y="1123362"/>
                </a:lnTo>
                <a:close/>
              </a:path>
              <a:path w="3978275" h="1363345">
                <a:moveTo>
                  <a:pt x="1648550" y="1022299"/>
                </a:moveTo>
                <a:lnTo>
                  <a:pt x="1640260" y="1007938"/>
                </a:lnTo>
                <a:lnTo>
                  <a:pt x="1654620" y="999648"/>
                </a:lnTo>
                <a:lnTo>
                  <a:pt x="1662911" y="1014008"/>
                </a:lnTo>
                <a:lnTo>
                  <a:pt x="1648550" y="1022299"/>
                </a:lnTo>
                <a:close/>
              </a:path>
              <a:path w="3978275" h="1363345">
                <a:moveTo>
                  <a:pt x="1587192" y="921236"/>
                </a:moveTo>
                <a:lnTo>
                  <a:pt x="1576294" y="902362"/>
                </a:lnTo>
                <a:lnTo>
                  <a:pt x="1595172" y="891464"/>
                </a:lnTo>
                <a:lnTo>
                  <a:pt x="1606066" y="910338"/>
                </a:lnTo>
                <a:lnTo>
                  <a:pt x="1587192" y="921236"/>
                </a:lnTo>
                <a:close/>
              </a:path>
              <a:path w="3978275" h="1363345">
                <a:moveTo>
                  <a:pt x="1525834" y="820173"/>
                </a:moveTo>
                <a:lnTo>
                  <a:pt x="1512333" y="796781"/>
                </a:lnTo>
                <a:lnTo>
                  <a:pt x="1535715" y="783280"/>
                </a:lnTo>
                <a:lnTo>
                  <a:pt x="1549221" y="806672"/>
                </a:lnTo>
                <a:lnTo>
                  <a:pt x="1525834" y="820173"/>
                </a:lnTo>
                <a:close/>
              </a:path>
              <a:path w="3978275" h="1363345">
                <a:moveTo>
                  <a:pt x="1464476" y="719109"/>
                </a:moveTo>
                <a:lnTo>
                  <a:pt x="1448368" y="691205"/>
                </a:lnTo>
                <a:lnTo>
                  <a:pt x="1476267" y="675096"/>
                </a:lnTo>
                <a:lnTo>
                  <a:pt x="1492376" y="703001"/>
                </a:lnTo>
                <a:lnTo>
                  <a:pt x="1464476" y="719109"/>
                </a:lnTo>
                <a:close/>
              </a:path>
              <a:path w="3978275" h="1363345">
                <a:moveTo>
                  <a:pt x="1403204" y="617716"/>
                </a:moveTo>
                <a:lnTo>
                  <a:pt x="1384727" y="585715"/>
                </a:lnTo>
                <a:lnTo>
                  <a:pt x="1416729" y="567237"/>
                </a:lnTo>
                <a:lnTo>
                  <a:pt x="1435206" y="599239"/>
                </a:lnTo>
                <a:lnTo>
                  <a:pt x="1403204" y="617716"/>
                </a:lnTo>
                <a:close/>
              </a:path>
              <a:path w="3978275" h="1363345">
                <a:moveTo>
                  <a:pt x="1341841" y="516653"/>
                </a:moveTo>
                <a:lnTo>
                  <a:pt x="1320761" y="480138"/>
                </a:lnTo>
                <a:lnTo>
                  <a:pt x="1357276" y="459058"/>
                </a:lnTo>
                <a:lnTo>
                  <a:pt x="1378361" y="495573"/>
                </a:lnTo>
                <a:lnTo>
                  <a:pt x="1341841" y="516653"/>
                </a:lnTo>
                <a:close/>
              </a:path>
              <a:path w="3978275" h="1363345">
                <a:moveTo>
                  <a:pt x="1280569" y="415265"/>
                </a:moveTo>
                <a:lnTo>
                  <a:pt x="1257120" y="374648"/>
                </a:lnTo>
                <a:lnTo>
                  <a:pt x="1297737" y="351194"/>
                </a:lnTo>
                <a:lnTo>
                  <a:pt x="1321191" y="391817"/>
                </a:lnTo>
                <a:lnTo>
                  <a:pt x="1280569" y="415265"/>
                </a:lnTo>
                <a:close/>
              </a:path>
              <a:path w="3978275" h="1363345">
                <a:moveTo>
                  <a:pt x="1219215" y="314202"/>
                </a:moveTo>
                <a:lnTo>
                  <a:pt x="1193159" y="269072"/>
                </a:lnTo>
                <a:lnTo>
                  <a:pt x="1238290" y="243015"/>
                </a:lnTo>
                <a:lnTo>
                  <a:pt x="1264346" y="288146"/>
                </a:lnTo>
                <a:lnTo>
                  <a:pt x="1219215" y="314202"/>
                </a:lnTo>
                <a:close/>
              </a:path>
              <a:path w="3978275" h="1363345">
                <a:moveTo>
                  <a:pt x="1157943" y="212809"/>
                </a:moveTo>
                <a:lnTo>
                  <a:pt x="1129518" y="163577"/>
                </a:lnTo>
                <a:lnTo>
                  <a:pt x="1178751" y="135152"/>
                </a:lnTo>
                <a:lnTo>
                  <a:pt x="1207176" y="184384"/>
                </a:lnTo>
                <a:lnTo>
                  <a:pt x="1157943" y="212809"/>
                </a:lnTo>
                <a:close/>
              </a:path>
              <a:path w="3978275" h="1363345">
                <a:moveTo>
                  <a:pt x="1096499" y="112071"/>
                </a:moveTo>
                <a:lnTo>
                  <a:pt x="1065233" y="57909"/>
                </a:lnTo>
                <a:lnTo>
                  <a:pt x="1119384" y="26643"/>
                </a:lnTo>
                <a:lnTo>
                  <a:pt x="1150656" y="80804"/>
                </a:lnTo>
                <a:lnTo>
                  <a:pt x="1096499" y="112071"/>
                </a:lnTo>
                <a:close/>
              </a:path>
              <a:path w="3978275" h="1363345">
                <a:moveTo>
                  <a:pt x="1936644" y="1267359"/>
                </a:moveTo>
                <a:lnTo>
                  <a:pt x="1934510" y="1263663"/>
                </a:lnTo>
                <a:lnTo>
                  <a:pt x="1938206" y="1261533"/>
                </a:lnTo>
                <a:lnTo>
                  <a:pt x="1940336" y="1265224"/>
                </a:lnTo>
                <a:lnTo>
                  <a:pt x="1936644" y="1267359"/>
                </a:lnTo>
                <a:close/>
              </a:path>
              <a:path w="3978275" h="1363345">
                <a:moveTo>
                  <a:pt x="1875372" y="1165966"/>
                </a:moveTo>
                <a:lnTo>
                  <a:pt x="1870869" y="1158172"/>
                </a:lnTo>
                <a:lnTo>
                  <a:pt x="1878667" y="1153669"/>
                </a:lnTo>
                <a:lnTo>
                  <a:pt x="1883166" y="1161468"/>
                </a:lnTo>
                <a:lnTo>
                  <a:pt x="1875372" y="1165966"/>
                </a:lnTo>
                <a:close/>
              </a:path>
              <a:path w="3978275" h="1363345">
                <a:moveTo>
                  <a:pt x="1814014" y="1064903"/>
                </a:moveTo>
                <a:lnTo>
                  <a:pt x="1806908" y="1052591"/>
                </a:lnTo>
                <a:lnTo>
                  <a:pt x="1819215" y="1045485"/>
                </a:lnTo>
                <a:lnTo>
                  <a:pt x="1826321" y="1057797"/>
                </a:lnTo>
                <a:lnTo>
                  <a:pt x="1814014" y="1064903"/>
                </a:lnTo>
                <a:close/>
              </a:path>
              <a:path w="3978275" h="1363345">
                <a:moveTo>
                  <a:pt x="1752656" y="963840"/>
                </a:moveTo>
                <a:lnTo>
                  <a:pt x="1742942" y="947015"/>
                </a:lnTo>
                <a:lnTo>
                  <a:pt x="1759762" y="937301"/>
                </a:lnTo>
                <a:lnTo>
                  <a:pt x="1769476" y="954126"/>
                </a:lnTo>
                <a:lnTo>
                  <a:pt x="1752656" y="963840"/>
                </a:lnTo>
                <a:close/>
              </a:path>
              <a:path w="3978275" h="1363345">
                <a:moveTo>
                  <a:pt x="1691293" y="862776"/>
                </a:moveTo>
                <a:lnTo>
                  <a:pt x="1678976" y="841439"/>
                </a:lnTo>
                <a:lnTo>
                  <a:pt x="1700314" y="829117"/>
                </a:lnTo>
                <a:lnTo>
                  <a:pt x="1712631" y="850455"/>
                </a:lnTo>
                <a:lnTo>
                  <a:pt x="1691293" y="862776"/>
                </a:lnTo>
                <a:close/>
              </a:path>
              <a:path w="3978275" h="1363345">
                <a:moveTo>
                  <a:pt x="1630021" y="761384"/>
                </a:moveTo>
                <a:lnTo>
                  <a:pt x="1615335" y="735948"/>
                </a:lnTo>
                <a:lnTo>
                  <a:pt x="1640776" y="721258"/>
                </a:lnTo>
                <a:lnTo>
                  <a:pt x="1655461" y="746698"/>
                </a:lnTo>
                <a:lnTo>
                  <a:pt x="1630021" y="761384"/>
                </a:lnTo>
                <a:close/>
              </a:path>
              <a:path w="3978275" h="1363345">
                <a:moveTo>
                  <a:pt x="1568667" y="660320"/>
                </a:moveTo>
                <a:lnTo>
                  <a:pt x="1551375" y="630367"/>
                </a:lnTo>
                <a:lnTo>
                  <a:pt x="1581328" y="613074"/>
                </a:lnTo>
                <a:lnTo>
                  <a:pt x="1598621" y="643028"/>
                </a:lnTo>
                <a:lnTo>
                  <a:pt x="1568667" y="660320"/>
                </a:lnTo>
                <a:close/>
              </a:path>
              <a:path w="3978275" h="1363345">
                <a:moveTo>
                  <a:pt x="1507309" y="559257"/>
                </a:moveTo>
                <a:lnTo>
                  <a:pt x="1487409" y="524791"/>
                </a:lnTo>
                <a:lnTo>
                  <a:pt x="1521875" y="504895"/>
                </a:lnTo>
                <a:lnTo>
                  <a:pt x="1541771" y="539357"/>
                </a:lnTo>
                <a:lnTo>
                  <a:pt x="1507309" y="559257"/>
                </a:lnTo>
                <a:close/>
              </a:path>
              <a:path w="3978275" h="1363345">
                <a:moveTo>
                  <a:pt x="1446037" y="457869"/>
                </a:moveTo>
                <a:lnTo>
                  <a:pt x="1423768" y="419301"/>
                </a:lnTo>
                <a:lnTo>
                  <a:pt x="1462337" y="397032"/>
                </a:lnTo>
                <a:lnTo>
                  <a:pt x="1484601" y="435600"/>
                </a:lnTo>
                <a:lnTo>
                  <a:pt x="1446037" y="457869"/>
                </a:lnTo>
                <a:close/>
              </a:path>
              <a:path w="3978275" h="1363345">
                <a:moveTo>
                  <a:pt x="1384679" y="356801"/>
                </a:moveTo>
                <a:lnTo>
                  <a:pt x="1359807" y="313720"/>
                </a:lnTo>
                <a:lnTo>
                  <a:pt x="1402884" y="288848"/>
                </a:lnTo>
                <a:lnTo>
                  <a:pt x="1427760" y="331929"/>
                </a:lnTo>
                <a:lnTo>
                  <a:pt x="1384679" y="356801"/>
                </a:lnTo>
                <a:close/>
              </a:path>
              <a:path w="3978275" h="1363345">
                <a:moveTo>
                  <a:pt x="1323407" y="255413"/>
                </a:moveTo>
                <a:lnTo>
                  <a:pt x="1296166" y="208229"/>
                </a:lnTo>
                <a:lnTo>
                  <a:pt x="1343350" y="180989"/>
                </a:lnTo>
                <a:lnTo>
                  <a:pt x="1370591" y="228172"/>
                </a:lnTo>
                <a:lnTo>
                  <a:pt x="1323407" y="255413"/>
                </a:lnTo>
                <a:close/>
              </a:path>
              <a:path w="3978275" h="1363345">
                <a:moveTo>
                  <a:pt x="1262049" y="154350"/>
                </a:moveTo>
                <a:lnTo>
                  <a:pt x="1232201" y="102653"/>
                </a:lnTo>
                <a:lnTo>
                  <a:pt x="1283893" y="72805"/>
                </a:lnTo>
                <a:lnTo>
                  <a:pt x="1313741" y="124502"/>
                </a:lnTo>
                <a:lnTo>
                  <a:pt x="1262049" y="154350"/>
                </a:lnTo>
                <a:close/>
              </a:path>
              <a:path w="3978275" h="1363345">
                <a:moveTo>
                  <a:pt x="2102108" y="1309958"/>
                </a:moveTo>
                <a:lnTo>
                  <a:pt x="2101157" y="1308315"/>
                </a:lnTo>
                <a:lnTo>
                  <a:pt x="2102800" y="1307370"/>
                </a:lnTo>
                <a:lnTo>
                  <a:pt x="2103751" y="1309013"/>
                </a:lnTo>
                <a:lnTo>
                  <a:pt x="2102108" y="1309958"/>
                </a:lnTo>
                <a:close/>
              </a:path>
              <a:path w="3978275" h="1363345">
                <a:moveTo>
                  <a:pt x="2040836" y="1208570"/>
                </a:moveTo>
                <a:lnTo>
                  <a:pt x="2037517" y="1202825"/>
                </a:lnTo>
                <a:lnTo>
                  <a:pt x="2043262" y="1199506"/>
                </a:lnTo>
                <a:lnTo>
                  <a:pt x="2046581" y="1205251"/>
                </a:lnTo>
                <a:lnTo>
                  <a:pt x="2040836" y="1208570"/>
                </a:lnTo>
                <a:close/>
              </a:path>
              <a:path w="3978275" h="1363345">
                <a:moveTo>
                  <a:pt x="1979473" y="1107507"/>
                </a:moveTo>
                <a:lnTo>
                  <a:pt x="1973551" y="1097249"/>
                </a:lnTo>
                <a:lnTo>
                  <a:pt x="1983814" y="1091327"/>
                </a:lnTo>
                <a:lnTo>
                  <a:pt x="1989736" y="1101580"/>
                </a:lnTo>
                <a:lnTo>
                  <a:pt x="1979473" y="1107507"/>
                </a:lnTo>
                <a:close/>
              </a:path>
              <a:path w="3978275" h="1363345">
                <a:moveTo>
                  <a:pt x="1918120" y="1006439"/>
                </a:moveTo>
                <a:lnTo>
                  <a:pt x="1909590" y="991668"/>
                </a:lnTo>
                <a:lnTo>
                  <a:pt x="1924361" y="983138"/>
                </a:lnTo>
                <a:lnTo>
                  <a:pt x="1932891" y="997914"/>
                </a:lnTo>
                <a:lnTo>
                  <a:pt x="1918120" y="1006439"/>
                </a:lnTo>
                <a:close/>
              </a:path>
              <a:path w="3978275" h="1363345">
                <a:moveTo>
                  <a:pt x="1856757" y="905371"/>
                </a:moveTo>
                <a:lnTo>
                  <a:pt x="1845625" y="886091"/>
                </a:lnTo>
                <a:lnTo>
                  <a:pt x="1864909" y="874959"/>
                </a:lnTo>
                <a:lnTo>
                  <a:pt x="1876041" y="894239"/>
                </a:lnTo>
                <a:lnTo>
                  <a:pt x="1856757" y="905371"/>
                </a:lnTo>
                <a:close/>
              </a:path>
              <a:path w="3978275" h="1363345">
                <a:moveTo>
                  <a:pt x="1795403" y="804308"/>
                </a:moveTo>
                <a:lnTo>
                  <a:pt x="1781664" y="780510"/>
                </a:lnTo>
                <a:lnTo>
                  <a:pt x="1805456" y="766771"/>
                </a:lnTo>
                <a:lnTo>
                  <a:pt x="1819196" y="790568"/>
                </a:lnTo>
                <a:lnTo>
                  <a:pt x="1795403" y="804308"/>
                </a:lnTo>
                <a:close/>
              </a:path>
              <a:path w="3978275" h="1363345">
                <a:moveTo>
                  <a:pt x="1734131" y="702920"/>
                </a:moveTo>
                <a:lnTo>
                  <a:pt x="1718023" y="675020"/>
                </a:lnTo>
                <a:lnTo>
                  <a:pt x="1745918" y="658916"/>
                </a:lnTo>
                <a:lnTo>
                  <a:pt x="1762026" y="686811"/>
                </a:lnTo>
                <a:lnTo>
                  <a:pt x="1734131" y="702920"/>
                </a:lnTo>
                <a:close/>
              </a:path>
              <a:path w="3978275" h="1363345">
                <a:moveTo>
                  <a:pt x="1672768" y="601856"/>
                </a:moveTo>
                <a:lnTo>
                  <a:pt x="1654057" y="569444"/>
                </a:lnTo>
                <a:lnTo>
                  <a:pt x="1686470" y="550728"/>
                </a:lnTo>
                <a:lnTo>
                  <a:pt x="1705181" y="583140"/>
                </a:lnTo>
                <a:lnTo>
                  <a:pt x="1672768" y="601856"/>
                </a:lnTo>
                <a:close/>
              </a:path>
              <a:path w="3978275" h="1363345">
                <a:moveTo>
                  <a:pt x="1611501" y="500468"/>
                </a:moveTo>
                <a:lnTo>
                  <a:pt x="1590416" y="463953"/>
                </a:lnTo>
                <a:lnTo>
                  <a:pt x="1626931" y="442873"/>
                </a:lnTo>
                <a:lnTo>
                  <a:pt x="1648016" y="479388"/>
                </a:lnTo>
                <a:lnTo>
                  <a:pt x="1611501" y="500468"/>
                </a:lnTo>
                <a:close/>
              </a:path>
              <a:path w="3978275" h="1363345">
                <a:moveTo>
                  <a:pt x="1550138" y="399400"/>
                </a:moveTo>
                <a:lnTo>
                  <a:pt x="1526450" y="358372"/>
                </a:lnTo>
                <a:lnTo>
                  <a:pt x="1567483" y="334685"/>
                </a:lnTo>
                <a:lnTo>
                  <a:pt x="1591171" y="375713"/>
                </a:lnTo>
                <a:lnTo>
                  <a:pt x="1550138" y="399400"/>
                </a:lnTo>
                <a:close/>
              </a:path>
              <a:path w="3978275" h="1363345">
                <a:moveTo>
                  <a:pt x="1488866" y="298017"/>
                </a:moveTo>
                <a:lnTo>
                  <a:pt x="1462809" y="252882"/>
                </a:lnTo>
                <a:lnTo>
                  <a:pt x="1507945" y="226821"/>
                </a:lnTo>
                <a:lnTo>
                  <a:pt x="1534001" y="271956"/>
                </a:lnTo>
                <a:lnTo>
                  <a:pt x="1488866" y="298017"/>
                </a:lnTo>
                <a:close/>
              </a:path>
              <a:path w="3978275" h="1363345">
                <a:moveTo>
                  <a:pt x="1427512" y="196949"/>
                </a:moveTo>
                <a:lnTo>
                  <a:pt x="1398849" y="147306"/>
                </a:lnTo>
                <a:lnTo>
                  <a:pt x="1448492" y="118642"/>
                </a:lnTo>
                <a:lnTo>
                  <a:pt x="1477156" y="168290"/>
                </a:lnTo>
                <a:lnTo>
                  <a:pt x="1427512" y="196949"/>
                </a:lnTo>
                <a:close/>
              </a:path>
              <a:path w="3978275" h="1363345">
                <a:moveTo>
                  <a:pt x="1366149" y="95886"/>
                </a:moveTo>
                <a:lnTo>
                  <a:pt x="1334883" y="41729"/>
                </a:lnTo>
                <a:lnTo>
                  <a:pt x="1389044" y="10458"/>
                </a:lnTo>
                <a:lnTo>
                  <a:pt x="1420311" y="64614"/>
                </a:lnTo>
                <a:lnTo>
                  <a:pt x="1366149" y="95886"/>
                </a:lnTo>
                <a:close/>
              </a:path>
              <a:path w="3978275" h="1363345">
                <a:moveTo>
                  <a:pt x="2206299" y="1251169"/>
                </a:moveTo>
                <a:lnTo>
                  <a:pt x="2204164" y="1247478"/>
                </a:lnTo>
                <a:lnTo>
                  <a:pt x="2207861" y="1245348"/>
                </a:lnTo>
                <a:lnTo>
                  <a:pt x="2209991" y="1249040"/>
                </a:lnTo>
                <a:lnTo>
                  <a:pt x="2206299" y="1251169"/>
                </a:lnTo>
                <a:close/>
              </a:path>
              <a:path w="3978275" h="1363345">
                <a:moveTo>
                  <a:pt x="2144936" y="1150106"/>
                </a:moveTo>
                <a:lnTo>
                  <a:pt x="2140199" y="1141897"/>
                </a:lnTo>
                <a:lnTo>
                  <a:pt x="2148403" y="1137159"/>
                </a:lnTo>
                <a:lnTo>
                  <a:pt x="2153141" y="1145369"/>
                </a:lnTo>
                <a:lnTo>
                  <a:pt x="2144936" y="1150106"/>
                </a:lnTo>
                <a:close/>
              </a:path>
              <a:path w="3978275" h="1363345">
                <a:moveTo>
                  <a:pt x="2083669" y="1048718"/>
                </a:moveTo>
                <a:lnTo>
                  <a:pt x="2076563" y="1036411"/>
                </a:lnTo>
                <a:lnTo>
                  <a:pt x="2088870" y="1029305"/>
                </a:lnTo>
                <a:lnTo>
                  <a:pt x="2095976" y="1041612"/>
                </a:lnTo>
                <a:lnTo>
                  <a:pt x="2083669" y="1048718"/>
                </a:lnTo>
                <a:close/>
              </a:path>
              <a:path w="3978275" h="1363345">
                <a:moveTo>
                  <a:pt x="2022220" y="947975"/>
                </a:moveTo>
                <a:lnTo>
                  <a:pt x="2012272" y="930744"/>
                </a:lnTo>
                <a:lnTo>
                  <a:pt x="2029503" y="920797"/>
                </a:lnTo>
                <a:lnTo>
                  <a:pt x="2039451" y="938027"/>
                </a:lnTo>
                <a:lnTo>
                  <a:pt x="2022220" y="947975"/>
                </a:lnTo>
                <a:close/>
              </a:path>
              <a:path w="3978275" h="1363345">
                <a:moveTo>
                  <a:pt x="1960862" y="846912"/>
                </a:moveTo>
                <a:lnTo>
                  <a:pt x="1948307" y="825163"/>
                </a:lnTo>
                <a:lnTo>
                  <a:pt x="1970050" y="812608"/>
                </a:lnTo>
                <a:lnTo>
                  <a:pt x="1982606" y="834356"/>
                </a:lnTo>
                <a:lnTo>
                  <a:pt x="1960862" y="846912"/>
                </a:lnTo>
                <a:close/>
              </a:path>
              <a:path w="3978275" h="1363345">
                <a:moveTo>
                  <a:pt x="1899590" y="745524"/>
                </a:moveTo>
                <a:lnTo>
                  <a:pt x="1884666" y="719673"/>
                </a:lnTo>
                <a:lnTo>
                  <a:pt x="1910512" y="704749"/>
                </a:lnTo>
                <a:lnTo>
                  <a:pt x="1925436" y="730600"/>
                </a:lnTo>
                <a:lnTo>
                  <a:pt x="1899590" y="745524"/>
                </a:lnTo>
                <a:close/>
              </a:path>
              <a:path w="3978275" h="1363345">
                <a:moveTo>
                  <a:pt x="1838232" y="644456"/>
                </a:moveTo>
                <a:lnTo>
                  <a:pt x="1820705" y="614097"/>
                </a:lnTo>
                <a:lnTo>
                  <a:pt x="1851064" y="596565"/>
                </a:lnTo>
                <a:lnTo>
                  <a:pt x="1868595" y="626929"/>
                </a:lnTo>
                <a:lnTo>
                  <a:pt x="1838232" y="644456"/>
                </a:lnTo>
                <a:close/>
              </a:path>
              <a:path w="3978275" h="1363345">
                <a:moveTo>
                  <a:pt x="1776959" y="543068"/>
                </a:moveTo>
                <a:lnTo>
                  <a:pt x="1757064" y="508601"/>
                </a:lnTo>
                <a:lnTo>
                  <a:pt x="1791525" y="488706"/>
                </a:lnTo>
                <a:lnTo>
                  <a:pt x="1811425" y="523167"/>
                </a:lnTo>
                <a:lnTo>
                  <a:pt x="1776959" y="543068"/>
                </a:lnTo>
                <a:close/>
              </a:path>
              <a:path w="3978275" h="1363345">
                <a:moveTo>
                  <a:pt x="1715601" y="442004"/>
                </a:moveTo>
                <a:lnTo>
                  <a:pt x="1693098" y="403030"/>
                </a:lnTo>
                <a:lnTo>
                  <a:pt x="1732073" y="380527"/>
                </a:lnTo>
                <a:lnTo>
                  <a:pt x="1754576" y="419501"/>
                </a:lnTo>
                <a:lnTo>
                  <a:pt x="1715601" y="442004"/>
                </a:lnTo>
                <a:close/>
              </a:path>
              <a:path w="3978275" h="1363345">
                <a:moveTo>
                  <a:pt x="1654243" y="340941"/>
                </a:moveTo>
                <a:lnTo>
                  <a:pt x="1629132" y="297454"/>
                </a:lnTo>
                <a:lnTo>
                  <a:pt x="1672625" y="272343"/>
                </a:lnTo>
                <a:lnTo>
                  <a:pt x="1697735" y="315830"/>
                </a:lnTo>
                <a:lnTo>
                  <a:pt x="1654243" y="340941"/>
                </a:lnTo>
                <a:close/>
              </a:path>
              <a:path w="3978275" h="1363345">
                <a:moveTo>
                  <a:pt x="1592971" y="239553"/>
                </a:moveTo>
                <a:lnTo>
                  <a:pt x="1565491" y="191958"/>
                </a:lnTo>
                <a:lnTo>
                  <a:pt x="1613086" y="164479"/>
                </a:lnTo>
                <a:lnTo>
                  <a:pt x="1640565" y="212074"/>
                </a:lnTo>
                <a:lnTo>
                  <a:pt x="1592971" y="239553"/>
                </a:lnTo>
                <a:close/>
              </a:path>
              <a:path w="3978275" h="1363345">
                <a:moveTo>
                  <a:pt x="1531613" y="138485"/>
                </a:moveTo>
                <a:lnTo>
                  <a:pt x="1501531" y="86377"/>
                </a:lnTo>
                <a:lnTo>
                  <a:pt x="1553638" y="56295"/>
                </a:lnTo>
                <a:lnTo>
                  <a:pt x="1583720" y="108403"/>
                </a:lnTo>
                <a:lnTo>
                  <a:pt x="1531613" y="138485"/>
                </a:lnTo>
                <a:close/>
              </a:path>
              <a:path w="3978275" h="1363345">
                <a:moveTo>
                  <a:pt x="2371763" y="1293769"/>
                </a:moveTo>
                <a:lnTo>
                  <a:pt x="2370817" y="1292131"/>
                </a:lnTo>
                <a:lnTo>
                  <a:pt x="2372450" y="1291185"/>
                </a:lnTo>
                <a:lnTo>
                  <a:pt x="2373396" y="1292823"/>
                </a:lnTo>
                <a:lnTo>
                  <a:pt x="2371763" y="1293769"/>
                </a:lnTo>
                <a:close/>
              </a:path>
              <a:path w="3978275" h="1363345">
                <a:moveTo>
                  <a:pt x="2310400" y="1192706"/>
                </a:moveTo>
                <a:lnTo>
                  <a:pt x="2306846" y="1186550"/>
                </a:lnTo>
                <a:lnTo>
                  <a:pt x="2313002" y="1182997"/>
                </a:lnTo>
                <a:lnTo>
                  <a:pt x="2316556" y="1189152"/>
                </a:lnTo>
                <a:lnTo>
                  <a:pt x="2310400" y="1192706"/>
                </a:lnTo>
                <a:close/>
              </a:path>
              <a:path w="3978275" h="1363345">
                <a:moveTo>
                  <a:pt x="2249128" y="1091318"/>
                </a:moveTo>
                <a:lnTo>
                  <a:pt x="2243206" y="1081059"/>
                </a:lnTo>
                <a:lnTo>
                  <a:pt x="2253464" y="1075138"/>
                </a:lnTo>
                <a:lnTo>
                  <a:pt x="2259386" y="1085396"/>
                </a:lnTo>
                <a:lnTo>
                  <a:pt x="2249128" y="1091318"/>
                </a:lnTo>
                <a:close/>
              </a:path>
              <a:path w="3978275" h="1363345">
                <a:moveTo>
                  <a:pt x="2187769" y="990254"/>
                </a:moveTo>
                <a:lnTo>
                  <a:pt x="2179240" y="975483"/>
                </a:lnTo>
                <a:lnTo>
                  <a:pt x="2194016" y="966954"/>
                </a:lnTo>
                <a:lnTo>
                  <a:pt x="2202541" y="981725"/>
                </a:lnTo>
                <a:lnTo>
                  <a:pt x="2187769" y="990254"/>
                </a:lnTo>
                <a:close/>
              </a:path>
              <a:path w="3978275" h="1363345">
                <a:moveTo>
                  <a:pt x="2126411" y="889186"/>
                </a:moveTo>
                <a:lnTo>
                  <a:pt x="2115279" y="869907"/>
                </a:lnTo>
                <a:lnTo>
                  <a:pt x="2134563" y="858775"/>
                </a:lnTo>
                <a:lnTo>
                  <a:pt x="2145695" y="878054"/>
                </a:lnTo>
                <a:lnTo>
                  <a:pt x="2126411" y="889186"/>
                </a:lnTo>
                <a:close/>
              </a:path>
              <a:path w="3978275" h="1363345">
                <a:moveTo>
                  <a:pt x="2065053" y="788123"/>
                </a:moveTo>
                <a:lnTo>
                  <a:pt x="2051313" y="764326"/>
                </a:lnTo>
                <a:lnTo>
                  <a:pt x="2075111" y="750586"/>
                </a:lnTo>
                <a:lnTo>
                  <a:pt x="2088850" y="774383"/>
                </a:lnTo>
                <a:lnTo>
                  <a:pt x="2065053" y="788123"/>
                </a:lnTo>
                <a:close/>
              </a:path>
              <a:path w="3978275" h="1363345">
                <a:moveTo>
                  <a:pt x="2003695" y="687060"/>
                </a:moveTo>
                <a:lnTo>
                  <a:pt x="1987348" y="658749"/>
                </a:lnTo>
                <a:lnTo>
                  <a:pt x="2015663" y="642402"/>
                </a:lnTo>
                <a:lnTo>
                  <a:pt x="2032005" y="670713"/>
                </a:lnTo>
                <a:lnTo>
                  <a:pt x="2003695" y="687060"/>
                </a:lnTo>
                <a:close/>
              </a:path>
              <a:path w="3978275" h="1363345">
                <a:moveTo>
                  <a:pt x="1942423" y="585672"/>
                </a:moveTo>
                <a:lnTo>
                  <a:pt x="1923707" y="553259"/>
                </a:lnTo>
                <a:lnTo>
                  <a:pt x="1956124" y="534543"/>
                </a:lnTo>
                <a:lnTo>
                  <a:pt x="1974835" y="566956"/>
                </a:lnTo>
                <a:lnTo>
                  <a:pt x="1942423" y="585672"/>
                </a:lnTo>
                <a:close/>
              </a:path>
              <a:path w="3978275" h="1363345">
                <a:moveTo>
                  <a:pt x="1881065" y="484608"/>
                </a:moveTo>
                <a:lnTo>
                  <a:pt x="1859746" y="447683"/>
                </a:lnTo>
                <a:lnTo>
                  <a:pt x="1896672" y="426364"/>
                </a:lnTo>
                <a:lnTo>
                  <a:pt x="1917990" y="463290"/>
                </a:lnTo>
                <a:lnTo>
                  <a:pt x="1881065" y="484608"/>
                </a:lnTo>
                <a:close/>
              </a:path>
              <a:path w="3978275" h="1363345">
                <a:moveTo>
                  <a:pt x="1819793" y="383216"/>
                </a:moveTo>
                <a:lnTo>
                  <a:pt x="1796105" y="342188"/>
                </a:lnTo>
                <a:lnTo>
                  <a:pt x="1837133" y="318500"/>
                </a:lnTo>
                <a:lnTo>
                  <a:pt x="1860820" y="359528"/>
                </a:lnTo>
                <a:lnTo>
                  <a:pt x="1819793" y="383216"/>
                </a:lnTo>
                <a:close/>
              </a:path>
              <a:path w="3978275" h="1363345">
                <a:moveTo>
                  <a:pt x="1758434" y="282152"/>
                </a:moveTo>
                <a:lnTo>
                  <a:pt x="1732139" y="236611"/>
                </a:lnTo>
                <a:lnTo>
                  <a:pt x="1777685" y="210316"/>
                </a:lnTo>
                <a:lnTo>
                  <a:pt x="1803975" y="255857"/>
                </a:lnTo>
                <a:lnTo>
                  <a:pt x="1758434" y="282152"/>
                </a:lnTo>
                <a:close/>
              </a:path>
              <a:path w="3978275" h="1363345">
                <a:moveTo>
                  <a:pt x="1697076" y="181089"/>
                </a:moveTo>
                <a:lnTo>
                  <a:pt x="1668178" y="131030"/>
                </a:lnTo>
                <a:lnTo>
                  <a:pt x="1718228" y="102133"/>
                </a:lnTo>
                <a:lnTo>
                  <a:pt x="1747130" y="152191"/>
                </a:lnTo>
                <a:lnTo>
                  <a:pt x="1697076" y="181089"/>
                </a:lnTo>
                <a:close/>
              </a:path>
              <a:path w="3978275" h="1363345">
                <a:moveTo>
                  <a:pt x="2475863" y="1235310"/>
                </a:moveTo>
                <a:lnTo>
                  <a:pt x="2473494" y="1231207"/>
                </a:lnTo>
                <a:lnTo>
                  <a:pt x="2477597" y="1228838"/>
                </a:lnTo>
                <a:lnTo>
                  <a:pt x="2479965" y="1232941"/>
                </a:lnTo>
                <a:lnTo>
                  <a:pt x="2475863" y="1235310"/>
                </a:lnTo>
                <a:close/>
              </a:path>
              <a:path w="3978275" h="1363345">
                <a:moveTo>
                  <a:pt x="2414505" y="1134246"/>
                </a:moveTo>
                <a:lnTo>
                  <a:pt x="2409529" y="1125631"/>
                </a:lnTo>
                <a:lnTo>
                  <a:pt x="2418144" y="1120655"/>
                </a:lnTo>
                <a:lnTo>
                  <a:pt x="2423120" y="1129270"/>
                </a:lnTo>
                <a:lnTo>
                  <a:pt x="2414505" y="1134246"/>
                </a:lnTo>
                <a:close/>
              </a:path>
              <a:path w="3978275" h="1363345">
                <a:moveTo>
                  <a:pt x="2353233" y="1032853"/>
                </a:moveTo>
                <a:lnTo>
                  <a:pt x="2345888" y="1020136"/>
                </a:lnTo>
                <a:lnTo>
                  <a:pt x="2358606" y="1012795"/>
                </a:lnTo>
                <a:lnTo>
                  <a:pt x="2365951" y="1025513"/>
                </a:lnTo>
                <a:lnTo>
                  <a:pt x="2353233" y="1032853"/>
                </a:lnTo>
                <a:close/>
              </a:path>
              <a:path w="3978275" h="1363345">
                <a:moveTo>
                  <a:pt x="2291875" y="931790"/>
                </a:moveTo>
                <a:lnTo>
                  <a:pt x="2281927" y="914555"/>
                </a:lnTo>
                <a:lnTo>
                  <a:pt x="2299158" y="904607"/>
                </a:lnTo>
                <a:lnTo>
                  <a:pt x="2309106" y="921842"/>
                </a:lnTo>
                <a:lnTo>
                  <a:pt x="2291875" y="931790"/>
                </a:lnTo>
                <a:close/>
              </a:path>
              <a:path w="3978275" h="1363345">
                <a:moveTo>
                  <a:pt x="2230517" y="830727"/>
                </a:moveTo>
                <a:lnTo>
                  <a:pt x="2217961" y="808978"/>
                </a:lnTo>
                <a:lnTo>
                  <a:pt x="2239710" y="796423"/>
                </a:lnTo>
                <a:lnTo>
                  <a:pt x="2252265" y="818172"/>
                </a:lnTo>
                <a:lnTo>
                  <a:pt x="2230517" y="830727"/>
                </a:lnTo>
                <a:close/>
              </a:path>
              <a:path w="3978275" h="1363345">
                <a:moveTo>
                  <a:pt x="2169159" y="729664"/>
                </a:moveTo>
                <a:lnTo>
                  <a:pt x="2153996" y="703402"/>
                </a:lnTo>
                <a:lnTo>
                  <a:pt x="2180257" y="688244"/>
                </a:lnTo>
                <a:lnTo>
                  <a:pt x="2195416" y="714501"/>
                </a:lnTo>
                <a:lnTo>
                  <a:pt x="2169159" y="729664"/>
                </a:lnTo>
                <a:close/>
              </a:path>
              <a:path w="3978275" h="1363345">
                <a:moveTo>
                  <a:pt x="2107887" y="628276"/>
                </a:moveTo>
                <a:lnTo>
                  <a:pt x="2090355" y="597912"/>
                </a:lnTo>
                <a:lnTo>
                  <a:pt x="2120719" y="580385"/>
                </a:lnTo>
                <a:lnTo>
                  <a:pt x="2138246" y="610744"/>
                </a:lnTo>
                <a:lnTo>
                  <a:pt x="2107887" y="628276"/>
                </a:lnTo>
                <a:close/>
              </a:path>
              <a:path w="3978275" h="1363345">
                <a:moveTo>
                  <a:pt x="2046528" y="527207"/>
                </a:moveTo>
                <a:lnTo>
                  <a:pt x="2026394" y="492331"/>
                </a:lnTo>
                <a:lnTo>
                  <a:pt x="2061266" y="472196"/>
                </a:lnTo>
                <a:lnTo>
                  <a:pt x="2081405" y="507073"/>
                </a:lnTo>
                <a:lnTo>
                  <a:pt x="2046528" y="527207"/>
                </a:lnTo>
                <a:close/>
              </a:path>
              <a:path w="3978275" h="1363345">
                <a:moveTo>
                  <a:pt x="1985256" y="425819"/>
                </a:moveTo>
                <a:lnTo>
                  <a:pt x="1962753" y="386840"/>
                </a:lnTo>
                <a:lnTo>
                  <a:pt x="2001732" y="364337"/>
                </a:lnTo>
                <a:lnTo>
                  <a:pt x="2024235" y="403316"/>
                </a:lnTo>
                <a:lnTo>
                  <a:pt x="1985256" y="425819"/>
                </a:lnTo>
                <a:close/>
              </a:path>
              <a:path w="3978275" h="1363345">
                <a:moveTo>
                  <a:pt x="1923898" y="324756"/>
                </a:moveTo>
                <a:lnTo>
                  <a:pt x="1898787" y="281264"/>
                </a:lnTo>
                <a:lnTo>
                  <a:pt x="1942280" y="256153"/>
                </a:lnTo>
                <a:lnTo>
                  <a:pt x="1967390" y="299646"/>
                </a:lnTo>
                <a:lnTo>
                  <a:pt x="1923898" y="324756"/>
                </a:lnTo>
                <a:close/>
              </a:path>
              <a:path w="3978275" h="1363345">
                <a:moveTo>
                  <a:pt x="1862626" y="223363"/>
                </a:moveTo>
                <a:lnTo>
                  <a:pt x="1835147" y="175769"/>
                </a:lnTo>
                <a:lnTo>
                  <a:pt x="1882741" y="148289"/>
                </a:lnTo>
                <a:lnTo>
                  <a:pt x="1910220" y="195884"/>
                </a:lnTo>
                <a:lnTo>
                  <a:pt x="1862626" y="223363"/>
                </a:lnTo>
                <a:close/>
              </a:path>
              <a:path w="3978275" h="1363345">
                <a:moveTo>
                  <a:pt x="1801263" y="122300"/>
                </a:moveTo>
                <a:lnTo>
                  <a:pt x="1771181" y="70193"/>
                </a:lnTo>
                <a:lnTo>
                  <a:pt x="1823289" y="40110"/>
                </a:lnTo>
                <a:lnTo>
                  <a:pt x="1853371" y="92218"/>
                </a:lnTo>
                <a:lnTo>
                  <a:pt x="1801263" y="122300"/>
                </a:lnTo>
                <a:close/>
              </a:path>
              <a:path w="3978275" h="1363345">
                <a:moveTo>
                  <a:pt x="2641327" y="1277909"/>
                </a:moveTo>
                <a:lnTo>
                  <a:pt x="2640142" y="1275860"/>
                </a:lnTo>
                <a:lnTo>
                  <a:pt x="2642196" y="1274675"/>
                </a:lnTo>
                <a:lnTo>
                  <a:pt x="2643380" y="1276724"/>
                </a:lnTo>
                <a:lnTo>
                  <a:pt x="2641327" y="1277909"/>
                </a:lnTo>
                <a:close/>
              </a:path>
              <a:path w="3978275" h="1363345">
                <a:moveTo>
                  <a:pt x="2579969" y="1176845"/>
                </a:moveTo>
                <a:lnTo>
                  <a:pt x="2576177" y="1170279"/>
                </a:lnTo>
                <a:lnTo>
                  <a:pt x="2582739" y="1166487"/>
                </a:lnTo>
                <a:lnTo>
                  <a:pt x="2586531" y="1173058"/>
                </a:lnTo>
                <a:lnTo>
                  <a:pt x="2579969" y="1176845"/>
                </a:lnTo>
                <a:close/>
              </a:path>
              <a:path w="3978275" h="1363345">
                <a:moveTo>
                  <a:pt x="2518697" y="1075457"/>
                </a:moveTo>
                <a:lnTo>
                  <a:pt x="2512541" y="1064788"/>
                </a:lnTo>
                <a:lnTo>
                  <a:pt x="2523205" y="1058632"/>
                </a:lnTo>
                <a:lnTo>
                  <a:pt x="2529361" y="1069297"/>
                </a:lnTo>
                <a:lnTo>
                  <a:pt x="2518697" y="1075457"/>
                </a:lnTo>
                <a:close/>
              </a:path>
              <a:path w="3978275" h="1363345">
                <a:moveTo>
                  <a:pt x="2457338" y="974394"/>
                </a:moveTo>
                <a:lnTo>
                  <a:pt x="2448570" y="959212"/>
                </a:lnTo>
                <a:lnTo>
                  <a:pt x="2463752" y="950444"/>
                </a:lnTo>
                <a:lnTo>
                  <a:pt x="2472520" y="965626"/>
                </a:lnTo>
                <a:lnTo>
                  <a:pt x="2457338" y="974394"/>
                </a:lnTo>
                <a:close/>
              </a:path>
              <a:path w="3978275" h="1363345">
                <a:moveTo>
                  <a:pt x="2395980" y="873326"/>
                </a:moveTo>
                <a:lnTo>
                  <a:pt x="2384609" y="853631"/>
                </a:lnTo>
                <a:lnTo>
                  <a:pt x="2404300" y="842265"/>
                </a:lnTo>
                <a:lnTo>
                  <a:pt x="2415671" y="861960"/>
                </a:lnTo>
                <a:lnTo>
                  <a:pt x="2395980" y="873326"/>
                </a:lnTo>
                <a:close/>
              </a:path>
              <a:path w="3978275" h="1363345">
                <a:moveTo>
                  <a:pt x="2334617" y="772263"/>
                </a:moveTo>
                <a:lnTo>
                  <a:pt x="2320644" y="748055"/>
                </a:lnTo>
                <a:lnTo>
                  <a:pt x="2344852" y="734076"/>
                </a:lnTo>
                <a:lnTo>
                  <a:pt x="2358825" y="758284"/>
                </a:lnTo>
                <a:lnTo>
                  <a:pt x="2334617" y="772263"/>
                </a:lnTo>
                <a:close/>
              </a:path>
              <a:path w="3978275" h="1363345">
                <a:moveTo>
                  <a:pt x="2273350" y="670875"/>
                </a:moveTo>
                <a:lnTo>
                  <a:pt x="2257003" y="642564"/>
                </a:lnTo>
                <a:lnTo>
                  <a:pt x="2285313" y="626222"/>
                </a:lnTo>
                <a:lnTo>
                  <a:pt x="2301660" y="654532"/>
                </a:lnTo>
                <a:lnTo>
                  <a:pt x="2273350" y="670875"/>
                </a:lnTo>
                <a:close/>
              </a:path>
              <a:path w="3978275" h="1363345">
                <a:moveTo>
                  <a:pt x="2211987" y="569807"/>
                </a:moveTo>
                <a:lnTo>
                  <a:pt x="2193037" y="536988"/>
                </a:lnTo>
                <a:lnTo>
                  <a:pt x="2225865" y="518033"/>
                </a:lnTo>
                <a:lnTo>
                  <a:pt x="2244815" y="550857"/>
                </a:lnTo>
                <a:lnTo>
                  <a:pt x="2211987" y="569807"/>
                </a:lnTo>
                <a:close/>
              </a:path>
              <a:path w="3978275" h="1363345">
                <a:moveTo>
                  <a:pt x="2150629" y="468743"/>
                </a:moveTo>
                <a:lnTo>
                  <a:pt x="2129076" y="431407"/>
                </a:lnTo>
                <a:lnTo>
                  <a:pt x="2166413" y="409854"/>
                </a:lnTo>
                <a:lnTo>
                  <a:pt x="2187965" y="447186"/>
                </a:lnTo>
                <a:lnTo>
                  <a:pt x="2150629" y="468743"/>
                </a:lnTo>
                <a:close/>
              </a:path>
              <a:path w="3978275" h="1363345">
                <a:moveTo>
                  <a:pt x="2089361" y="367355"/>
                </a:moveTo>
                <a:lnTo>
                  <a:pt x="2065435" y="325917"/>
                </a:lnTo>
                <a:lnTo>
                  <a:pt x="2106874" y="301990"/>
                </a:lnTo>
                <a:lnTo>
                  <a:pt x="2130800" y="343434"/>
                </a:lnTo>
                <a:lnTo>
                  <a:pt x="2089361" y="367355"/>
                </a:lnTo>
                <a:close/>
              </a:path>
              <a:path w="3978275" h="1363345">
                <a:moveTo>
                  <a:pt x="2027998" y="266287"/>
                </a:moveTo>
                <a:lnTo>
                  <a:pt x="2001469" y="220340"/>
                </a:lnTo>
                <a:lnTo>
                  <a:pt x="2047421" y="193807"/>
                </a:lnTo>
                <a:lnTo>
                  <a:pt x="2073950" y="239758"/>
                </a:lnTo>
                <a:lnTo>
                  <a:pt x="2027998" y="266287"/>
                </a:lnTo>
                <a:close/>
              </a:path>
              <a:path w="3978275" h="1363345">
                <a:moveTo>
                  <a:pt x="1966731" y="164904"/>
                </a:moveTo>
                <a:lnTo>
                  <a:pt x="1937828" y="114850"/>
                </a:lnTo>
                <a:lnTo>
                  <a:pt x="1987887" y="85947"/>
                </a:lnTo>
                <a:lnTo>
                  <a:pt x="2016785" y="136006"/>
                </a:lnTo>
                <a:lnTo>
                  <a:pt x="1966731" y="164904"/>
                </a:lnTo>
                <a:close/>
              </a:path>
              <a:path w="3978275" h="1363345">
                <a:moveTo>
                  <a:pt x="2745518" y="1219124"/>
                </a:moveTo>
                <a:lnTo>
                  <a:pt x="2743149" y="1215022"/>
                </a:lnTo>
                <a:lnTo>
                  <a:pt x="2747251" y="1212653"/>
                </a:lnTo>
                <a:lnTo>
                  <a:pt x="2749620" y="1216756"/>
                </a:lnTo>
                <a:lnTo>
                  <a:pt x="2745518" y="1219124"/>
                </a:lnTo>
                <a:close/>
              </a:path>
              <a:path w="3978275" h="1363345">
                <a:moveTo>
                  <a:pt x="2684160" y="1118056"/>
                </a:moveTo>
                <a:lnTo>
                  <a:pt x="2679184" y="1109441"/>
                </a:lnTo>
                <a:lnTo>
                  <a:pt x="2687799" y="1104465"/>
                </a:lnTo>
                <a:lnTo>
                  <a:pt x="2692775" y="1113085"/>
                </a:lnTo>
                <a:lnTo>
                  <a:pt x="2684160" y="1118056"/>
                </a:lnTo>
                <a:close/>
              </a:path>
              <a:path w="3978275" h="1363345">
                <a:moveTo>
                  <a:pt x="2622797" y="1016993"/>
                </a:moveTo>
                <a:lnTo>
                  <a:pt x="2615218" y="1003865"/>
                </a:lnTo>
                <a:lnTo>
                  <a:pt x="2628351" y="996281"/>
                </a:lnTo>
                <a:lnTo>
                  <a:pt x="2635930" y="1009409"/>
                </a:lnTo>
                <a:lnTo>
                  <a:pt x="2622797" y="1016993"/>
                </a:lnTo>
                <a:close/>
              </a:path>
              <a:path w="3978275" h="1363345">
                <a:moveTo>
                  <a:pt x="2561439" y="915930"/>
                </a:moveTo>
                <a:lnTo>
                  <a:pt x="2551252" y="898288"/>
                </a:lnTo>
                <a:lnTo>
                  <a:pt x="2568898" y="888102"/>
                </a:lnTo>
                <a:lnTo>
                  <a:pt x="2579080" y="905743"/>
                </a:lnTo>
                <a:lnTo>
                  <a:pt x="2561439" y="915930"/>
                </a:lnTo>
                <a:close/>
              </a:path>
              <a:path w="3978275" h="1363345">
                <a:moveTo>
                  <a:pt x="2500081" y="814862"/>
                </a:moveTo>
                <a:lnTo>
                  <a:pt x="2487291" y="792707"/>
                </a:lnTo>
                <a:lnTo>
                  <a:pt x="2509446" y="779913"/>
                </a:lnTo>
                <a:lnTo>
                  <a:pt x="2522240" y="802072"/>
                </a:lnTo>
                <a:lnTo>
                  <a:pt x="2500081" y="814862"/>
                </a:lnTo>
                <a:close/>
              </a:path>
              <a:path w="3978275" h="1363345">
                <a:moveTo>
                  <a:pt x="2438808" y="713474"/>
                </a:moveTo>
                <a:lnTo>
                  <a:pt x="2423650" y="687212"/>
                </a:lnTo>
                <a:lnTo>
                  <a:pt x="2449907" y="672054"/>
                </a:lnTo>
                <a:lnTo>
                  <a:pt x="2465070" y="698311"/>
                </a:lnTo>
                <a:lnTo>
                  <a:pt x="2438808" y="713474"/>
                </a:lnTo>
                <a:close/>
              </a:path>
              <a:path w="3978275" h="1363345">
                <a:moveTo>
                  <a:pt x="2377450" y="612410"/>
                </a:moveTo>
                <a:lnTo>
                  <a:pt x="2359685" y="581641"/>
                </a:lnTo>
                <a:lnTo>
                  <a:pt x="2390455" y="563875"/>
                </a:lnTo>
                <a:lnTo>
                  <a:pt x="2408220" y="594645"/>
                </a:lnTo>
                <a:lnTo>
                  <a:pt x="2377450" y="612410"/>
                </a:lnTo>
                <a:close/>
              </a:path>
              <a:path w="3978275" h="1363345">
                <a:moveTo>
                  <a:pt x="2316178" y="511022"/>
                </a:moveTo>
                <a:lnTo>
                  <a:pt x="2296044" y="476146"/>
                </a:lnTo>
                <a:lnTo>
                  <a:pt x="2330916" y="456011"/>
                </a:lnTo>
                <a:lnTo>
                  <a:pt x="2351050" y="490888"/>
                </a:lnTo>
                <a:lnTo>
                  <a:pt x="2316178" y="511022"/>
                </a:lnTo>
                <a:close/>
              </a:path>
              <a:path w="3978275" h="1363345">
                <a:moveTo>
                  <a:pt x="2254825" y="409954"/>
                </a:moveTo>
                <a:lnTo>
                  <a:pt x="2232083" y="370569"/>
                </a:lnTo>
                <a:lnTo>
                  <a:pt x="2271468" y="347827"/>
                </a:lnTo>
                <a:lnTo>
                  <a:pt x="2294210" y="387217"/>
                </a:lnTo>
                <a:lnTo>
                  <a:pt x="2254825" y="409954"/>
                </a:lnTo>
                <a:close/>
              </a:path>
              <a:path w="3978275" h="1363345">
                <a:moveTo>
                  <a:pt x="2193462" y="308891"/>
                </a:moveTo>
                <a:lnTo>
                  <a:pt x="2168117" y="264988"/>
                </a:lnTo>
                <a:lnTo>
                  <a:pt x="2212020" y="239644"/>
                </a:lnTo>
                <a:lnTo>
                  <a:pt x="2237365" y="283546"/>
                </a:lnTo>
                <a:lnTo>
                  <a:pt x="2193462" y="308891"/>
                </a:lnTo>
                <a:close/>
              </a:path>
              <a:path w="3978275" h="1363345">
                <a:moveTo>
                  <a:pt x="2132190" y="207503"/>
                </a:moveTo>
                <a:lnTo>
                  <a:pt x="2104476" y="159503"/>
                </a:lnTo>
                <a:lnTo>
                  <a:pt x="2152482" y="131784"/>
                </a:lnTo>
                <a:lnTo>
                  <a:pt x="2180195" y="179785"/>
                </a:lnTo>
                <a:lnTo>
                  <a:pt x="2132190" y="207503"/>
                </a:lnTo>
                <a:close/>
              </a:path>
              <a:path w="3978275" h="1363345">
                <a:moveTo>
                  <a:pt x="2070832" y="106440"/>
                </a:moveTo>
                <a:lnTo>
                  <a:pt x="2040511" y="53922"/>
                </a:lnTo>
                <a:lnTo>
                  <a:pt x="2093029" y="23601"/>
                </a:lnTo>
                <a:lnTo>
                  <a:pt x="2123350" y="76119"/>
                </a:lnTo>
                <a:lnTo>
                  <a:pt x="2070832" y="106440"/>
                </a:lnTo>
                <a:close/>
              </a:path>
              <a:path w="3978275" h="1363345">
                <a:moveTo>
                  <a:pt x="2910891" y="1262048"/>
                </a:moveTo>
                <a:lnTo>
                  <a:pt x="2909467" y="1259589"/>
                </a:lnTo>
                <a:lnTo>
                  <a:pt x="2911936" y="1258166"/>
                </a:lnTo>
                <a:lnTo>
                  <a:pt x="2913355" y="1260625"/>
                </a:lnTo>
                <a:lnTo>
                  <a:pt x="2910891" y="1262048"/>
                </a:lnTo>
                <a:close/>
              </a:path>
              <a:path w="3978275" h="1363345">
                <a:moveTo>
                  <a:pt x="2849619" y="1160660"/>
                </a:moveTo>
                <a:lnTo>
                  <a:pt x="2845827" y="1154094"/>
                </a:lnTo>
                <a:lnTo>
                  <a:pt x="2852398" y="1150302"/>
                </a:lnTo>
                <a:lnTo>
                  <a:pt x="2856185" y="1156868"/>
                </a:lnTo>
                <a:lnTo>
                  <a:pt x="2849619" y="1160660"/>
                </a:lnTo>
                <a:close/>
              </a:path>
              <a:path w="3978275" h="1363345">
                <a:moveTo>
                  <a:pt x="2788260" y="1059592"/>
                </a:moveTo>
                <a:lnTo>
                  <a:pt x="2781866" y="1048517"/>
                </a:lnTo>
                <a:lnTo>
                  <a:pt x="2792945" y="1042123"/>
                </a:lnTo>
                <a:lnTo>
                  <a:pt x="2799340" y="1053198"/>
                </a:lnTo>
                <a:lnTo>
                  <a:pt x="2788260" y="1059592"/>
                </a:lnTo>
                <a:close/>
              </a:path>
              <a:path w="3978275" h="1363345">
                <a:moveTo>
                  <a:pt x="2726988" y="958204"/>
                </a:moveTo>
                <a:lnTo>
                  <a:pt x="2718225" y="943027"/>
                </a:lnTo>
                <a:lnTo>
                  <a:pt x="2733407" y="934264"/>
                </a:lnTo>
                <a:lnTo>
                  <a:pt x="2742170" y="949441"/>
                </a:lnTo>
                <a:lnTo>
                  <a:pt x="2726988" y="958204"/>
                </a:lnTo>
                <a:close/>
              </a:path>
              <a:path w="3978275" h="1363345">
                <a:moveTo>
                  <a:pt x="2665549" y="857466"/>
                </a:moveTo>
                <a:lnTo>
                  <a:pt x="2653939" y="837360"/>
                </a:lnTo>
                <a:lnTo>
                  <a:pt x="2674045" y="825750"/>
                </a:lnTo>
                <a:lnTo>
                  <a:pt x="2685650" y="845856"/>
                </a:lnTo>
                <a:lnTo>
                  <a:pt x="2665549" y="857466"/>
                </a:lnTo>
                <a:close/>
              </a:path>
              <a:path w="3978275" h="1363345">
                <a:moveTo>
                  <a:pt x="2604277" y="756073"/>
                </a:moveTo>
                <a:lnTo>
                  <a:pt x="2590298" y="731870"/>
                </a:lnTo>
                <a:lnTo>
                  <a:pt x="2614506" y="717891"/>
                </a:lnTo>
                <a:lnTo>
                  <a:pt x="2628480" y="742099"/>
                </a:lnTo>
                <a:lnTo>
                  <a:pt x="2604277" y="756073"/>
                </a:lnTo>
                <a:close/>
              </a:path>
              <a:path w="3978275" h="1363345">
                <a:moveTo>
                  <a:pt x="2542914" y="655010"/>
                </a:moveTo>
                <a:lnTo>
                  <a:pt x="2526333" y="626293"/>
                </a:lnTo>
                <a:lnTo>
                  <a:pt x="2555054" y="609712"/>
                </a:lnTo>
                <a:lnTo>
                  <a:pt x="2571635" y="638428"/>
                </a:lnTo>
                <a:lnTo>
                  <a:pt x="2542914" y="655010"/>
                </a:lnTo>
                <a:close/>
              </a:path>
              <a:path w="3978275" h="1363345">
                <a:moveTo>
                  <a:pt x="2481642" y="553621"/>
                </a:moveTo>
                <a:lnTo>
                  <a:pt x="2462692" y="520798"/>
                </a:lnTo>
                <a:lnTo>
                  <a:pt x="2495515" y="501848"/>
                </a:lnTo>
                <a:lnTo>
                  <a:pt x="2514465" y="534671"/>
                </a:lnTo>
                <a:lnTo>
                  <a:pt x="2481642" y="553621"/>
                </a:lnTo>
                <a:close/>
              </a:path>
              <a:path w="3978275" h="1363345">
                <a:moveTo>
                  <a:pt x="2420283" y="452558"/>
                </a:moveTo>
                <a:lnTo>
                  <a:pt x="2398726" y="415227"/>
                </a:lnTo>
                <a:lnTo>
                  <a:pt x="2436067" y="393669"/>
                </a:lnTo>
                <a:lnTo>
                  <a:pt x="2457620" y="431001"/>
                </a:lnTo>
                <a:lnTo>
                  <a:pt x="2420283" y="452558"/>
                </a:lnTo>
                <a:close/>
              </a:path>
              <a:path w="3978275" h="1363345">
                <a:moveTo>
                  <a:pt x="2359011" y="351170"/>
                </a:moveTo>
                <a:lnTo>
                  <a:pt x="2335085" y="309731"/>
                </a:lnTo>
                <a:lnTo>
                  <a:pt x="2376529" y="285805"/>
                </a:lnTo>
                <a:lnTo>
                  <a:pt x="2400450" y="327244"/>
                </a:lnTo>
                <a:lnTo>
                  <a:pt x="2359011" y="351170"/>
                </a:lnTo>
                <a:close/>
              </a:path>
              <a:path w="3978275" h="1363345">
                <a:moveTo>
                  <a:pt x="2297654" y="250102"/>
                </a:moveTo>
                <a:lnTo>
                  <a:pt x="2271125" y="204150"/>
                </a:lnTo>
                <a:lnTo>
                  <a:pt x="2317072" y="177621"/>
                </a:lnTo>
                <a:lnTo>
                  <a:pt x="2343605" y="223573"/>
                </a:lnTo>
                <a:lnTo>
                  <a:pt x="2297654" y="250102"/>
                </a:lnTo>
                <a:close/>
              </a:path>
              <a:path w="3978275" h="1363345">
                <a:moveTo>
                  <a:pt x="2236295" y="149039"/>
                </a:moveTo>
                <a:lnTo>
                  <a:pt x="2207159" y="98574"/>
                </a:lnTo>
                <a:lnTo>
                  <a:pt x="2257624" y="69438"/>
                </a:lnTo>
                <a:lnTo>
                  <a:pt x="2286760" y="119902"/>
                </a:lnTo>
                <a:lnTo>
                  <a:pt x="2236295" y="149039"/>
                </a:lnTo>
                <a:close/>
              </a:path>
              <a:path w="3978275" h="1363345">
                <a:moveTo>
                  <a:pt x="3015082" y="1203259"/>
                </a:moveTo>
                <a:lnTo>
                  <a:pt x="3012480" y="1198746"/>
                </a:lnTo>
                <a:lnTo>
                  <a:pt x="3016988" y="1196144"/>
                </a:lnTo>
                <a:lnTo>
                  <a:pt x="3019595" y="1200657"/>
                </a:lnTo>
                <a:lnTo>
                  <a:pt x="3015082" y="1203259"/>
                </a:lnTo>
                <a:close/>
              </a:path>
              <a:path w="3978275" h="1363345">
                <a:moveTo>
                  <a:pt x="2953729" y="1102196"/>
                </a:moveTo>
                <a:lnTo>
                  <a:pt x="2948514" y="1093165"/>
                </a:lnTo>
                <a:lnTo>
                  <a:pt x="2957540" y="1087955"/>
                </a:lnTo>
                <a:lnTo>
                  <a:pt x="2962750" y="1096986"/>
                </a:lnTo>
                <a:lnTo>
                  <a:pt x="2953729" y="1102196"/>
                </a:lnTo>
                <a:close/>
              </a:path>
              <a:path w="3978275" h="1363345">
                <a:moveTo>
                  <a:pt x="2892452" y="1000803"/>
                </a:moveTo>
                <a:lnTo>
                  <a:pt x="2884873" y="987680"/>
                </a:lnTo>
                <a:lnTo>
                  <a:pt x="2898001" y="980101"/>
                </a:lnTo>
                <a:lnTo>
                  <a:pt x="2905580" y="993224"/>
                </a:lnTo>
                <a:lnTo>
                  <a:pt x="2892452" y="1000803"/>
                </a:lnTo>
                <a:close/>
              </a:path>
              <a:path w="3978275" h="1363345">
                <a:moveTo>
                  <a:pt x="2831094" y="899740"/>
                </a:moveTo>
                <a:lnTo>
                  <a:pt x="2820907" y="882099"/>
                </a:lnTo>
                <a:lnTo>
                  <a:pt x="2838554" y="871912"/>
                </a:lnTo>
                <a:lnTo>
                  <a:pt x="2848740" y="889553"/>
                </a:lnTo>
                <a:lnTo>
                  <a:pt x="2831094" y="899740"/>
                </a:lnTo>
                <a:close/>
              </a:path>
              <a:path w="3978275" h="1363345">
                <a:moveTo>
                  <a:pt x="2769735" y="798677"/>
                </a:moveTo>
                <a:lnTo>
                  <a:pt x="2756942" y="776522"/>
                </a:lnTo>
                <a:lnTo>
                  <a:pt x="2779101" y="763733"/>
                </a:lnTo>
                <a:lnTo>
                  <a:pt x="2791890" y="785887"/>
                </a:lnTo>
                <a:lnTo>
                  <a:pt x="2769735" y="798677"/>
                </a:lnTo>
                <a:close/>
              </a:path>
              <a:path w="3978275" h="1363345">
                <a:moveTo>
                  <a:pt x="2708378" y="697613"/>
                </a:moveTo>
                <a:lnTo>
                  <a:pt x="2692981" y="670946"/>
                </a:lnTo>
                <a:lnTo>
                  <a:pt x="2719648" y="655549"/>
                </a:lnTo>
                <a:lnTo>
                  <a:pt x="2735045" y="682217"/>
                </a:lnTo>
                <a:lnTo>
                  <a:pt x="2708378" y="697613"/>
                </a:lnTo>
                <a:close/>
              </a:path>
              <a:path w="3978275" h="1363345">
                <a:moveTo>
                  <a:pt x="2647019" y="596550"/>
                </a:moveTo>
                <a:lnTo>
                  <a:pt x="2629015" y="565365"/>
                </a:lnTo>
                <a:lnTo>
                  <a:pt x="2660200" y="547361"/>
                </a:lnTo>
                <a:lnTo>
                  <a:pt x="2678205" y="578546"/>
                </a:lnTo>
                <a:lnTo>
                  <a:pt x="2647019" y="596550"/>
                </a:lnTo>
                <a:close/>
              </a:path>
              <a:path w="3978275" h="1363345">
                <a:moveTo>
                  <a:pt x="2585747" y="495162"/>
                </a:moveTo>
                <a:lnTo>
                  <a:pt x="2565374" y="459875"/>
                </a:lnTo>
                <a:lnTo>
                  <a:pt x="2600662" y="439501"/>
                </a:lnTo>
                <a:lnTo>
                  <a:pt x="2621035" y="474789"/>
                </a:lnTo>
                <a:lnTo>
                  <a:pt x="2585747" y="495162"/>
                </a:lnTo>
                <a:close/>
              </a:path>
              <a:path w="3978275" h="1363345">
                <a:moveTo>
                  <a:pt x="2524389" y="394099"/>
                </a:moveTo>
                <a:lnTo>
                  <a:pt x="2501409" y="354298"/>
                </a:lnTo>
                <a:lnTo>
                  <a:pt x="2541209" y="331318"/>
                </a:lnTo>
                <a:lnTo>
                  <a:pt x="2564185" y="371118"/>
                </a:lnTo>
                <a:lnTo>
                  <a:pt x="2524389" y="394099"/>
                </a:lnTo>
                <a:close/>
              </a:path>
              <a:path w="3978275" h="1363345">
                <a:moveTo>
                  <a:pt x="2463112" y="292706"/>
                </a:moveTo>
                <a:lnTo>
                  <a:pt x="2437768" y="248808"/>
                </a:lnTo>
                <a:lnTo>
                  <a:pt x="2481671" y="223459"/>
                </a:lnTo>
                <a:lnTo>
                  <a:pt x="2507015" y="267362"/>
                </a:lnTo>
                <a:lnTo>
                  <a:pt x="2463112" y="292706"/>
                </a:lnTo>
                <a:close/>
              </a:path>
              <a:path w="3978275" h="1363345">
                <a:moveTo>
                  <a:pt x="2401759" y="191643"/>
                </a:moveTo>
                <a:lnTo>
                  <a:pt x="2373807" y="143227"/>
                </a:lnTo>
                <a:lnTo>
                  <a:pt x="2422223" y="115275"/>
                </a:lnTo>
                <a:lnTo>
                  <a:pt x="2450175" y="163691"/>
                </a:lnTo>
                <a:lnTo>
                  <a:pt x="2401759" y="191643"/>
                </a:lnTo>
                <a:close/>
              </a:path>
              <a:path w="3978275" h="1363345">
                <a:moveTo>
                  <a:pt x="2340401" y="90580"/>
                </a:moveTo>
                <a:lnTo>
                  <a:pt x="2309841" y="37651"/>
                </a:lnTo>
                <a:lnTo>
                  <a:pt x="2362765" y="7091"/>
                </a:lnTo>
                <a:lnTo>
                  <a:pt x="2393325" y="60020"/>
                </a:lnTo>
                <a:lnTo>
                  <a:pt x="2340401" y="90580"/>
                </a:lnTo>
                <a:close/>
              </a:path>
              <a:path w="3978275" h="1363345">
                <a:moveTo>
                  <a:pt x="3180546" y="1245863"/>
                </a:moveTo>
                <a:lnTo>
                  <a:pt x="3179127" y="1243404"/>
                </a:lnTo>
                <a:lnTo>
                  <a:pt x="3181587" y="1241981"/>
                </a:lnTo>
                <a:lnTo>
                  <a:pt x="3183005" y="1244440"/>
                </a:lnTo>
                <a:lnTo>
                  <a:pt x="3180546" y="1245863"/>
                </a:lnTo>
                <a:close/>
              </a:path>
              <a:path w="3978275" h="1363345">
                <a:moveTo>
                  <a:pt x="3119188" y="1144800"/>
                </a:moveTo>
                <a:lnTo>
                  <a:pt x="3115157" y="1137823"/>
                </a:lnTo>
                <a:lnTo>
                  <a:pt x="3122134" y="1133792"/>
                </a:lnTo>
                <a:lnTo>
                  <a:pt x="3126165" y="1140769"/>
                </a:lnTo>
                <a:lnTo>
                  <a:pt x="3119188" y="1144800"/>
                </a:lnTo>
                <a:close/>
              </a:path>
              <a:path w="3978275" h="1363345">
                <a:moveTo>
                  <a:pt x="3057916" y="1043412"/>
                </a:moveTo>
                <a:lnTo>
                  <a:pt x="3051516" y="1032328"/>
                </a:lnTo>
                <a:lnTo>
                  <a:pt x="3062596" y="1025933"/>
                </a:lnTo>
                <a:lnTo>
                  <a:pt x="3068995" y="1037013"/>
                </a:lnTo>
                <a:lnTo>
                  <a:pt x="3057916" y="1043412"/>
                </a:lnTo>
                <a:close/>
              </a:path>
              <a:path w="3978275" h="1363345">
                <a:moveTo>
                  <a:pt x="2996557" y="942344"/>
                </a:moveTo>
                <a:lnTo>
                  <a:pt x="2987555" y="926751"/>
                </a:lnTo>
                <a:lnTo>
                  <a:pt x="3003143" y="917754"/>
                </a:lnTo>
                <a:lnTo>
                  <a:pt x="3012145" y="933347"/>
                </a:lnTo>
                <a:lnTo>
                  <a:pt x="2996557" y="942344"/>
                </a:lnTo>
                <a:close/>
              </a:path>
              <a:path w="3978275" h="1363345">
                <a:moveTo>
                  <a:pt x="2935199" y="841281"/>
                </a:moveTo>
                <a:lnTo>
                  <a:pt x="2923590" y="821175"/>
                </a:lnTo>
                <a:lnTo>
                  <a:pt x="2943695" y="809570"/>
                </a:lnTo>
                <a:lnTo>
                  <a:pt x="2955305" y="829676"/>
                </a:lnTo>
                <a:lnTo>
                  <a:pt x="2935199" y="841281"/>
                </a:lnTo>
                <a:close/>
              </a:path>
              <a:path w="3978275" h="1363345">
                <a:moveTo>
                  <a:pt x="2873841" y="740213"/>
                </a:moveTo>
                <a:lnTo>
                  <a:pt x="2859629" y="715594"/>
                </a:lnTo>
                <a:lnTo>
                  <a:pt x="2884243" y="701381"/>
                </a:lnTo>
                <a:lnTo>
                  <a:pt x="2898455" y="726000"/>
                </a:lnTo>
                <a:lnTo>
                  <a:pt x="2873841" y="740213"/>
                </a:lnTo>
                <a:close/>
              </a:path>
              <a:path w="3978275" h="1363345">
                <a:moveTo>
                  <a:pt x="2812483" y="639149"/>
                </a:moveTo>
                <a:lnTo>
                  <a:pt x="2795663" y="610018"/>
                </a:lnTo>
                <a:lnTo>
                  <a:pt x="2824790" y="593202"/>
                </a:lnTo>
                <a:lnTo>
                  <a:pt x="2841610" y="622329"/>
                </a:lnTo>
                <a:lnTo>
                  <a:pt x="2812483" y="639149"/>
                </a:lnTo>
                <a:close/>
              </a:path>
              <a:path w="3978275" h="1363345">
                <a:moveTo>
                  <a:pt x="2751211" y="537761"/>
                </a:moveTo>
                <a:lnTo>
                  <a:pt x="2732022" y="504527"/>
                </a:lnTo>
                <a:lnTo>
                  <a:pt x="2765256" y="485339"/>
                </a:lnTo>
                <a:lnTo>
                  <a:pt x="2784445" y="518577"/>
                </a:lnTo>
                <a:lnTo>
                  <a:pt x="2751211" y="537761"/>
                </a:lnTo>
                <a:close/>
              </a:path>
              <a:path w="3978275" h="1363345">
                <a:moveTo>
                  <a:pt x="2689848" y="436693"/>
                </a:moveTo>
                <a:lnTo>
                  <a:pt x="2668057" y="398951"/>
                </a:lnTo>
                <a:lnTo>
                  <a:pt x="2705804" y="377159"/>
                </a:lnTo>
                <a:lnTo>
                  <a:pt x="2727595" y="414902"/>
                </a:lnTo>
                <a:lnTo>
                  <a:pt x="2689848" y="436693"/>
                </a:lnTo>
                <a:close/>
              </a:path>
              <a:path w="3978275" h="1363345">
                <a:moveTo>
                  <a:pt x="2628581" y="335310"/>
                </a:moveTo>
                <a:lnTo>
                  <a:pt x="2604415" y="293461"/>
                </a:lnTo>
                <a:lnTo>
                  <a:pt x="2646265" y="269296"/>
                </a:lnTo>
                <a:lnTo>
                  <a:pt x="2670430" y="311145"/>
                </a:lnTo>
                <a:lnTo>
                  <a:pt x="2628581" y="335310"/>
                </a:lnTo>
                <a:close/>
              </a:path>
              <a:path w="3978275" h="1363345">
                <a:moveTo>
                  <a:pt x="2567222" y="234242"/>
                </a:moveTo>
                <a:lnTo>
                  <a:pt x="2540455" y="187880"/>
                </a:lnTo>
                <a:lnTo>
                  <a:pt x="2586817" y="161112"/>
                </a:lnTo>
                <a:lnTo>
                  <a:pt x="2613585" y="207474"/>
                </a:lnTo>
                <a:lnTo>
                  <a:pt x="2567222" y="234242"/>
                </a:lnTo>
                <a:close/>
              </a:path>
              <a:path w="3978275" h="1363345">
                <a:moveTo>
                  <a:pt x="2505950" y="132854"/>
                </a:moveTo>
                <a:lnTo>
                  <a:pt x="2476814" y="82389"/>
                </a:lnTo>
                <a:lnTo>
                  <a:pt x="2527279" y="53253"/>
                </a:lnTo>
                <a:lnTo>
                  <a:pt x="2556415" y="103718"/>
                </a:lnTo>
                <a:lnTo>
                  <a:pt x="2505950" y="132854"/>
                </a:lnTo>
                <a:close/>
              </a:path>
              <a:path w="3978275" h="1363345">
                <a:moveTo>
                  <a:pt x="3284647" y="1187399"/>
                </a:moveTo>
                <a:lnTo>
                  <a:pt x="3281805" y="1182475"/>
                </a:lnTo>
                <a:lnTo>
                  <a:pt x="3286733" y="1179629"/>
                </a:lnTo>
                <a:lnTo>
                  <a:pt x="3289575" y="1184553"/>
                </a:lnTo>
                <a:lnTo>
                  <a:pt x="3284647" y="1187399"/>
                </a:lnTo>
                <a:close/>
              </a:path>
              <a:path w="3978275" h="1363345">
                <a:moveTo>
                  <a:pt x="3223379" y="1086011"/>
                </a:moveTo>
                <a:lnTo>
                  <a:pt x="3218164" y="1076985"/>
                </a:lnTo>
                <a:lnTo>
                  <a:pt x="3227195" y="1071770"/>
                </a:lnTo>
                <a:lnTo>
                  <a:pt x="3232405" y="1080801"/>
                </a:lnTo>
                <a:lnTo>
                  <a:pt x="3223379" y="1086011"/>
                </a:lnTo>
                <a:close/>
              </a:path>
              <a:path w="3978275" h="1363345">
                <a:moveTo>
                  <a:pt x="3162021" y="984948"/>
                </a:moveTo>
                <a:lnTo>
                  <a:pt x="3154203" y="971404"/>
                </a:lnTo>
                <a:lnTo>
                  <a:pt x="3167742" y="963591"/>
                </a:lnTo>
                <a:lnTo>
                  <a:pt x="3175560" y="977130"/>
                </a:lnTo>
                <a:lnTo>
                  <a:pt x="3162021" y="984948"/>
                </a:lnTo>
                <a:close/>
              </a:path>
              <a:path w="3978275" h="1363345">
                <a:moveTo>
                  <a:pt x="3100663" y="883880"/>
                </a:moveTo>
                <a:lnTo>
                  <a:pt x="3090238" y="865828"/>
                </a:lnTo>
                <a:lnTo>
                  <a:pt x="3108290" y="855402"/>
                </a:lnTo>
                <a:lnTo>
                  <a:pt x="3118715" y="873455"/>
                </a:lnTo>
                <a:lnTo>
                  <a:pt x="3100663" y="883880"/>
                </a:lnTo>
                <a:close/>
              </a:path>
              <a:path w="3978275" h="1363345">
                <a:moveTo>
                  <a:pt x="3039300" y="782817"/>
                </a:moveTo>
                <a:lnTo>
                  <a:pt x="3026272" y="760251"/>
                </a:lnTo>
                <a:lnTo>
                  <a:pt x="3048837" y="747223"/>
                </a:lnTo>
                <a:lnTo>
                  <a:pt x="3061865" y="769788"/>
                </a:lnTo>
                <a:lnTo>
                  <a:pt x="3039300" y="782817"/>
                </a:lnTo>
                <a:close/>
              </a:path>
              <a:path w="3978275" h="1363345">
                <a:moveTo>
                  <a:pt x="2978028" y="681424"/>
                </a:moveTo>
                <a:lnTo>
                  <a:pt x="2962631" y="654756"/>
                </a:lnTo>
                <a:lnTo>
                  <a:pt x="2989298" y="639359"/>
                </a:lnTo>
                <a:lnTo>
                  <a:pt x="3004695" y="666027"/>
                </a:lnTo>
                <a:lnTo>
                  <a:pt x="2978028" y="681424"/>
                </a:lnTo>
                <a:close/>
              </a:path>
              <a:path w="3978275" h="1363345">
                <a:moveTo>
                  <a:pt x="2916674" y="580360"/>
                </a:moveTo>
                <a:lnTo>
                  <a:pt x="2898670" y="549180"/>
                </a:lnTo>
                <a:lnTo>
                  <a:pt x="2929850" y="531180"/>
                </a:lnTo>
                <a:lnTo>
                  <a:pt x="2947855" y="562356"/>
                </a:lnTo>
                <a:lnTo>
                  <a:pt x="2916674" y="580360"/>
                </a:lnTo>
                <a:close/>
              </a:path>
              <a:path w="3978275" h="1363345">
                <a:moveTo>
                  <a:pt x="2855311" y="479297"/>
                </a:moveTo>
                <a:lnTo>
                  <a:pt x="2834704" y="443604"/>
                </a:lnTo>
                <a:lnTo>
                  <a:pt x="2870403" y="422997"/>
                </a:lnTo>
                <a:lnTo>
                  <a:pt x="2891010" y="458685"/>
                </a:lnTo>
                <a:lnTo>
                  <a:pt x="2855311" y="479297"/>
                </a:lnTo>
                <a:close/>
              </a:path>
              <a:path w="3978275" h="1363345">
                <a:moveTo>
                  <a:pt x="2794039" y="377909"/>
                </a:moveTo>
                <a:lnTo>
                  <a:pt x="2771063" y="338113"/>
                </a:lnTo>
                <a:lnTo>
                  <a:pt x="2810864" y="315133"/>
                </a:lnTo>
                <a:lnTo>
                  <a:pt x="2833840" y="354929"/>
                </a:lnTo>
                <a:lnTo>
                  <a:pt x="2794039" y="377909"/>
                </a:lnTo>
                <a:close/>
              </a:path>
              <a:path w="3978275" h="1363345">
                <a:moveTo>
                  <a:pt x="2732681" y="276846"/>
                </a:moveTo>
                <a:lnTo>
                  <a:pt x="2707098" y="232532"/>
                </a:lnTo>
                <a:lnTo>
                  <a:pt x="2751407" y="206949"/>
                </a:lnTo>
                <a:lnTo>
                  <a:pt x="2776990" y="251263"/>
                </a:lnTo>
                <a:lnTo>
                  <a:pt x="2732681" y="276846"/>
                </a:lnTo>
                <a:close/>
              </a:path>
              <a:path w="3978275" h="1363345">
                <a:moveTo>
                  <a:pt x="2671409" y="175458"/>
                </a:moveTo>
                <a:lnTo>
                  <a:pt x="2643457" y="127047"/>
                </a:lnTo>
                <a:lnTo>
                  <a:pt x="2691873" y="99095"/>
                </a:lnTo>
                <a:lnTo>
                  <a:pt x="2719825" y="147506"/>
                </a:lnTo>
                <a:lnTo>
                  <a:pt x="2671409" y="175458"/>
                </a:lnTo>
                <a:close/>
              </a:path>
              <a:path w="3978275" h="1363345">
                <a:moveTo>
                  <a:pt x="3450115" y="1229998"/>
                </a:moveTo>
                <a:lnTo>
                  <a:pt x="3448458" y="1227128"/>
                </a:lnTo>
                <a:lnTo>
                  <a:pt x="3451328" y="1225471"/>
                </a:lnTo>
                <a:lnTo>
                  <a:pt x="3452985" y="1228341"/>
                </a:lnTo>
                <a:lnTo>
                  <a:pt x="3450115" y="1229998"/>
                </a:lnTo>
                <a:close/>
              </a:path>
              <a:path w="3978275" h="1363345">
                <a:moveTo>
                  <a:pt x="3388838" y="1128610"/>
                </a:moveTo>
                <a:lnTo>
                  <a:pt x="3384812" y="1121638"/>
                </a:lnTo>
                <a:lnTo>
                  <a:pt x="3391789" y="1117612"/>
                </a:lnTo>
                <a:lnTo>
                  <a:pt x="3395815" y="1124584"/>
                </a:lnTo>
                <a:lnTo>
                  <a:pt x="3388838" y="1128610"/>
                </a:lnTo>
                <a:close/>
              </a:path>
              <a:path w="3978275" h="1363345">
                <a:moveTo>
                  <a:pt x="3327480" y="1027547"/>
                </a:moveTo>
                <a:lnTo>
                  <a:pt x="3320851" y="1016061"/>
                </a:lnTo>
                <a:lnTo>
                  <a:pt x="3332337" y="1009428"/>
                </a:lnTo>
                <a:lnTo>
                  <a:pt x="3338970" y="1020914"/>
                </a:lnTo>
                <a:lnTo>
                  <a:pt x="3327480" y="1027547"/>
                </a:lnTo>
                <a:close/>
              </a:path>
              <a:path w="3978275" h="1363345">
                <a:moveTo>
                  <a:pt x="3266126" y="926479"/>
                </a:moveTo>
                <a:lnTo>
                  <a:pt x="3256885" y="910480"/>
                </a:lnTo>
                <a:lnTo>
                  <a:pt x="3272889" y="901239"/>
                </a:lnTo>
                <a:lnTo>
                  <a:pt x="3282125" y="917243"/>
                </a:lnTo>
                <a:lnTo>
                  <a:pt x="3266126" y="926479"/>
                </a:lnTo>
                <a:close/>
              </a:path>
              <a:path w="3978275" h="1363345">
                <a:moveTo>
                  <a:pt x="3204763" y="825416"/>
                </a:moveTo>
                <a:lnTo>
                  <a:pt x="3192920" y="804904"/>
                </a:lnTo>
                <a:lnTo>
                  <a:pt x="3213436" y="793060"/>
                </a:lnTo>
                <a:lnTo>
                  <a:pt x="3225280" y="813572"/>
                </a:lnTo>
                <a:lnTo>
                  <a:pt x="3204763" y="825416"/>
                </a:lnTo>
                <a:close/>
              </a:path>
              <a:path w="3978275" h="1363345">
                <a:moveTo>
                  <a:pt x="3143405" y="724352"/>
                </a:moveTo>
                <a:lnTo>
                  <a:pt x="3128954" y="699323"/>
                </a:lnTo>
                <a:lnTo>
                  <a:pt x="3153984" y="684872"/>
                </a:lnTo>
                <a:lnTo>
                  <a:pt x="3168435" y="709901"/>
                </a:lnTo>
                <a:lnTo>
                  <a:pt x="3143405" y="724352"/>
                </a:lnTo>
                <a:close/>
              </a:path>
              <a:path w="3978275" h="1363345">
                <a:moveTo>
                  <a:pt x="3082133" y="622964"/>
                </a:moveTo>
                <a:lnTo>
                  <a:pt x="3065313" y="593837"/>
                </a:lnTo>
                <a:lnTo>
                  <a:pt x="3094449" y="577017"/>
                </a:lnTo>
                <a:lnTo>
                  <a:pt x="3111265" y="606144"/>
                </a:lnTo>
                <a:lnTo>
                  <a:pt x="3082133" y="622964"/>
                </a:lnTo>
                <a:close/>
              </a:path>
              <a:path w="3978275" h="1363345">
                <a:moveTo>
                  <a:pt x="3020775" y="521901"/>
                </a:moveTo>
                <a:lnTo>
                  <a:pt x="3001352" y="488251"/>
                </a:lnTo>
                <a:lnTo>
                  <a:pt x="3034992" y="468829"/>
                </a:lnTo>
                <a:lnTo>
                  <a:pt x="3054420" y="502478"/>
                </a:lnTo>
                <a:lnTo>
                  <a:pt x="3020775" y="521901"/>
                </a:lnTo>
                <a:close/>
              </a:path>
              <a:path w="3978275" h="1363345">
                <a:moveTo>
                  <a:pt x="2959503" y="420508"/>
                </a:moveTo>
                <a:lnTo>
                  <a:pt x="2937711" y="382766"/>
                </a:lnTo>
                <a:lnTo>
                  <a:pt x="2975459" y="360974"/>
                </a:lnTo>
                <a:lnTo>
                  <a:pt x="2997250" y="398717"/>
                </a:lnTo>
                <a:lnTo>
                  <a:pt x="2959503" y="420508"/>
                </a:lnTo>
                <a:close/>
              </a:path>
              <a:path w="3978275" h="1363345">
                <a:moveTo>
                  <a:pt x="2898145" y="319445"/>
                </a:moveTo>
                <a:lnTo>
                  <a:pt x="2873746" y="277185"/>
                </a:lnTo>
                <a:lnTo>
                  <a:pt x="2916006" y="252786"/>
                </a:lnTo>
                <a:lnTo>
                  <a:pt x="2940405" y="295046"/>
                </a:lnTo>
                <a:lnTo>
                  <a:pt x="2898145" y="319445"/>
                </a:lnTo>
                <a:close/>
              </a:path>
              <a:path w="3978275" h="1363345">
                <a:moveTo>
                  <a:pt x="2836873" y="218057"/>
                </a:moveTo>
                <a:lnTo>
                  <a:pt x="2810105" y="171695"/>
                </a:lnTo>
                <a:lnTo>
                  <a:pt x="2856467" y="144927"/>
                </a:lnTo>
                <a:lnTo>
                  <a:pt x="2883235" y="191289"/>
                </a:lnTo>
                <a:lnTo>
                  <a:pt x="2836873" y="218057"/>
                </a:lnTo>
                <a:close/>
              </a:path>
              <a:path w="3978275" h="1363345">
                <a:moveTo>
                  <a:pt x="2775515" y="116989"/>
                </a:moveTo>
                <a:lnTo>
                  <a:pt x="2746144" y="66113"/>
                </a:lnTo>
                <a:lnTo>
                  <a:pt x="2797019" y="36743"/>
                </a:lnTo>
                <a:lnTo>
                  <a:pt x="2826390" y="87618"/>
                </a:lnTo>
                <a:lnTo>
                  <a:pt x="2775515" y="116989"/>
                </a:lnTo>
                <a:close/>
              </a:path>
              <a:path w="3978275" h="1363345">
                <a:moveTo>
                  <a:pt x="3554306" y="1171209"/>
                </a:moveTo>
                <a:lnTo>
                  <a:pt x="3551465" y="1166290"/>
                </a:lnTo>
                <a:lnTo>
                  <a:pt x="3556384" y="1163449"/>
                </a:lnTo>
                <a:lnTo>
                  <a:pt x="3559225" y="1168368"/>
                </a:lnTo>
                <a:lnTo>
                  <a:pt x="3554306" y="1171209"/>
                </a:lnTo>
                <a:close/>
              </a:path>
              <a:path w="3978275" h="1363345">
                <a:moveTo>
                  <a:pt x="3492943" y="1070146"/>
                </a:moveTo>
                <a:lnTo>
                  <a:pt x="3487494" y="1060709"/>
                </a:lnTo>
                <a:lnTo>
                  <a:pt x="3496936" y="1055260"/>
                </a:lnTo>
                <a:lnTo>
                  <a:pt x="3502385" y="1064697"/>
                </a:lnTo>
                <a:lnTo>
                  <a:pt x="3492943" y="1070146"/>
                </a:lnTo>
                <a:close/>
              </a:path>
              <a:path w="3978275" h="1363345">
                <a:moveTo>
                  <a:pt x="3431672" y="968758"/>
                </a:moveTo>
                <a:lnTo>
                  <a:pt x="3423858" y="955224"/>
                </a:lnTo>
                <a:lnTo>
                  <a:pt x="3437398" y="947406"/>
                </a:lnTo>
                <a:lnTo>
                  <a:pt x="3445215" y="960940"/>
                </a:lnTo>
                <a:lnTo>
                  <a:pt x="3431672" y="968758"/>
                </a:lnTo>
                <a:close/>
              </a:path>
              <a:path w="3978275" h="1363345">
                <a:moveTo>
                  <a:pt x="3370313" y="867695"/>
                </a:moveTo>
                <a:lnTo>
                  <a:pt x="3359888" y="849643"/>
                </a:lnTo>
                <a:lnTo>
                  <a:pt x="3377945" y="839217"/>
                </a:lnTo>
                <a:lnTo>
                  <a:pt x="3388365" y="857274"/>
                </a:lnTo>
                <a:lnTo>
                  <a:pt x="3370313" y="867695"/>
                </a:lnTo>
                <a:close/>
              </a:path>
              <a:path w="3978275" h="1363345">
                <a:moveTo>
                  <a:pt x="3308869" y="766956"/>
                </a:moveTo>
                <a:lnTo>
                  <a:pt x="3295602" y="743976"/>
                </a:lnTo>
                <a:lnTo>
                  <a:pt x="3318583" y="730709"/>
                </a:lnTo>
                <a:lnTo>
                  <a:pt x="3331850" y="753689"/>
                </a:lnTo>
                <a:lnTo>
                  <a:pt x="3308869" y="766956"/>
                </a:lnTo>
                <a:close/>
              </a:path>
              <a:path w="3978275" h="1363345">
                <a:moveTo>
                  <a:pt x="3247597" y="665568"/>
                </a:moveTo>
                <a:lnTo>
                  <a:pt x="3231961" y="638485"/>
                </a:lnTo>
                <a:lnTo>
                  <a:pt x="3259044" y="622850"/>
                </a:lnTo>
                <a:lnTo>
                  <a:pt x="3274680" y="649932"/>
                </a:lnTo>
                <a:lnTo>
                  <a:pt x="3247597" y="665568"/>
                </a:lnTo>
                <a:close/>
              </a:path>
              <a:path w="3978275" h="1363345">
                <a:moveTo>
                  <a:pt x="3186243" y="564500"/>
                </a:moveTo>
                <a:lnTo>
                  <a:pt x="3168000" y="532909"/>
                </a:lnTo>
                <a:lnTo>
                  <a:pt x="3199591" y="514670"/>
                </a:lnTo>
                <a:lnTo>
                  <a:pt x="3217830" y="546262"/>
                </a:lnTo>
                <a:lnTo>
                  <a:pt x="3186243" y="564500"/>
                </a:lnTo>
                <a:close/>
              </a:path>
              <a:path w="3978275" h="1363345">
                <a:moveTo>
                  <a:pt x="3124967" y="463112"/>
                </a:moveTo>
                <a:lnTo>
                  <a:pt x="3104359" y="427414"/>
                </a:lnTo>
                <a:lnTo>
                  <a:pt x="3140053" y="406807"/>
                </a:lnTo>
                <a:lnTo>
                  <a:pt x="3160660" y="442505"/>
                </a:lnTo>
                <a:lnTo>
                  <a:pt x="3124967" y="463112"/>
                </a:lnTo>
                <a:close/>
              </a:path>
              <a:path w="3978275" h="1363345">
                <a:moveTo>
                  <a:pt x="3063608" y="362049"/>
                </a:moveTo>
                <a:lnTo>
                  <a:pt x="3040394" y="321837"/>
                </a:lnTo>
                <a:lnTo>
                  <a:pt x="3080605" y="298623"/>
                </a:lnTo>
                <a:lnTo>
                  <a:pt x="3103820" y="338834"/>
                </a:lnTo>
                <a:lnTo>
                  <a:pt x="3063608" y="362049"/>
                </a:lnTo>
                <a:close/>
              </a:path>
              <a:path w="3978275" h="1363345">
                <a:moveTo>
                  <a:pt x="3002336" y="260661"/>
                </a:moveTo>
                <a:lnTo>
                  <a:pt x="2976753" y="216347"/>
                </a:lnTo>
                <a:lnTo>
                  <a:pt x="3021067" y="190764"/>
                </a:lnTo>
                <a:lnTo>
                  <a:pt x="3046650" y="235077"/>
                </a:lnTo>
                <a:lnTo>
                  <a:pt x="3002336" y="260661"/>
                </a:lnTo>
                <a:close/>
              </a:path>
              <a:path w="3978275" h="1363345">
                <a:moveTo>
                  <a:pt x="2940978" y="159598"/>
                </a:moveTo>
                <a:lnTo>
                  <a:pt x="2912787" y="110771"/>
                </a:lnTo>
                <a:lnTo>
                  <a:pt x="2961614" y="82585"/>
                </a:lnTo>
                <a:lnTo>
                  <a:pt x="2989800" y="131407"/>
                </a:lnTo>
                <a:lnTo>
                  <a:pt x="2940978" y="159598"/>
                </a:lnTo>
                <a:close/>
              </a:path>
              <a:path w="3978275" h="1363345">
                <a:moveTo>
                  <a:pt x="3719765" y="1213813"/>
                </a:moveTo>
                <a:lnTo>
                  <a:pt x="3718108" y="1210943"/>
                </a:lnTo>
                <a:lnTo>
                  <a:pt x="3720983" y="1209286"/>
                </a:lnTo>
                <a:lnTo>
                  <a:pt x="3722640" y="1212156"/>
                </a:lnTo>
                <a:lnTo>
                  <a:pt x="3719765" y="1213813"/>
                </a:lnTo>
                <a:close/>
              </a:path>
              <a:path w="3978275" h="1363345">
                <a:moveTo>
                  <a:pt x="3658407" y="1112750"/>
                </a:moveTo>
                <a:lnTo>
                  <a:pt x="3654142" y="1105362"/>
                </a:lnTo>
                <a:lnTo>
                  <a:pt x="3661525" y="1101102"/>
                </a:lnTo>
                <a:lnTo>
                  <a:pt x="3665790" y="1108485"/>
                </a:lnTo>
                <a:lnTo>
                  <a:pt x="3658407" y="1112750"/>
                </a:lnTo>
                <a:close/>
              </a:path>
              <a:path w="3978275" h="1363345">
                <a:moveTo>
                  <a:pt x="3597135" y="1011362"/>
                </a:moveTo>
                <a:lnTo>
                  <a:pt x="3590501" y="999872"/>
                </a:lnTo>
                <a:lnTo>
                  <a:pt x="3601987" y="993238"/>
                </a:lnTo>
                <a:lnTo>
                  <a:pt x="3608620" y="1004729"/>
                </a:lnTo>
                <a:lnTo>
                  <a:pt x="3597135" y="1011362"/>
                </a:lnTo>
                <a:close/>
              </a:path>
              <a:path w="3978275" h="1363345">
                <a:moveTo>
                  <a:pt x="3535777" y="910299"/>
                </a:moveTo>
                <a:lnTo>
                  <a:pt x="3526536" y="894295"/>
                </a:lnTo>
                <a:lnTo>
                  <a:pt x="3542539" y="885059"/>
                </a:lnTo>
                <a:lnTo>
                  <a:pt x="3551780" y="901058"/>
                </a:lnTo>
                <a:lnTo>
                  <a:pt x="3535777" y="910299"/>
                </a:lnTo>
                <a:close/>
              </a:path>
              <a:path w="3978275" h="1363345">
                <a:moveTo>
                  <a:pt x="3474419" y="809231"/>
                </a:moveTo>
                <a:lnTo>
                  <a:pt x="3462575" y="788719"/>
                </a:lnTo>
                <a:lnTo>
                  <a:pt x="3483091" y="776875"/>
                </a:lnTo>
                <a:lnTo>
                  <a:pt x="3494935" y="797387"/>
                </a:lnTo>
                <a:lnTo>
                  <a:pt x="3474419" y="809231"/>
                </a:lnTo>
                <a:close/>
              </a:path>
              <a:path w="3978275" h="1363345">
                <a:moveTo>
                  <a:pt x="3413061" y="708167"/>
                </a:moveTo>
                <a:lnTo>
                  <a:pt x="3398609" y="683138"/>
                </a:lnTo>
                <a:lnTo>
                  <a:pt x="3423634" y="668687"/>
                </a:lnTo>
                <a:lnTo>
                  <a:pt x="3438085" y="693721"/>
                </a:lnTo>
                <a:lnTo>
                  <a:pt x="3413061" y="708167"/>
                </a:lnTo>
                <a:close/>
              </a:path>
              <a:path w="3978275" h="1363345">
                <a:moveTo>
                  <a:pt x="3351698" y="607099"/>
                </a:moveTo>
                <a:lnTo>
                  <a:pt x="3334644" y="577562"/>
                </a:lnTo>
                <a:lnTo>
                  <a:pt x="3364186" y="560508"/>
                </a:lnTo>
                <a:lnTo>
                  <a:pt x="3381240" y="590045"/>
                </a:lnTo>
                <a:lnTo>
                  <a:pt x="3351698" y="607099"/>
                </a:lnTo>
                <a:close/>
              </a:path>
              <a:path w="3978275" h="1363345">
                <a:moveTo>
                  <a:pt x="3290430" y="505716"/>
                </a:moveTo>
                <a:lnTo>
                  <a:pt x="3271003" y="472071"/>
                </a:lnTo>
                <a:lnTo>
                  <a:pt x="3304647" y="452644"/>
                </a:lnTo>
                <a:lnTo>
                  <a:pt x="3324075" y="486289"/>
                </a:lnTo>
                <a:lnTo>
                  <a:pt x="3290430" y="505716"/>
                </a:lnTo>
                <a:close/>
              </a:path>
              <a:path w="3978275" h="1363345">
                <a:moveTo>
                  <a:pt x="3229072" y="404648"/>
                </a:moveTo>
                <a:lnTo>
                  <a:pt x="3207042" y="366490"/>
                </a:lnTo>
                <a:lnTo>
                  <a:pt x="3245200" y="344460"/>
                </a:lnTo>
                <a:lnTo>
                  <a:pt x="3267230" y="382618"/>
                </a:lnTo>
                <a:lnTo>
                  <a:pt x="3229072" y="404648"/>
                </a:lnTo>
                <a:close/>
              </a:path>
              <a:path w="3978275" h="1363345">
                <a:moveTo>
                  <a:pt x="3167800" y="303260"/>
                </a:moveTo>
                <a:lnTo>
                  <a:pt x="3143401" y="261000"/>
                </a:lnTo>
                <a:lnTo>
                  <a:pt x="3185661" y="236601"/>
                </a:lnTo>
                <a:lnTo>
                  <a:pt x="3210060" y="278861"/>
                </a:lnTo>
                <a:lnTo>
                  <a:pt x="3167800" y="303260"/>
                </a:lnTo>
                <a:close/>
              </a:path>
              <a:path w="3978275" h="1363345">
                <a:moveTo>
                  <a:pt x="3106442" y="202197"/>
                </a:moveTo>
                <a:lnTo>
                  <a:pt x="3079435" y="155424"/>
                </a:lnTo>
                <a:lnTo>
                  <a:pt x="3126208" y="128422"/>
                </a:lnTo>
                <a:lnTo>
                  <a:pt x="3153215" y="175195"/>
                </a:lnTo>
                <a:lnTo>
                  <a:pt x="3106442" y="202197"/>
                </a:lnTo>
                <a:close/>
              </a:path>
              <a:path w="3978275" h="1363345">
                <a:moveTo>
                  <a:pt x="3045079" y="101133"/>
                </a:moveTo>
                <a:lnTo>
                  <a:pt x="3015469" y="49847"/>
                </a:lnTo>
                <a:lnTo>
                  <a:pt x="3066760" y="20233"/>
                </a:lnTo>
                <a:lnTo>
                  <a:pt x="3096370" y="71524"/>
                </a:lnTo>
                <a:lnTo>
                  <a:pt x="3045079" y="101133"/>
                </a:lnTo>
                <a:close/>
              </a:path>
              <a:path w="3978275" h="1363345">
                <a:moveTo>
                  <a:pt x="3823870" y="1155354"/>
                </a:moveTo>
                <a:lnTo>
                  <a:pt x="3820790" y="1150015"/>
                </a:lnTo>
                <a:lnTo>
                  <a:pt x="3826124" y="1146939"/>
                </a:lnTo>
                <a:lnTo>
                  <a:pt x="3829205" y="1152274"/>
                </a:lnTo>
                <a:lnTo>
                  <a:pt x="3823870" y="1155354"/>
                </a:lnTo>
                <a:close/>
              </a:path>
              <a:path w="3978275" h="1363345">
                <a:moveTo>
                  <a:pt x="3762512" y="1054286"/>
                </a:moveTo>
                <a:lnTo>
                  <a:pt x="3756829" y="1044443"/>
                </a:lnTo>
                <a:lnTo>
                  <a:pt x="3766677" y="1038755"/>
                </a:lnTo>
                <a:lnTo>
                  <a:pt x="3772360" y="1048598"/>
                </a:lnTo>
                <a:lnTo>
                  <a:pt x="3762512" y="1054286"/>
                </a:lnTo>
                <a:close/>
              </a:path>
              <a:path w="3978275" h="1363345">
                <a:moveTo>
                  <a:pt x="3701240" y="952898"/>
                </a:moveTo>
                <a:lnTo>
                  <a:pt x="3693188" y="938948"/>
                </a:lnTo>
                <a:lnTo>
                  <a:pt x="3707138" y="930896"/>
                </a:lnTo>
                <a:lnTo>
                  <a:pt x="3715190" y="944846"/>
                </a:lnTo>
                <a:lnTo>
                  <a:pt x="3701240" y="952898"/>
                </a:lnTo>
                <a:close/>
              </a:path>
              <a:path w="3978275" h="1363345">
                <a:moveTo>
                  <a:pt x="3639882" y="851835"/>
                </a:moveTo>
                <a:lnTo>
                  <a:pt x="3629218" y="833367"/>
                </a:lnTo>
                <a:lnTo>
                  <a:pt x="3647681" y="822708"/>
                </a:lnTo>
                <a:lnTo>
                  <a:pt x="3658345" y="841175"/>
                </a:lnTo>
                <a:lnTo>
                  <a:pt x="3639882" y="851835"/>
                </a:lnTo>
                <a:close/>
              </a:path>
              <a:path w="3978275" h="1363345">
                <a:moveTo>
                  <a:pt x="3578524" y="750767"/>
                </a:moveTo>
                <a:lnTo>
                  <a:pt x="3565257" y="727791"/>
                </a:lnTo>
                <a:lnTo>
                  <a:pt x="3588233" y="714529"/>
                </a:lnTo>
                <a:lnTo>
                  <a:pt x="3601500" y="737500"/>
                </a:lnTo>
                <a:lnTo>
                  <a:pt x="3578524" y="750767"/>
                </a:lnTo>
                <a:close/>
              </a:path>
              <a:path w="3978275" h="1363345">
                <a:moveTo>
                  <a:pt x="3517161" y="649703"/>
                </a:moveTo>
                <a:lnTo>
                  <a:pt x="3501291" y="622214"/>
                </a:lnTo>
                <a:lnTo>
                  <a:pt x="3528785" y="606345"/>
                </a:lnTo>
                <a:lnTo>
                  <a:pt x="3544655" y="633829"/>
                </a:lnTo>
                <a:lnTo>
                  <a:pt x="3517161" y="649703"/>
                </a:lnTo>
                <a:close/>
              </a:path>
              <a:path w="3978275" h="1363345">
                <a:moveTo>
                  <a:pt x="3455889" y="548315"/>
                </a:moveTo>
                <a:lnTo>
                  <a:pt x="3437651" y="516724"/>
                </a:lnTo>
                <a:lnTo>
                  <a:pt x="3469247" y="498481"/>
                </a:lnTo>
                <a:lnTo>
                  <a:pt x="3487485" y="530072"/>
                </a:lnTo>
                <a:lnTo>
                  <a:pt x="3455889" y="548315"/>
                </a:lnTo>
                <a:close/>
              </a:path>
              <a:path w="3978275" h="1363345">
                <a:moveTo>
                  <a:pt x="3394531" y="447252"/>
                </a:moveTo>
                <a:lnTo>
                  <a:pt x="3373685" y="411143"/>
                </a:lnTo>
                <a:lnTo>
                  <a:pt x="3409789" y="390297"/>
                </a:lnTo>
                <a:lnTo>
                  <a:pt x="3430635" y="426406"/>
                </a:lnTo>
                <a:lnTo>
                  <a:pt x="3394531" y="447252"/>
                </a:lnTo>
                <a:close/>
              </a:path>
              <a:path w="3978275" h="1363345">
                <a:moveTo>
                  <a:pt x="3333259" y="345864"/>
                </a:moveTo>
                <a:lnTo>
                  <a:pt x="3310044" y="305657"/>
                </a:lnTo>
                <a:lnTo>
                  <a:pt x="3350256" y="282443"/>
                </a:lnTo>
                <a:lnTo>
                  <a:pt x="3373470" y="322649"/>
                </a:lnTo>
                <a:lnTo>
                  <a:pt x="3333259" y="345864"/>
                </a:lnTo>
                <a:close/>
              </a:path>
              <a:path w="3978275" h="1363345">
                <a:moveTo>
                  <a:pt x="3271901" y="244796"/>
                </a:moveTo>
                <a:lnTo>
                  <a:pt x="3246083" y="200072"/>
                </a:lnTo>
                <a:lnTo>
                  <a:pt x="3290803" y="174254"/>
                </a:lnTo>
                <a:lnTo>
                  <a:pt x="3316625" y="218974"/>
                </a:lnTo>
                <a:lnTo>
                  <a:pt x="3271901" y="244796"/>
                </a:lnTo>
                <a:close/>
              </a:path>
              <a:path w="3978275" h="1363345">
                <a:moveTo>
                  <a:pt x="3210633" y="143408"/>
                </a:moveTo>
                <a:lnTo>
                  <a:pt x="3182442" y="94586"/>
                </a:lnTo>
                <a:lnTo>
                  <a:pt x="3231269" y="66395"/>
                </a:lnTo>
                <a:lnTo>
                  <a:pt x="3259455" y="115222"/>
                </a:lnTo>
                <a:lnTo>
                  <a:pt x="3210633" y="143408"/>
                </a:lnTo>
                <a:close/>
              </a:path>
              <a:path w="3978275" h="1363345">
                <a:moveTo>
                  <a:pt x="3928062" y="1096565"/>
                </a:moveTo>
                <a:lnTo>
                  <a:pt x="3923797" y="1089182"/>
                </a:lnTo>
                <a:lnTo>
                  <a:pt x="3931180" y="1084917"/>
                </a:lnTo>
                <a:lnTo>
                  <a:pt x="3935445" y="1092300"/>
                </a:lnTo>
                <a:lnTo>
                  <a:pt x="3928062" y="1096565"/>
                </a:lnTo>
                <a:close/>
              </a:path>
              <a:path w="3978275" h="1363345">
                <a:moveTo>
                  <a:pt x="3866704" y="995497"/>
                </a:moveTo>
                <a:lnTo>
                  <a:pt x="3859836" y="983601"/>
                </a:lnTo>
                <a:lnTo>
                  <a:pt x="3871733" y="976733"/>
                </a:lnTo>
                <a:lnTo>
                  <a:pt x="3878600" y="988625"/>
                </a:lnTo>
                <a:lnTo>
                  <a:pt x="3866704" y="995497"/>
                </a:lnTo>
                <a:close/>
              </a:path>
              <a:path w="3978275" h="1363345">
                <a:moveTo>
                  <a:pt x="3805341" y="894434"/>
                </a:moveTo>
                <a:lnTo>
                  <a:pt x="3795866" y="878025"/>
                </a:lnTo>
                <a:lnTo>
                  <a:pt x="3812280" y="868550"/>
                </a:lnTo>
                <a:lnTo>
                  <a:pt x="3821755" y="884959"/>
                </a:lnTo>
                <a:lnTo>
                  <a:pt x="3805341" y="894434"/>
                </a:lnTo>
                <a:close/>
              </a:path>
              <a:path w="3978275" h="1363345">
                <a:moveTo>
                  <a:pt x="3743987" y="793366"/>
                </a:moveTo>
                <a:lnTo>
                  <a:pt x="3731905" y="772443"/>
                </a:lnTo>
                <a:lnTo>
                  <a:pt x="3752832" y="760366"/>
                </a:lnTo>
                <a:lnTo>
                  <a:pt x="3764910" y="781288"/>
                </a:lnTo>
                <a:lnTo>
                  <a:pt x="3743987" y="793366"/>
                </a:lnTo>
                <a:close/>
              </a:path>
              <a:path w="3978275" h="1363345">
                <a:moveTo>
                  <a:pt x="3682629" y="692303"/>
                </a:moveTo>
                <a:lnTo>
                  <a:pt x="3667939" y="666867"/>
                </a:lnTo>
                <a:lnTo>
                  <a:pt x="3693375" y="652182"/>
                </a:lnTo>
                <a:lnTo>
                  <a:pt x="3708065" y="677617"/>
                </a:lnTo>
                <a:lnTo>
                  <a:pt x="3682629" y="692303"/>
                </a:lnTo>
                <a:close/>
              </a:path>
              <a:path w="3978275" h="1363345">
                <a:moveTo>
                  <a:pt x="3621352" y="590914"/>
                </a:moveTo>
                <a:lnTo>
                  <a:pt x="3604298" y="561377"/>
                </a:lnTo>
                <a:lnTo>
                  <a:pt x="3633841" y="544323"/>
                </a:lnTo>
                <a:lnTo>
                  <a:pt x="3650895" y="573860"/>
                </a:lnTo>
                <a:lnTo>
                  <a:pt x="3621352" y="590914"/>
                </a:lnTo>
                <a:close/>
              </a:path>
              <a:path w="3978275" h="1363345">
                <a:moveTo>
                  <a:pt x="3559994" y="489851"/>
                </a:moveTo>
                <a:lnTo>
                  <a:pt x="3540333" y="455796"/>
                </a:lnTo>
                <a:lnTo>
                  <a:pt x="3574388" y="436134"/>
                </a:lnTo>
                <a:lnTo>
                  <a:pt x="3594050" y="470190"/>
                </a:lnTo>
                <a:lnTo>
                  <a:pt x="3559994" y="489851"/>
                </a:lnTo>
                <a:close/>
              </a:path>
              <a:path w="3978275" h="1363345">
                <a:moveTo>
                  <a:pt x="3498641" y="388788"/>
                </a:moveTo>
                <a:lnTo>
                  <a:pt x="3476372" y="350219"/>
                </a:lnTo>
                <a:lnTo>
                  <a:pt x="3514940" y="327950"/>
                </a:lnTo>
                <a:lnTo>
                  <a:pt x="3537204" y="366519"/>
                </a:lnTo>
                <a:lnTo>
                  <a:pt x="3498641" y="388788"/>
                </a:lnTo>
                <a:close/>
              </a:path>
              <a:path w="3978275" h="1363345">
                <a:moveTo>
                  <a:pt x="3437369" y="287395"/>
                </a:moveTo>
                <a:lnTo>
                  <a:pt x="3412731" y="244729"/>
                </a:lnTo>
                <a:lnTo>
                  <a:pt x="3455402" y="220091"/>
                </a:lnTo>
                <a:lnTo>
                  <a:pt x="3480035" y="262762"/>
                </a:lnTo>
                <a:lnTo>
                  <a:pt x="3437369" y="287395"/>
                </a:lnTo>
                <a:close/>
              </a:path>
              <a:path w="3978275" h="1363345">
                <a:moveTo>
                  <a:pt x="3376006" y="186332"/>
                </a:moveTo>
                <a:lnTo>
                  <a:pt x="3348765" y="139153"/>
                </a:lnTo>
                <a:lnTo>
                  <a:pt x="3395949" y="111912"/>
                </a:lnTo>
                <a:lnTo>
                  <a:pt x="3423189" y="159091"/>
                </a:lnTo>
                <a:lnTo>
                  <a:pt x="3376006" y="186332"/>
                </a:lnTo>
                <a:close/>
              </a:path>
              <a:path w="3978275" h="1363345">
                <a:moveTo>
                  <a:pt x="3314733" y="84944"/>
                </a:moveTo>
                <a:lnTo>
                  <a:pt x="3285124" y="33658"/>
                </a:lnTo>
                <a:lnTo>
                  <a:pt x="3336410" y="4048"/>
                </a:lnTo>
                <a:lnTo>
                  <a:pt x="3366020" y="55335"/>
                </a:lnTo>
                <a:lnTo>
                  <a:pt x="3314733" y="84944"/>
                </a:lnTo>
                <a:close/>
              </a:path>
              <a:path w="3978275" h="1363345">
                <a:moveTo>
                  <a:pt x="3970891" y="936713"/>
                </a:moveTo>
                <a:lnTo>
                  <a:pt x="3962839" y="922763"/>
                </a:lnTo>
                <a:lnTo>
                  <a:pt x="3976789" y="914711"/>
                </a:lnTo>
                <a:lnTo>
                  <a:pt x="3977955" y="916731"/>
                </a:lnTo>
                <a:lnTo>
                  <a:pt x="3977955" y="932633"/>
                </a:lnTo>
                <a:lnTo>
                  <a:pt x="3970891" y="936713"/>
                </a:lnTo>
                <a:close/>
              </a:path>
              <a:path w="3978275" h="1363345">
                <a:moveTo>
                  <a:pt x="3909446" y="835975"/>
                </a:moveTo>
                <a:lnTo>
                  <a:pt x="3898553" y="817101"/>
                </a:lnTo>
                <a:lnTo>
                  <a:pt x="3917427" y="806203"/>
                </a:lnTo>
                <a:lnTo>
                  <a:pt x="3928325" y="825076"/>
                </a:lnTo>
                <a:lnTo>
                  <a:pt x="3909446" y="835975"/>
                </a:lnTo>
                <a:close/>
              </a:path>
              <a:path w="3978275" h="1363345">
                <a:moveTo>
                  <a:pt x="3848093" y="734906"/>
                </a:moveTo>
                <a:lnTo>
                  <a:pt x="3834587" y="711520"/>
                </a:lnTo>
                <a:lnTo>
                  <a:pt x="3857974" y="698019"/>
                </a:lnTo>
                <a:lnTo>
                  <a:pt x="3871475" y="721406"/>
                </a:lnTo>
                <a:lnTo>
                  <a:pt x="3848093" y="734906"/>
                </a:lnTo>
                <a:close/>
              </a:path>
              <a:path w="3978275" h="1363345">
                <a:moveTo>
                  <a:pt x="3786821" y="633518"/>
                </a:moveTo>
                <a:lnTo>
                  <a:pt x="3770946" y="606025"/>
                </a:lnTo>
                <a:lnTo>
                  <a:pt x="3798435" y="590155"/>
                </a:lnTo>
                <a:lnTo>
                  <a:pt x="3814305" y="617649"/>
                </a:lnTo>
                <a:lnTo>
                  <a:pt x="3786821" y="633518"/>
                </a:lnTo>
                <a:close/>
              </a:path>
              <a:path w="3978275" h="1363345">
                <a:moveTo>
                  <a:pt x="3725458" y="532455"/>
                </a:moveTo>
                <a:lnTo>
                  <a:pt x="3706981" y="500448"/>
                </a:lnTo>
                <a:lnTo>
                  <a:pt x="3738987" y="481971"/>
                </a:lnTo>
                <a:lnTo>
                  <a:pt x="3757464" y="513978"/>
                </a:lnTo>
                <a:lnTo>
                  <a:pt x="3725458" y="532455"/>
                </a:lnTo>
                <a:close/>
              </a:path>
              <a:path w="3978275" h="1363345">
                <a:moveTo>
                  <a:pt x="3664186" y="431062"/>
                </a:moveTo>
                <a:lnTo>
                  <a:pt x="3643340" y="394958"/>
                </a:lnTo>
                <a:lnTo>
                  <a:pt x="3679449" y="374112"/>
                </a:lnTo>
                <a:lnTo>
                  <a:pt x="3700295" y="410216"/>
                </a:lnTo>
                <a:lnTo>
                  <a:pt x="3664186" y="431062"/>
                </a:lnTo>
                <a:close/>
              </a:path>
              <a:path w="3978275" h="1363345">
                <a:moveTo>
                  <a:pt x="3602828" y="329999"/>
                </a:moveTo>
                <a:lnTo>
                  <a:pt x="3579374" y="289382"/>
                </a:lnTo>
                <a:lnTo>
                  <a:pt x="3619996" y="265933"/>
                </a:lnTo>
                <a:lnTo>
                  <a:pt x="3643445" y="306550"/>
                </a:lnTo>
                <a:lnTo>
                  <a:pt x="3602828" y="329999"/>
                </a:lnTo>
                <a:close/>
              </a:path>
              <a:path w="3978275" h="1363345">
                <a:moveTo>
                  <a:pt x="3541469" y="228936"/>
                </a:moveTo>
                <a:lnTo>
                  <a:pt x="3515413" y="183801"/>
                </a:lnTo>
                <a:lnTo>
                  <a:pt x="3560544" y="157745"/>
                </a:lnTo>
                <a:lnTo>
                  <a:pt x="3586600" y="202880"/>
                </a:lnTo>
                <a:lnTo>
                  <a:pt x="3541469" y="228936"/>
                </a:lnTo>
                <a:close/>
              </a:path>
              <a:path w="3978275" h="1363345">
                <a:moveTo>
                  <a:pt x="3480197" y="127548"/>
                </a:moveTo>
                <a:lnTo>
                  <a:pt x="3451772" y="78310"/>
                </a:lnTo>
                <a:lnTo>
                  <a:pt x="3501005" y="49885"/>
                </a:lnTo>
                <a:lnTo>
                  <a:pt x="3529430" y="99123"/>
                </a:lnTo>
                <a:lnTo>
                  <a:pt x="3480197" y="127548"/>
                </a:lnTo>
                <a:close/>
              </a:path>
              <a:path w="3978275" h="1363345">
                <a:moveTo>
                  <a:pt x="3952280" y="676122"/>
                </a:moveTo>
                <a:lnTo>
                  <a:pt x="3937590" y="650682"/>
                </a:lnTo>
                <a:lnTo>
                  <a:pt x="3963030" y="635992"/>
                </a:lnTo>
                <a:lnTo>
                  <a:pt x="3977720" y="661432"/>
                </a:lnTo>
                <a:lnTo>
                  <a:pt x="3952280" y="676122"/>
                </a:lnTo>
                <a:close/>
              </a:path>
              <a:path w="3978275" h="1363345">
                <a:moveTo>
                  <a:pt x="3890922" y="575054"/>
                </a:moveTo>
                <a:lnTo>
                  <a:pt x="3873629" y="545106"/>
                </a:lnTo>
                <a:lnTo>
                  <a:pt x="3903582" y="527813"/>
                </a:lnTo>
                <a:lnTo>
                  <a:pt x="3920875" y="557761"/>
                </a:lnTo>
                <a:lnTo>
                  <a:pt x="3890922" y="575054"/>
                </a:lnTo>
                <a:close/>
              </a:path>
              <a:path w="3978275" h="1363345">
                <a:moveTo>
                  <a:pt x="3829650" y="473666"/>
                </a:moveTo>
                <a:lnTo>
                  <a:pt x="3809988" y="439611"/>
                </a:lnTo>
                <a:lnTo>
                  <a:pt x="3844044" y="419949"/>
                </a:lnTo>
                <a:lnTo>
                  <a:pt x="3863705" y="454005"/>
                </a:lnTo>
                <a:lnTo>
                  <a:pt x="3829650" y="473666"/>
                </a:lnTo>
                <a:close/>
              </a:path>
              <a:path w="3978275" h="1363345">
                <a:moveTo>
                  <a:pt x="3768292" y="372603"/>
                </a:moveTo>
                <a:lnTo>
                  <a:pt x="3746023" y="334034"/>
                </a:lnTo>
                <a:lnTo>
                  <a:pt x="3784591" y="311770"/>
                </a:lnTo>
                <a:lnTo>
                  <a:pt x="3806860" y="350339"/>
                </a:lnTo>
                <a:lnTo>
                  <a:pt x="3768292" y="372603"/>
                </a:lnTo>
                <a:close/>
              </a:path>
              <a:path w="3978275" h="1363345">
                <a:moveTo>
                  <a:pt x="3707020" y="271215"/>
                </a:moveTo>
                <a:lnTo>
                  <a:pt x="3682382" y="228544"/>
                </a:lnTo>
                <a:lnTo>
                  <a:pt x="3725053" y="203906"/>
                </a:lnTo>
                <a:lnTo>
                  <a:pt x="3749690" y="246577"/>
                </a:lnTo>
                <a:lnTo>
                  <a:pt x="3707020" y="271215"/>
                </a:lnTo>
                <a:close/>
              </a:path>
              <a:path w="3978275" h="1363345">
                <a:moveTo>
                  <a:pt x="3645661" y="170147"/>
                </a:moveTo>
                <a:lnTo>
                  <a:pt x="3618421" y="122963"/>
                </a:lnTo>
                <a:lnTo>
                  <a:pt x="3665605" y="95722"/>
                </a:lnTo>
                <a:lnTo>
                  <a:pt x="3692845" y="142906"/>
                </a:lnTo>
                <a:lnTo>
                  <a:pt x="3645661" y="170147"/>
                </a:lnTo>
                <a:close/>
              </a:path>
              <a:path w="3978275" h="1363345">
                <a:moveTo>
                  <a:pt x="3977955" y="487025"/>
                </a:moveTo>
                <a:lnTo>
                  <a:pt x="3976310" y="484177"/>
                </a:lnTo>
                <a:lnTo>
                  <a:pt x="3977955" y="483228"/>
                </a:lnTo>
                <a:lnTo>
                  <a:pt x="3977955" y="487025"/>
                </a:lnTo>
                <a:close/>
              </a:path>
              <a:path w="3978275" h="1363345">
                <a:moveTo>
                  <a:pt x="3933755" y="415202"/>
                </a:moveTo>
                <a:lnTo>
                  <a:pt x="3912670" y="378687"/>
                </a:lnTo>
                <a:lnTo>
                  <a:pt x="3949185" y="357602"/>
                </a:lnTo>
                <a:lnTo>
                  <a:pt x="3970270" y="394117"/>
                </a:lnTo>
                <a:lnTo>
                  <a:pt x="3933755" y="415202"/>
                </a:lnTo>
                <a:close/>
              </a:path>
              <a:path w="3978275" h="1363345">
                <a:moveTo>
                  <a:pt x="3872392" y="314139"/>
                </a:moveTo>
                <a:lnTo>
                  <a:pt x="3848704" y="273111"/>
                </a:lnTo>
                <a:lnTo>
                  <a:pt x="3889737" y="249419"/>
                </a:lnTo>
                <a:lnTo>
                  <a:pt x="3913424" y="290447"/>
                </a:lnTo>
                <a:lnTo>
                  <a:pt x="3872392" y="314139"/>
                </a:lnTo>
                <a:close/>
              </a:path>
              <a:path w="3978275" h="1363345">
                <a:moveTo>
                  <a:pt x="3811124" y="212751"/>
                </a:moveTo>
                <a:lnTo>
                  <a:pt x="3785063" y="167616"/>
                </a:lnTo>
                <a:lnTo>
                  <a:pt x="3830198" y="141559"/>
                </a:lnTo>
                <a:lnTo>
                  <a:pt x="3856259" y="186695"/>
                </a:lnTo>
                <a:lnTo>
                  <a:pt x="3811124" y="212751"/>
                </a:lnTo>
                <a:close/>
              </a:path>
              <a:path w="3978275" h="1363345">
                <a:moveTo>
                  <a:pt x="3749766" y="111683"/>
                </a:moveTo>
                <a:lnTo>
                  <a:pt x="3721102" y="62039"/>
                </a:lnTo>
                <a:lnTo>
                  <a:pt x="3770746" y="33380"/>
                </a:lnTo>
                <a:lnTo>
                  <a:pt x="3799409" y="83019"/>
                </a:lnTo>
                <a:lnTo>
                  <a:pt x="3749766" y="111683"/>
                </a:lnTo>
                <a:close/>
              </a:path>
              <a:path w="3978275" h="1363345">
                <a:moveTo>
                  <a:pt x="3976582" y="255350"/>
                </a:moveTo>
                <a:lnTo>
                  <a:pt x="3951711" y="212268"/>
                </a:lnTo>
                <a:lnTo>
                  <a:pt x="3977955" y="197117"/>
                </a:lnTo>
                <a:lnTo>
                  <a:pt x="3977955" y="254558"/>
                </a:lnTo>
                <a:lnTo>
                  <a:pt x="3976582" y="255350"/>
                </a:lnTo>
                <a:close/>
              </a:path>
              <a:path w="3978275" h="1363345">
                <a:moveTo>
                  <a:pt x="3915224" y="154287"/>
                </a:moveTo>
                <a:lnTo>
                  <a:pt x="3887745" y="106697"/>
                </a:lnTo>
                <a:lnTo>
                  <a:pt x="3935344" y="79217"/>
                </a:lnTo>
                <a:lnTo>
                  <a:pt x="3962819" y="126807"/>
                </a:lnTo>
                <a:lnTo>
                  <a:pt x="3915224" y="154287"/>
                </a:lnTo>
                <a:close/>
              </a:path>
            </a:pathLst>
          </a:custGeom>
          <a:solidFill>
            <a:srgbClr val="1B4E82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10044" y="8341200"/>
            <a:ext cx="3978275" cy="1362710"/>
          </a:xfrm>
          <a:custGeom>
            <a:avLst/>
            <a:gdLst/>
            <a:ahLst/>
            <a:cxnLst/>
            <a:rect l="l" t="t" r="r" b="b"/>
            <a:pathLst>
              <a:path w="3978275" h="1362709">
                <a:moveTo>
                  <a:pt x="269887" y="1362450"/>
                </a:moveTo>
                <a:lnTo>
                  <a:pt x="193534" y="1362450"/>
                </a:lnTo>
                <a:lnTo>
                  <a:pt x="192952" y="1362114"/>
                </a:lnTo>
                <a:lnTo>
                  <a:pt x="226353" y="1304262"/>
                </a:lnTo>
                <a:lnTo>
                  <a:pt x="284201" y="1337658"/>
                </a:lnTo>
                <a:lnTo>
                  <a:pt x="269887" y="1362450"/>
                </a:lnTo>
                <a:close/>
              </a:path>
              <a:path w="3978275" h="1362709">
                <a:moveTo>
                  <a:pt x="548888" y="1362450"/>
                </a:moveTo>
                <a:lnTo>
                  <a:pt x="471751" y="1362450"/>
                </a:lnTo>
                <a:lnTo>
                  <a:pt x="496003" y="1320441"/>
                </a:lnTo>
                <a:lnTo>
                  <a:pt x="553856" y="1353842"/>
                </a:lnTo>
                <a:lnTo>
                  <a:pt x="548888" y="1362450"/>
                </a:lnTo>
                <a:close/>
              </a:path>
              <a:path w="3978275" h="1362709">
                <a:moveTo>
                  <a:pt x="687015" y="1362450"/>
                </a:moveTo>
                <a:lnTo>
                  <a:pt x="679148" y="1362450"/>
                </a:lnTo>
                <a:lnTo>
                  <a:pt x="629255" y="1333641"/>
                </a:lnTo>
                <a:lnTo>
                  <a:pt x="661467" y="1277847"/>
                </a:lnTo>
                <a:lnTo>
                  <a:pt x="717266" y="1310059"/>
                </a:lnTo>
                <a:lnTo>
                  <a:pt x="687015" y="1362450"/>
                </a:lnTo>
                <a:close/>
              </a:path>
              <a:path w="3978275" h="1362709">
                <a:moveTo>
                  <a:pt x="810374" y="1362450"/>
                </a:moveTo>
                <a:lnTo>
                  <a:pt x="750751" y="1362450"/>
                </a:lnTo>
                <a:lnTo>
                  <a:pt x="765658" y="1336631"/>
                </a:lnTo>
                <a:lnTo>
                  <a:pt x="810374" y="1362450"/>
                </a:lnTo>
                <a:close/>
              </a:path>
              <a:path w="3978275" h="1362709">
                <a:moveTo>
                  <a:pt x="966293" y="1362450"/>
                </a:moveTo>
                <a:lnTo>
                  <a:pt x="920292" y="1362450"/>
                </a:lnTo>
                <a:lnTo>
                  <a:pt x="898585" y="1349917"/>
                </a:lnTo>
                <a:lnTo>
                  <a:pt x="931036" y="1293702"/>
                </a:lnTo>
                <a:lnTo>
                  <a:pt x="987246" y="1326158"/>
                </a:lnTo>
                <a:lnTo>
                  <a:pt x="966293" y="1362450"/>
                </a:lnTo>
                <a:close/>
              </a:path>
              <a:path w="3978275" h="1362709">
                <a:moveTo>
                  <a:pt x="1049627" y="1362450"/>
                </a:moveTo>
                <a:lnTo>
                  <a:pt x="1031114" y="1362450"/>
                </a:lnTo>
                <a:lnTo>
                  <a:pt x="1035743" y="1354435"/>
                </a:lnTo>
                <a:lnTo>
                  <a:pt x="1049627" y="1362450"/>
                </a:lnTo>
                <a:close/>
              </a:path>
              <a:path w="3978275" h="1362709">
                <a:moveTo>
                  <a:pt x="1245561" y="1362450"/>
                </a:moveTo>
                <a:lnTo>
                  <a:pt x="1170067" y="1362450"/>
                </a:lnTo>
                <a:lnTo>
                  <a:pt x="1200600" y="1309567"/>
                </a:lnTo>
                <a:lnTo>
                  <a:pt x="1257221" y="1342257"/>
                </a:lnTo>
                <a:lnTo>
                  <a:pt x="1245561" y="1362450"/>
                </a:lnTo>
                <a:close/>
              </a:path>
              <a:path w="3978275" h="1362709">
                <a:moveTo>
                  <a:pt x="1524562" y="1362450"/>
                </a:moveTo>
                <a:lnTo>
                  <a:pt x="1449068" y="1362450"/>
                </a:lnTo>
                <a:lnTo>
                  <a:pt x="1470255" y="1325752"/>
                </a:lnTo>
                <a:lnTo>
                  <a:pt x="1526876" y="1358441"/>
                </a:lnTo>
                <a:lnTo>
                  <a:pt x="1524562" y="1362450"/>
                </a:lnTo>
                <a:close/>
              </a:path>
              <a:path w="3978275" h="1362709">
                <a:moveTo>
                  <a:pt x="1662690" y="1362450"/>
                </a:moveTo>
                <a:lnTo>
                  <a:pt x="1647047" y="1362450"/>
                </a:lnTo>
                <a:lnTo>
                  <a:pt x="1604213" y="1337720"/>
                </a:lnTo>
                <a:lnTo>
                  <a:pt x="1635718" y="1283148"/>
                </a:lnTo>
                <a:lnTo>
                  <a:pt x="1690285" y="1314653"/>
                </a:lnTo>
                <a:lnTo>
                  <a:pt x="1662690" y="1362450"/>
                </a:lnTo>
                <a:close/>
              </a:path>
              <a:path w="3978275" h="1362709">
                <a:moveTo>
                  <a:pt x="1774959" y="1362450"/>
                </a:moveTo>
                <a:lnTo>
                  <a:pt x="1728336" y="1362450"/>
                </a:lnTo>
                <a:lnTo>
                  <a:pt x="1739991" y="1342261"/>
                </a:lnTo>
                <a:lnTo>
                  <a:pt x="1774959" y="1362450"/>
                </a:lnTo>
                <a:close/>
              </a:path>
              <a:path w="3978275" h="1362709">
                <a:moveTo>
                  <a:pt x="1941963" y="1362450"/>
                </a:moveTo>
                <a:lnTo>
                  <a:pt x="1888191" y="1362450"/>
                </a:lnTo>
                <a:lnTo>
                  <a:pt x="1873543" y="1353991"/>
                </a:lnTo>
                <a:lnTo>
                  <a:pt x="1905282" y="1299013"/>
                </a:lnTo>
                <a:lnTo>
                  <a:pt x="1960260" y="1330752"/>
                </a:lnTo>
                <a:lnTo>
                  <a:pt x="1941963" y="1362450"/>
                </a:lnTo>
                <a:close/>
              </a:path>
              <a:path w="3978275" h="1362709">
                <a:moveTo>
                  <a:pt x="2012794" y="1362450"/>
                </a:moveTo>
                <a:lnTo>
                  <a:pt x="2009525" y="1362450"/>
                </a:lnTo>
                <a:lnTo>
                  <a:pt x="2010343" y="1361034"/>
                </a:lnTo>
                <a:lnTo>
                  <a:pt x="2012794" y="1362450"/>
                </a:lnTo>
                <a:close/>
              </a:path>
              <a:path w="3978275" h="1362709">
                <a:moveTo>
                  <a:pt x="2220963" y="1362450"/>
                </a:moveTo>
                <a:lnTo>
                  <a:pt x="2147652" y="1362450"/>
                </a:lnTo>
                <a:lnTo>
                  <a:pt x="2174937" y="1315198"/>
                </a:lnTo>
                <a:lnTo>
                  <a:pt x="2229915" y="1346941"/>
                </a:lnTo>
                <a:lnTo>
                  <a:pt x="2220963" y="1362450"/>
                </a:lnTo>
                <a:close/>
              </a:path>
              <a:path w="3978275" h="1362709">
                <a:moveTo>
                  <a:pt x="2498872" y="1362450"/>
                </a:moveTo>
                <a:lnTo>
                  <a:pt x="2426376" y="1362450"/>
                </a:lnTo>
                <a:lnTo>
                  <a:pt x="2444502" y="1331058"/>
                </a:lnTo>
                <a:lnTo>
                  <a:pt x="2498872" y="1362450"/>
                </a:lnTo>
                <a:close/>
              </a:path>
              <a:path w="3978275" h="1362709">
                <a:moveTo>
                  <a:pt x="2638087" y="1362450"/>
                </a:moveTo>
                <a:lnTo>
                  <a:pt x="2615415" y="1362450"/>
                </a:lnTo>
                <a:lnTo>
                  <a:pt x="2579496" y="1341712"/>
                </a:lnTo>
                <a:lnTo>
                  <a:pt x="2610051" y="1288783"/>
                </a:lnTo>
                <a:lnTo>
                  <a:pt x="2662980" y="1319343"/>
                </a:lnTo>
                <a:lnTo>
                  <a:pt x="2638087" y="1362450"/>
                </a:lnTo>
                <a:close/>
              </a:path>
              <a:path w="3978275" h="1362709">
                <a:moveTo>
                  <a:pt x="2739067" y="1362450"/>
                </a:moveTo>
                <a:lnTo>
                  <a:pt x="2706203" y="1362450"/>
                </a:lnTo>
                <a:lnTo>
                  <a:pt x="2714419" y="1348217"/>
                </a:lnTo>
                <a:lnTo>
                  <a:pt x="2739067" y="1362450"/>
                </a:lnTo>
                <a:close/>
              </a:path>
              <a:path w="3978275" h="1362709">
                <a:moveTo>
                  <a:pt x="2917360" y="1362450"/>
                </a:moveTo>
                <a:lnTo>
                  <a:pt x="2856564" y="1362450"/>
                </a:lnTo>
                <a:lnTo>
                  <a:pt x="2848826" y="1357983"/>
                </a:lnTo>
                <a:lnTo>
                  <a:pt x="2879620" y="1304643"/>
                </a:lnTo>
                <a:lnTo>
                  <a:pt x="2932960" y="1335437"/>
                </a:lnTo>
                <a:lnTo>
                  <a:pt x="2917360" y="1362450"/>
                </a:lnTo>
                <a:close/>
              </a:path>
              <a:path w="3978275" h="1362709">
                <a:moveTo>
                  <a:pt x="3196633" y="1362450"/>
                </a:moveTo>
                <a:lnTo>
                  <a:pt x="3124974" y="1362450"/>
                </a:lnTo>
                <a:lnTo>
                  <a:pt x="3149189" y="1320508"/>
                </a:lnTo>
                <a:lnTo>
                  <a:pt x="3202934" y="1351536"/>
                </a:lnTo>
                <a:lnTo>
                  <a:pt x="3196633" y="1362450"/>
                </a:lnTo>
                <a:close/>
              </a:path>
              <a:path w="3978275" h="1362709">
                <a:moveTo>
                  <a:pt x="3462977" y="1362450"/>
                </a:moveTo>
                <a:lnTo>
                  <a:pt x="3404243" y="1362450"/>
                </a:lnTo>
                <a:lnTo>
                  <a:pt x="3418925" y="1337018"/>
                </a:lnTo>
                <a:lnTo>
                  <a:pt x="3462977" y="1362450"/>
                </a:lnTo>
                <a:close/>
              </a:path>
              <a:path w="3978275" h="1362709">
                <a:moveTo>
                  <a:pt x="3613762" y="1362450"/>
                </a:moveTo>
                <a:lnTo>
                  <a:pt x="3583315" y="1362450"/>
                </a:lnTo>
                <a:lnTo>
                  <a:pt x="3554455" y="1345786"/>
                </a:lnTo>
                <a:lnTo>
                  <a:pt x="3584303" y="1294089"/>
                </a:lnTo>
                <a:lnTo>
                  <a:pt x="3636000" y="1323937"/>
                </a:lnTo>
                <a:lnTo>
                  <a:pt x="3613762" y="1362450"/>
                </a:lnTo>
                <a:close/>
              </a:path>
              <a:path w="3978275" h="1362709">
                <a:moveTo>
                  <a:pt x="3703175" y="1362450"/>
                </a:moveTo>
                <a:lnTo>
                  <a:pt x="3684060" y="1362450"/>
                </a:lnTo>
                <a:lnTo>
                  <a:pt x="3688838" y="1354172"/>
                </a:lnTo>
                <a:lnTo>
                  <a:pt x="3703175" y="1362450"/>
                </a:lnTo>
                <a:close/>
              </a:path>
              <a:path w="3978275" h="1362709">
                <a:moveTo>
                  <a:pt x="3893040" y="1362450"/>
                </a:moveTo>
                <a:lnTo>
                  <a:pt x="3824458" y="1362450"/>
                </a:lnTo>
                <a:lnTo>
                  <a:pt x="3823785" y="1362061"/>
                </a:lnTo>
                <a:lnTo>
                  <a:pt x="3853867" y="1309949"/>
                </a:lnTo>
                <a:lnTo>
                  <a:pt x="3905980" y="1340036"/>
                </a:lnTo>
                <a:lnTo>
                  <a:pt x="3893040" y="1362450"/>
                </a:lnTo>
                <a:close/>
              </a:path>
              <a:path w="3978275" h="1362709">
                <a:moveTo>
                  <a:pt x="155343" y="49074"/>
                </a:moveTo>
                <a:lnTo>
                  <a:pt x="151241" y="46706"/>
                </a:lnTo>
                <a:lnTo>
                  <a:pt x="153610" y="42603"/>
                </a:lnTo>
                <a:lnTo>
                  <a:pt x="157712" y="44972"/>
                </a:lnTo>
                <a:lnTo>
                  <a:pt x="155343" y="49074"/>
                </a:lnTo>
                <a:close/>
              </a:path>
              <a:path w="3978275" h="1362709">
                <a:moveTo>
                  <a:pt x="95547" y="155964"/>
                </a:moveTo>
                <a:lnTo>
                  <a:pt x="88569" y="151938"/>
                </a:lnTo>
                <a:lnTo>
                  <a:pt x="92595" y="144966"/>
                </a:lnTo>
                <a:lnTo>
                  <a:pt x="99573" y="148991"/>
                </a:lnTo>
                <a:lnTo>
                  <a:pt x="95547" y="155964"/>
                </a:lnTo>
                <a:close/>
              </a:path>
              <a:path w="3978275" h="1362709">
                <a:moveTo>
                  <a:pt x="34361" y="257672"/>
                </a:moveTo>
                <a:lnTo>
                  <a:pt x="31080" y="255776"/>
                </a:lnTo>
                <a:lnTo>
                  <a:pt x="32971" y="252500"/>
                </a:lnTo>
                <a:lnTo>
                  <a:pt x="36257" y="254396"/>
                </a:lnTo>
                <a:lnTo>
                  <a:pt x="34361" y="257672"/>
                </a:lnTo>
                <a:close/>
              </a:path>
              <a:path w="3978275" h="1362709">
                <a:moveTo>
                  <a:pt x="319942" y="3238"/>
                </a:moveTo>
                <a:lnTo>
                  <a:pt x="317889" y="2053"/>
                </a:lnTo>
                <a:lnTo>
                  <a:pt x="319073" y="0"/>
                </a:lnTo>
                <a:lnTo>
                  <a:pt x="321127" y="1184"/>
                </a:lnTo>
                <a:lnTo>
                  <a:pt x="319942" y="3238"/>
                </a:lnTo>
                <a:close/>
              </a:path>
              <a:path w="3978275" h="1362709">
                <a:moveTo>
                  <a:pt x="260485" y="111421"/>
                </a:moveTo>
                <a:lnTo>
                  <a:pt x="253923" y="107629"/>
                </a:lnTo>
                <a:lnTo>
                  <a:pt x="257715" y="101063"/>
                </a:lnTo>
                <a:lnTo>
                  <a:pt x="264277" y="104855"/>
                </a:lnTo>
                <a:lnTo>
                  <a:pt x="260485" y="111421"/>
                </a:lnTo>
                <a:close/>
              </a:path>
              <a:path w="3978275" h="1362709">
                <a:moveTo>
                  <a:pt x="200951" y="219275"/>
                </a:moveTo>
                <a:lnTo>
                  <a:pt x="190282" y="213120"/>
                </a:lnTo>
                <a:lnTo>
                  <a:pt x="196443" y="202450"/>
                </a:lnTo>
                <a:lnTo>
                  <a:pt x="207107" y="208611"/>
                </a:lnTo>
                <a:lnTo>
                  <a:pt x="200951" y="219275"/>
                </a:lnTo>
                <a:close/>
              </a:path>
              <a:path w="3978275" h="1362709">
                <a:moveTo>
                  <a:pt x="141499" y="327464"/>
                </a:moveTo>
                <a:lnTo>
                  <a:pt x="126317" y="318701"/>
                </a:lnTo>
                <a:lnTo>
                  <a:pt x="135080" y="303514"/>
                </a:lnTo>
                <a:lnTo>
                  <a:pt x="150262" y="312282"/>
                </a:lnTo>
                <a:lnTo>
                  <a:pt x="141499" y="327464"/>
                </a:lnTo>
                <a:close/>
              </a:path>
              <a:path w="3978275" h="1362709">
                <a:moveTo>
                  <a:pt x="80747" y="430791"/>
                </a:moveTo>
                <a:lnTo>
                  <a:pt x="67208" y="422978"/>
                </a:lnTo>
                <a:lnTo>
                  <a:pt x="75026" y="409434"/>
                </a:lnTo>
                <a:lnTo>
                  <a:pt x="88565" y="417253"/>
                </a:lnTo>
                <a:lnTo>
                  <a:pt x="80747" y="430791"/>
                </a:lnTo>
                <a:close/>
              </a:path>
              <a:path w="3978275" h="1362709">
                <a:moveTo>
                  <a:pt x="18090" y="527002"/>
                </a:moveTo>
                <a:lnTo>
                  <a:pt x="15215" y="525345"/>
                </a:lnTo>
                <a:lnTo>
                  <a:pt x="16872" y="522475"/>
                </a:lnTo>
                <a:lnTo>
                  <a:pt x="19747" y="524132"/>
                </a:lnTo>
                <a:lnTo>
                  <a:pt x="18090" y="527002"/>
                </a:lnTo>
                <a:close/>
              </a:path>
              <a:path w="3978275" h="1362709">
                <a:moveTo>
                  <a:pt x="425084" y="65584"/>
                </a:moveTo>
                <a:lnTo>
                  <a:pt x="420571" y="62977"/>
                </a:lnTo>
                <a:lnTo>
                  <a:pt x="423174" y="58464"/>
                </a:lnTo>
                <a:lnTo>
                  <a:pt x="427687" y="61071"/>
                </a:lnTo>
                <a:lnTo>
                  <a:pt x="425084" y="65584"/>
                </a:lnTo>
                <a:close/>
              </a:path>
              <a:path w="3978275" h="1362709">
                <a:moveTo>
                  <a:pt x="365546" y="173443"/>
                </a:moveTo>
                <a:lnTo>
                  <a:pt x="356930" y="168471"/>
                </a:lnTo>
                <a:lnTo>
                  <a:pt x="361906" y="159851"/>
                </a:lnTo>
                <a:lnTo>
                  <a:pt x="370522" y="164823"/>
                </a:lnTo>
                <a:lnTo>
                  <a:pt x="365546" y="173443"/>
                </a:lnTo>
                <a:close/>
              </a:path>
              <a:path w="3978275" h="1362709">
                <a:moveTo>
                  <a:pt x="306098" y="281627"/>
                </a:moveTo>
                <a:lnTo>
                  <a:pt x="292965" y="274048"/>
                </a:lnTo>
                <a:lnTo>
                  <a:pt x="300544" y="260915"/>
                </a:lnTo>
                <a:lnTo>
                  <a:pt x="313677" y="268494"/>
                </a:lnTo>
                <a:lnTo>
                  <a:pt x="306098" y="281627"/>
                </a:lnTo>
                <a:close/>
              </a:path>
              <a:path w="3978275" h="1362709">
                <a:moveTo>
                  <a:pt x="246645" y="389806"/>
                </a:moveTo>
                <a:lnTo>
                  <a:pt x="228999" y="379619"/>
                </a:lnTo>
                <a:lnTo>
                  <a:pt x="239185" y="361983"/>
                </a:lnTo>
                <a:lnTo>
                  <a:pt x="256827" y="372169"/>
                </a:lnTo>
                <a:lnTo>
                  <a:pt x="246645" y="389806"/>
                </a:lnTo>
                <a:close/>
              </a:path>
              <a:path w="3978275" h="1362709">
                <a:moveTo>
                  <a:pt x="187192" y="497995"/>
                </a:moveTo>
                <a:lnTo>
                  <a:pt x="165038" y="485205"/>
                </a:lnTo>
                <a:lnTo>
                  <a:pt x="177827" y="463046"/>
                </a:lnTo>
                <a:lnTo>
                  <a:pt x="199982" y="475841"/>
                </a:lnTo>
                <a:lnTo>
                  <a:pt x="187192" y="497995"/>
                </a:lnTo>
                <a:close/>
              </a:path>
              <a:path w="3978275" h="1362709">
                <a:moveTo>
                  <a:pt x="127568" y="605529"/>
                </a:moveTo>
                <a:lnTo>
                  <a:pt x="101717" y="590605"/>
                </a:lnTo>
                <a:lnTo>
                  <a:pt x="116641" y="564754"/>
                </a:lnTo>
                <a:lnTo>
                  <a:pt x="142492" y="579678"/>
                </a:lnTo>
                <a:lnTo>
                  <a:pt x="127568" y="605529"/>
                </a:lnTo>
                <a:close/>
              </a:path>
              <a:path w="3978275" h="1362709">
                <a:moveTo>
                  <a:pt x="65083" y="702389"/>
                </a:moveTo>
                <a:lnTo>
                  <a:pt x="49079" y="693148"/>
                </a:lnTo>
                <a:lnTo>
                  <a:pt x="58320" y="677145"/>
                </a:lnTo>
                <a:lnTo>
                  <a:pt x="74324" y="686386"/>
                </a:lnTo>
                <a:lnTo>
                  <a:pt x="65083" y="702389"/>
                </a:lnTo>
                <a:close/>
              </a:path>
              <a:path w="3978275" h="1362709">
                <a:moveTo>
                  <a:pt x="1642" y="795687"/>
                </a:moveTo>
                <a:lnTo>
                  <a:pt x="0" y="794737"/>
                </a:lnTo>
                <a:lnTo>
                  <a:pt x="950" y="793098"/>
                </a:lnTo>
                <a:lnTo>
                  <a:pt x="2593" y="794044"/>
                </a:lnTo>
                <a:lnTo>
                  <a:pt x="1642" y="795687"/>
                </a:lnTo>
                <a:close/>
              </a:path>
              <a:path w="3978275" h="1362709">
                <a:moveTo>
                  <a:pt x="589678" y="19747"/>
                </a:moveTo>
                <a:lnTo>
                  <a:pt x="587214" y="18323"/>
                </a:lnTo>
                <a:lnTo>
                  <a:pt x="588637" y="15859"/>
                </a:lnTo>
                <a:lnTo>
                  <a:pt x="591102" y="17282"/>
                </a:lnTo>
                <a:lnTo>
                  <a:pt x="589678" y="19747"/>
                </a:lnTo>
                <a:close/>
              </a:path>
              <a:path w="3978275" h="1362709">
                <a:moveTo>
                  <a:pt x="530140" y="127606"/>
                </a:moveTo>
                <a:lnTo>
                  <a:pt x="523573" y="123814"/>
                </a:lnTo>
                <a:lnTo>
                  <a:pt x="527360" y="117252"/>
                </a:lnTo>
                <a:lnTo>
                  <a:pt x="533932" y="121044"/>
                </a:lnTo>
                <a:lnTo>
                  <a:pt x="530140" y="127606"/>
                </a:lnTo>
                <a:close/>
              </a:path>
              <a:path w="3978275" h="1362709">
                <a:moveTo>
                  <a:pt x="470687" y="235785"/>
                </a:moveTo>
                <a:lnTo>
                  <a:pt x="459612" y="229390"/>
                </a:lnTo>
                <a:lnTo>
                  <a:pt x="466007" y="218315"/>
                </a:lnTo>
                <a:lnTo>
                  <a:pt x="477082" y="224709"/>
                </a:lnTo>
                <a:lnTo>
                  <a:pt x="470687" y="235785"/>
                </a:lnTo>
                <a:close/>
              </a:path>
              <a:path w="3978275" h="1362709">
                <a:moveTo>
                  <a:pt x="411239" y="343973"/>
                </a:moveTo>
                <a:lnTo>
                  <a:pt x="395647" y="334971"/>
                </a:lnTo>
                <a:lnTo>
                  <a:pt x="404649" y="319378"/>
                </a:lnTo>
                <a:lnTo>
                  <a:pt x="420242" y="328380"/>
                </a:lnTo>
                <a:lnTo>
                  <a:pt x="411239" y="343973"/>
                </a:lnTo>
                <a:close/>
              </a:path>
              <a:path w="3978275" h="1362709">
                <a:moveTo>
                  <a:pt x="351787" y="452157"/>
                </a:moveTo>
                <a:lnTo>
                  <a:pt x="331686" y="440547"/>
                </a:lnTo>
                <a:lnTo>
                  <a:pt x="343291" y="420446"/>
                </a:lnTo>
                <a:lnTo>
                  <a:pt x="363396" y="432051"/>
                </a:lnTo>
                <a:lnTo>
                  <a:pt x="351787" y="452157"/>
                </a:lnTo>
                <a:close/>
              </a:path>
              <a:path w="3978275" h="1362709">
                <a:moveTo>
                  <a:pt x="292334" y="560336"/>
                </a:moveTo>
                <a:lnTo>
                  <a:pt x="267720" y="546124"/>
                </a:lnTo>
                <a:lnTo>
                  <a:pt x="281933" y="521510"/>
                </a:lnTo>
                <a:lnTo>
                  <a:pt x="306547" y="535722"/>
                </a:lnTo>
                <a:lnTo>
                  <a:pt x="292334" y="560336"/>
                </a:lnTo>
                <a:close/>
              </a:path>
              <a:path w="3978275" h="1362709">
                <a:moveTo>
                  <a:pt x="232796" y="668199"/>
                </a:moveTo>
                <a:lnTo>
                  <a:pt x="204079" y="651618"/>
                </a:lnTo>
                <a:lnTo>
                  <a:pt x="220660" y="622898"/>
                </a:lnTo>
                <a:lnTo>
                  <a:pt x="249377" y="639479"/>
                </a:lnTo>
                <a:lnTo>
                  <a:pt x="232796" y="668199"/>
                </a:lnTo>
                <a:close/>
              </a:path>
              <a:path w="3978275" h="1362709">
                <a:moveTo>
                  <a:pt x="173348" y="776383"/>
                </a:moveTo>
                <a:lnTo>
                  <a:pt x="140109" y="757195"/>
                </a:lnTo>
                <a:lnTo>
                  <a:pt x="159298" y="723961"/>
                </a:lnTo>
                <a:lnTo>
                  <a:pt x="192536" y="743149"/>
                </a:lnTo>
                <a:lnTo>
                  <a:pt x="173348" y="776383"/>
                </a:lnTo>
                <a:close/>
              </a:path>
              <a:path w="3978275" h="1362709">
                <a:moveTo>
                  <a:pt x="113026" y="881330"/>
                </a:moveTo>
                <a:lnTo>
                  <a:pt x="79386" y="861907"/>
                </a:lnTo>
                <a:lnTo>
                  <a:pt x="98809" y="828262"/>
                </a:lnTo>
                <a:lnTo>
                  <a:pt x="132453" y="847685"/>
                </a:lnTo>
                <a:lnTo>
                  <a:pt x="113026" y="881330"/>
                </a:lnTo>
                <a:close/>
              </a:path>
              <a:path w="3978275" h="1362709">
                <a:moveTo>
                  <a:pt x="48812" y="971715"/>
                </a:moveTo>
                <a:lnTo>
                  <a:pt x="33219" y="962713"/>
                </a:lnTo>
                <a:lnTo>
                  <a:pt x="42221" y="947120"/>
                </a:lnTo>
                <a:lnTo>
                  <a:pt x="57814" y="956122"/>
                </a:lnTo>
                <a:lnTo>
                  <a:pt x="48812" y="971715"/>
                </a:lnTo>
                <a:close/>
              </a:path>
              <a:path w="3978275" h="1362709">
                <a:moveTo>
                  <a:pt x="694820" y="82093"/>
                </a:moveTo>
                <a:lnTo>
                  <a:pt x="689901" y="79252"/>
                </a:lnTo>
                <a:lnTo>
                  <a:pt x="692743" y="74323"/>
                </a:lnTo>
                <a:lnTo>
                  <a:pt x="697667" y="77165"/>
                </a:lnTo>
                <a:lnTo>
                  <a:pt x="694820" y="82093"/>
                </a:lnTo>
                <a:close/>
              </a:path>
              <a:path w="3978275" h="1362709">
                <a:moveTo>
                  <a:pt x="635286" y="189947"/>
                </a:moveTo>
                <a:lnTo>
                  <a:pt x="626260" y="184737"/>
                </a:lnTo>
                <a:lnTo>
                  <a:pt x="631471" y="175716"/>
                </a:lnTo>
                <a:lnTo>
                  <a:pt x="640497" y="180926"/>
                </a:lnTo>
                <a:lnTo>
                  <a:pt x="635286" y="189947"/>
                </a:lnTo>
                <a:close/>
              </a:path>
              <a:path w="3978275" h="1362709">
                <a:moveTo>
                  <a:pt x="575834" y="298136"/>
                </a:moveTo>
                <a:lnTo>
                  <a:pt x="562295" y="290318"/>
                </a:lnTo>
                <a:lnTo>
                  <a:pt x="570112" y="276779"/>
                </a:lnTo>
                <a:lnTo>
                  <a:pt x="583652" y="284597"/>
                </a:lnTo>
                <a:lnTo>
                  <a:pt x="575834" y="298136"/>
                </a:lnTo>
                <a:close/>
              </a:path>
              <a:path w="3978275" h="1362709">
                <a:moveTo>
                  <a:pt x="516381" y="406315"/>
                </a:moveTo>
                <a:lnTo>
                  <a:pt x="498329" y="395894"/>
                </a:lnTo>
                <a:lnTo>
                  <a:pt x="508750" y="377842"/>
                </a:lnTo>
                <a:lnTo>
                  <a:pt x="526806" y="388263"/>
                </a:lnTo>
                <a:lnTo>
                  <a:pt x="516381" y="406315"/>
                </a:lnTo>
                <a:close/>
              </a:path>
              <a:path w="3978275" h="1362709">
                <a:moveTo>
                  <a:pt x="456929" y="514504"/>
                </a:moveTo>
                <a:lnTo>
                  <a:pt x="434363" y="501476"/>
                </a:lnTo>
                <a:lnTo>
                  <a:pt x="447396" y="478906"/>
                </a:lnTo>
                <a:lnTo>
                  <a:pt x="469961" y="491934"/>
                </a:lnTo>
                <a:lnTo>
                  <a:pt x="456929" y="514504"/>
                </a:lnTo>
                <a:close/>
              </a:path>
              <a:path w="3978275" h="1362709">
                <a:moveTo>
                  <a:pt x="397395" y="622363"/>
                </a:moveTo>
                <a:lnTo>
                  <a:pt x="370727" y="606966"/>
                </a:lnTo>
                <a:lnTo>
                  <a:pt x="386124" y="580294"/>
                </a:lnTo>
                <a:lnTo>
                  <a:pt x="412792" y="595691"/>
                </a:lnTo>
                <a:lnTo>
                  <a:pt x="397395" y="622363"/>
                </a:lnTo>
                <a:close/>
              </a:path>
              <a:path w="3978275" h="1362709">
                <a:moveTo>
                  <a:pt x="337942" y="730547"/>
                </a:moveTo>
                <a:lnTo>
                  <a:pt x="306762" y="712542"/>
                </a:lnTo>
                <a:lnTo>
                  <a:pt x="324766" y="681357"/>
                </a:lnTo>
                <a:lnTo>
                  <a:pt x="355946" y="699361"/>
                </a:lnTo>
                <a:lnTo>
                  <a:pt x="337942" y="730547"/>
                </a:lnTo>
                <a:close/>
              </a:path>
              <a:path w="3978275" h="1362709">
                <a:moveTo>
                  <a:pt x="278403" y="838410"/>
                </a:moveTo>
                <a:lnTo>
                  <a:pt x="243116" y="818037"/>
                </a:lnTo>
                <a:lnTo>
                  <a:pt x="263489" y="782750"/>
                </a:lnTo>
                <a:lnTo>
                  <a:pt x="298777" y="803123"/>
                </a:lnTo>
                <a:lnTo>
                  <a:pt x="278403" y="838410"/>
                </a:lnTo>
                <a:close/>
              </a:path>
              <a:path w="3978275" h="1362709">
                <a:moveTo>
                  <a:pt x="218951" y="946589"/>
                </a:moveTo>
                <a:lnTo>
                  <a:pt x="179155" y="923609"/>
                </a:lnTo>
                <a:lnTo>
                  <a:pt x="202131" y="883813"/>
                </a:lnTo>
                <a:lnTo>
                  <a:pt x="241931" y="906789"/>
                </a:lnTo>
                <a:lnTo>
                  <a:pt x="218951" y="946589"/>
                </a:lnTo>
                <a:close/>
              </a:path>
              <a:path w="3978275" h="1362709">
                <a:moveTo>
                  <a:pt x="159412" y="1054448"/>
                </a:moveTo>
                <a:lnTo>
                  <a:pt x="115514" y="1029104"/>
                </a:lnTo>
                <a:lnTo>
                  <a:pt x="140859" y="985201"/>
                </a:lnTo>
                <a:lnTo>
                  <a:pt x="184762" y="1010546"/>
                </a:lnTo>
                <a:lnTo>
                  <a:pt x="159412" y="1054448"/>
                </a:lnTo>
                <a:close/>
              </a:path>
              <a:path w="3978275" h="1362709">
                <a:moveTo>
                  <a:pt x="97796" y="1154542"/>
                </a:moveTo>
                <a:lnTo>
                  <a:pt x="59638" y="1132512"/>
                </a:lnTo>
                <a:lnTo>
                  <a:pt x="81669" y="1094354"/>
                </a:lnTo>
                <a:lnTo>
                  <a:pt x="119827" y="1116384"/>
                </a:lnTo>
                <a:lnTo>
                  <a:pt x="97796" y="1154542"/>
                </a:lnTo>
                <a:close/>
              </a:path>
              <a:path w="3978275" h="1362709">
                <a:moveTo>
                  <a:pt x="31758" y="1238135"/>
                </a:moveTo>
                <a:lnTo>
                  <a:pt x="20268" y="1231502"/>
                </a:lnTo>
                <a:lnTo>
                  <a:pt x="26901" y="1220012"/>
                </a:lnTo>
                <a:lnTo>
                  <a:pt x="38391" y="1226645"/>
                </a:lnTo>
                <a:lnTo>
                  <a:pt x="31758" y="1238135"/>
                </a:lnTo>
                <a:close/>
              </a:path>
              <a:path w="3978275" h="1362709">
                <a:moveTo>
                  <a:pt x="859333" y="35926"/>
                </a:moveTo>
                <a:lnTo>
                  <a:pt x="856869" y="34508"/>
                </a:lnTo>
                <a:lnTo>
                  <a:pt x="858292" y="32048"/>
                </a:lnTo>
                <a:lnTo>
                  <a:pt x="860752" y="33467"/>
                </a:lnTo>
                <a:lnTo>
                  <a:pt x="859333" y="35926"/>
                </a:lnTo>
                <a:close/>
              </a:path>
              <a:path w="3978275" h="1362709">
                <a:moveTo>
                  <a:pt x="799881" y="144115"/>
                </a:moveTo>
                <a:lnTo>
                  <a:pt x="792903" y="140089"/>
                </a:lnTo>
                <a:lnTo>
                  <a:pt x="796929" y="133112"/>
                </a:lnTo>
                <a:lnTo>
                  <a:pt x="803907" y="137138"/>
                </a:lnTo>
                <a:lnTo>
                  <a:pt x="799881" y="144115"/>
                </a:lnTo>
                <a:close/>
              </a:path>
              <a:path w="3978275" h="1362709">
                <a:moveTo>
                  <a:pt x="740428" y="252294"/>
                </a:moveTo>
                <a:lnTo>
                  <a:pt x="728943" y="245665"/>
                </a:lnTo>
                <a:lnTo>
                  <a:pt x="735576" y="234175"/>
                </a:lnTo>
                <a:lnTo>
                  <a:pt x="747062" y="240808"/>
                </a:lnTo>
                <a:lnTo>
                  <a:pt x="740428" y="252294"/>
                </a:lnTo>
                <a:close/>
              </a:path>
              <a:path w="3978275" h="1362709">
                <a:moveTo>
                  <a:pt x="680890" y="360158"/>
                </a:moveTo>
                <a:lnTo>
                  <a:pt x="665302" y="351156"/>
                </a:lnTo>
                <a:lnTo>
                  <a:pt x="674304" y="335563"/>
                </a:lnTo>
                <a:lnTo>
                  <a:pt x="689892" y="344565"/>
                </a:lnTo>
                <a:lnTo>
                  <a:pt x="680890" y="360158"/>
                </a:lnTo>
                <a:close/>
              </a:path>
              <a:path w="3978275" h="1362709">
                <a:moveTo>
                  <a:pt x="621528" y="468666"/>
                </a:moveTo>
                <a:lnTo>
                  <a:pt x="601016" y="456823"/>
                </a:lnTo>
                <a:lnTo>
                  <a:pt x="612860" y="436306"/>
                </a:lnTo>
                <a:lnTo>
                  <a:pt x="633371" y="448150"/>
                </a:lnTo>
                <a:lnTo>
                  <a:pt x="621528" y="468666"/>
                </a:lnTo>
                <a:close/>
              </a:path>
              <a:path w="3978275" h="1362709">
                <a:moveTo>
                  <a:pt x="561989" y="576525"/>
                </a:moveTo>
                <a:lnTo>
                  <a:pt x="537370" y="562313"/>
                </a:lnTo>
                <a:lnTo>
                  <a:pt x="551583" y="537690"/>
                </a:lnTo>
                <a:lnTo>
                  <a:pt x="576206" y="551907"/>
                </a:lnTo>
                <a:lnTo>
                  <a:pt x="561989" y="576525"/>
                </a:lnTo>
                <a:close/>
              </a:path>
              <a:path w="3978275" h="1362709">
                <a:moveTo>
                  <a:pt x="502536" y="684709"/>
                </a:moveTo>
                <a:lnTo>
                  <a:pt x="473409" y="667889"/>
                </a:lnTo>
                <a:lnTo>
                  <a:pt x="490225" y="638762"/>
                </a:lnTo>
                <a:lnTo>
                  <a:pt x="519356" y="655578"/>
                </a:lnTo>
                <a:lnTo>
                  <a:pt x="502536" y="684709"/>
                </a:lnTo>
                <a:close/>
              </a:path>
              <a:path w="3978275" h="1362709">
                <a:moveTo>
                  <a:pt x="442998" y="792568"/>
                </a:moveTo>
                <a:lnTo>
                  <a:pt x="409769" y="773380"/>
                </a:lnTo>
                <a:lnTo>
                  <a:pt x="428957" y="740146"/>
                </a:lnTo>
                <a:lnTo>
                  <a:pt x="462187" y="759334"/>
                </a:lnTo>
                <a:lnTo>
                  <a:pt x="442998" y="792568"/>
                </a:lnTo>
                <a:close/>
              </a:path>
              <a:path w="3978275" h="1362709">
                <a:moveTo>
                  <a:pt x="383550" y="900752"/>
                </a:moveTo>
                <a:lnTo>
                  <a:pt x="345803" y="878956"/>
                </a:lnTo>
                <a:lnTo>
                  <a:pt x="367594" y="841209"/>
                </a:lnTo>
                <a:lnTo>
                  <a:pt x="405341" y="863005"/>
                </a:lnTo>
                <a:lnTo>
                  <a:pt x="383550" y="900752"/>
                </a:lnTo>
                <a:close/>
              </a:path>
              <a:path w="3978275" h="1362709">
                <a:moveTo>
                  <a:pt x="324097" y="1008941"/>
                </a:moveTo>
                <a:lnTo>
                  <a:pt x="281837" y="984542"/>
                </a:lnTo>
                <a:lnTo>
                  <a:pt x="306236" y="942277"/>
                </a:lnTo>
                <a:lnTo>
                  <a:pt x="348496" y="966676"/>
                </a:lnTo>
                <a:lnTo>
                  <a:pt x="324097" y="1008941"/>
                </a:lnTo>
                <a:close/>
              </a:path>
              <a:path w="3978275" h="1362709">
                <a:moveTo>
                  <a:pt x="264564" y="1116795"/>
                </a:moveTo>
                <a:lnTo>
                  <a:pt x="218201" y="1090027"/>
                </a:lnTo>
                <a:lnTo>
                  <a:pt x="244969" y="1043665"/>
                </a:lnTo>
                <a:lnTo>
                  <a:pt x="291331" y="1070432"/>
                </a:lnTo>
                <a:lnTo>
                  <a:pt x="264564" y="1116795"/>
                </a:lnTo>
                <a:close/>
              </a:path>
              <a:path w="3978275" h="1362709">
                <a:moveTo>
                  <a:pt x="205106" y="1224979"/>
                </a:moveTo>
                <a:lnTo>
                  <a:pt x="154231" y="1195608"/>
                </a:lnTo>
                <a:lnTo>
                  <a:pt x="183606" y="1144733"/>
                </a:lnTo>
                <a:lnTo>
                  <a:pt x="234481" y="1174103"/>
                </a:lnTo>
                <a:lnTo>
                  <a:pt x="205106" y="1224979"/>
                </a:lnTo>
                <a:close/>
              </a:path>
              <a:path w="3978275" h="1362709">
                <a:moveTo>
                  <a:pt x="145572" y="1332838"/>
                </a:moveTo>
                <a:lnTo>
                  <a:pt x="90594" y="1301094"/>
                </a:lnTo>
                <a:lnTo>
                  <a:pt x="122334" y="1246116"/>
                </a:lnTo>
                <a:lnTo>
                  <a:pt x="177312" y="1277860"/>
                </a:lnTo>
                <a:lnTo>
                  <a:pt x="145572" y="1332838"/>
                </a:lnTo>
                <a:close/>
              </a:path>
              <a:path w="3978275" h="1362709">
                <a:moveTo>
                  <a:pt x="964475" y="98278"/>
                </a:moveTo>
                <a:lnTo>
                  <a:pt x="959551" y="95431"/>
                </a:lnTo>
                <a:lnTo>
                  <a:pt x="962398" y="90507"/>
                </a:lnTo>
                <a:lnTo>
                  <a:pt x="967321" y="93349"/>
                </a:lnTo>
                <a:lnTo>
                  <a:pt x="964475" y="98278"/>
                </a:lnTo>
                <a:close/>
              </a:path>
              <a:path w="3978275" h="1362709">
                <a:moveTo>
                  <a:pt x="904937" y="206137"/>
                </a:moveTo>
                <a:lnTo>
                  <a:pt x="895910" y="200927"/>
                </a:lnTo>
                <a:lnTo>
                  <a:pt x="901121" y="191896"/>
                </a:lnTo>
                <a:lnTo>
                  <a:pt x="910152" y="197111"/>
                </a:lnTo>
                <a:lnTo>
                  <a:pt x="904937" y="206137"/>
                </a:lnTo>
                <a:close/>
              </a:path>
              <a:path w="3978275" h="1362709">
                <a:moveTo>
                  <a:pt x="845484" y="314321"/>
                </a:moveTo>
                <a:lnTo>
                  <a:pt x="831945" y="306503"/>
                </a:lnTo>
                <a:lnTo>
                  <a:pt x="839763" y="292959"/>
                </a:lnTo>
                <a:lnTo>
                  <a:pt x="853302" y="300777"/>
                </a:lnTo>
                <a:lnTo>
                  <a:pt x="845484" y="314321"/>
                </a:lnTo>
                <a:close/>
              </a:path>
              <a:path w="3978275" h="1362709">
                <a:moveTo>
                  <a:pt x="786036" y="422500"/>
                </a:moveTo>
                <a:lnTo>
                  <a:pt x="767984" y="412079"/>
                </a:lnTo>
                <a:lnTo>
                  <a:pt x="778409" y="394027"/>
                </a:lnTo>
                <a:lnTo>
                  <a:pt x="796461" y="404448"/>
                </a:lnTo>
                <a:lnTo>
                  <a:pt x="786036" y="422500"/>
                </a:lnTo>
                <a:close/>
              </a:path>
              <a:path w="3978275" h="1362709">
                <a:moveTo>
                  <a:pt x="726583" y="530688"/>
                </a:moveTo>
                <a:lnTo>
                  <a:pt x="704018" y="517660"/>
                </a:lnTo>
                <a:lnTo>
                  <a:pt x="717046" y="495095"/>
                </a:lnTo>
                <a:lnTo>
                  <a:pt x="739612" y="508123"/>
                </a:lnTo>
                <a:lnTo>
                  <a:pt x="726583" y="530688"/>
                </a:lnTo>
                <a:close/>
              </a:path>
              <a:path w="3978275" h="1362709">
                <a:moveTo>
                  <a:pt x="667136" y="638868"/>
                </a:moveTo>
                <a:lnTo>
                  <a:pt x="640057" y="623237"/>
                </a:lnTo>
                <a:lnTo>
                  <a:pt x="655688" y="596158"/>
                </a:lnTo>
                <a:lnTo>
                  <a:pt x="682766" y="611794"/>
                </a:lnTo>
                <a:lnTo>
                  <a:pt x="667136" y="638868"/>
                </a:lnTo>
                <a:close/>
              </a:path>
              <a:path w="3978275" h="1362709">
                <a:moveTo>
                  <a:pt x="607597" y="746731"/>
                </a:moveTo>
                <a:lnTo>
                  <a:pt x="576416" y="728727"/>
                </a:lnTo>
                <a:lnTo>
                  <a:pt x="594416" y="697546"/>
                </a:lnTo>
                <a:lnTo>
                  <a:pt x="625597" y="715551"/>
                </a:lnTo>
                <a:lnTo>
                  <a:pt x="607597" y="746731"/>
                </a:lnTo>
                <a:close/>
              </a:path>
              <a:path w="3978275" h="1362709">
                <a:moveTo>
                  <a:pt x="548149" y="854915"/>
                </a:moveTo>
                <a:lnTo>
                  <a:pt x="512451" y="834303"/>
                </a:lnTo>
                <a:lnTo>
                  <a:pt x="533058" y="798610"/>
                </a:lnTo>
                <a:lnTo>
                  <a:pt x="568756" y="819222"/>
                </a:lnTo>
                <a:lnTo>
                  <a:pt x="548149" y="854915"/>
                </a:lnTo>
                <a:close/>
              </a:path>
              <a:path w="3978275" h="1362709">
                <a:moveTo>
                  <a:pt x="488611" y="962774"/>
                </a:moveTo>
                <a:lnTo>
                  <a:pt x="448810" y="939798"/>
                </a:lnTo>
                <a:lnTo>
                  <a:pt x="471786" y="899998"/>
                </a:lnTo>
                <a:lnTo>
                  <a:pt x="511586" y="922974"/>
                </a:lnTo>
                <a:lnTo>
                  <a:pt x="488611" y="962774"/>
                </a:lnTo>
                <a:close/>
              </a:path>
              <a:path w="3978275" h="1362709">
                <a:moveTo>
                  <a:pt x="429153" y="1070958"/>
                </a:moveTo>
                <a:lnTo>
                  <a:pt x="384839" y="1045375"/>
                </a:lnTo>
                <a:lnTo>
                  <a:pt x="410423" y="1001065"/>
                </a:lnTo>
                <a:lnTo>
                  <a:pt x="454737" y="1026649"/>
                </a:lnTo>
                <a:lnTo>
                  <a:pt x="429153" y="1070958"/>
                </a:lnTo>
                <a:close/>
              </a:path>
              <a:path w="3978275" h="1362709">
                <a:moveTo>
                  <a:pt x="369705" y="1179142"/>
                </a:moveTo>
                <a:lnTo>
                  <a:pt x="320883" y="1150956"/>
                </a:lnTo>
                <a:lnTo>
                  <a:pt x="349070" y="1102128"/>
                </a:lnTo>
                <a:lnTo>
                  <a:pt x="397891" y="1130319"/>
                </a:lnTo>
                <a:lnTo>
                  <a:pt x="369705" y="1179142"/>
                </a:lnTo>
                <a:close/>
              </a:path>
              <a:path w="3978275" h="1362709">
                <a:moveTo>
                  <a:pt x="310257" y="1287326"/>
                </a:moveTo>
                <a:lnTo>
                  <a:pt x="256918" y="1256527"/>
                </a:lnTo>
                <a:lnTo>
                  <a:pt x="287711" y="1203192"/>
                </a:lnTo>
                <a:lnTo>
                  <a:pt x="341051" y="1233991"/>
                </a:lnTo>
                <a:lnTo>
                  <a:pt x="310257" y="1287326"/>
                </a:lnTo>
                <a:close/>
              </a:path>
              <a:path w="3978275" h="1362709">
                <a:moveTo>
                  <a:pt x="1129070" y="52436"/>
                </a:moveTo>
                <a:lnTo>
                  <a:pt x="1126199" y="50779"/>
                </a:lnTo>
                <a:lnTo>
                  <a:pt x="1127856" y="47908"/>
                </a:lnTo>
                <a:lnTo>
                  <a:pt x="1130727" y="49566"/>
                </a:lnTo>
                <a:lnTo>
                  <a:pt x="1129070" y="52436"/>
                </a:lnTo>
                <a:close/>
              </a:path>
              <a:path w="3978275" h="1362709">
                <a:moveTo>
                  <a:pt x="1069622" y="160620"/>
                </a:moveTo>
                <a:lnTo>
                  <a:pt x="1062234" y="156355"/>
                </a:lnTo>
                <a:lnTo>
                  <a:pt x="1066498" y="148972"/>
                </a:lnTo>
                <a:lnTo>
                  <a:pt x="1073882" y="153236"/>
                </a:lnTo>
                <a:lnTo>
                  <a:pt x="1069622" y="160620"/>
                </a:lnTo>
                <a:close/>
              </a:path>
              <a:path w="3978275" h="1362709">
                <a:moveTo>
                  <a:pt x="1010083" y="268478"/>
                </a:moveTo>
                <a:lnTo>
                  <a:pt x="998593" y="261845"/>
                </a:lnTo>
                <a:lnTo>
                  <a:pt x="1005226" y="250364"/>
                </a:lnTo>
                <a:lnTo>
                  <a:pt x="1016717" y="256998"/>
                </a:lnTo>
                <a:lnTo>
                  <a:pt x="1010083" y="268478"/>
                </a:lnTo>
                <a:close/>
              </a:path>
              <a:path w="3978275" h="1362709">
                <a:moveTo>
                  <a:pt x="950630" y="376667"/>
                </a:moveTo>
                <a:lnTo>
                  <a:pt x="934632" y="367431"/>
                </a:lnTo>
                <a:lnTo>
                  <a:pt x="943868" y="351428"/>
                </a:lnTo>
                <a:lnTo>
                  <a:pt x="959871" y="360668"/>
                </a:lnTo>
                <a:lnTo>
                  <a:pt x="950630" y="376667"/>
                </a:lnTo>
                <a:close/>
              </a:path>
              <a:path w="3978275" h="1362709">
                <a:moveTo>
                  <a:pt x="891178" y="484851"/>
                </a:moveTo>
                <a:lnTo>
                  <a:pt x="870666" y="473007"/>
                </a:lnTo>
                <a:lnTo>
                  <a:pt x="882510" y="452491"/>
                </a:lnTo>
                <a:lnTo>
                  <a:pt x="903021" y="464335"/>
                </a:lnTo>
                <a:lnTo>
                  <a:pt x="891178" y="484851"/>
                </a:lnTo>
                <a:close/>
              </a:path>
              <a:path w="3978275" h="1362709">
                <a:moveTo>
                  <a:pt x="831730" y="593030"/>
                </a:moveTo>
                <a:lnTo>
                  <a:pt x="806701" y="578579"/>
                </a:lnTo>
                <a:lnTo>
                  <a:pt x="821152" y="553554"/>
                </a:lnTo>
                <a:lnTo>
                  <a:pt x="846181" y="568005"/>
                </a:lnTo>
                <a:lnTo>
                  <a:pt x="831730" y="593030"/>
                </a:lnTo>
                <a:close/>
              </a:path>
              <a:path w="3978275" h="1362709">
                <a:moveTo>
                  <a:pt x="772191" y="700894"/>
                </a:moveTo>
                <a:lnTo>
                  <a:pt x="743060" y="684074"/>
                </a:lnTo>
                <a:lnTo>
                  <a:pt x="759875" y="654942"/>
                </a:lnTo>
                <a:lnTo>
                  <a:pt x="789011" y="671762"/>
                </a:lnTo>
                <a:lnTo>
                  <a:pt x="772191" y="700894"/>
                </a:lnTo>
                <a:close/>
              </a:path>
              <a:path w="3978275" h="1362709">
                <a:moveTo>
                  <a:pt x="712739" y="809078"/>
                </a:moveTo>
                <a:lnTo>
                  <a:pt x="679099" y="789655"/>
                </a:lnTo>
                <a:lnTo>
                  <a:pt x="698521" y="756010"/>
                </a:lnTo>
                <a:lnTo>
                  <a:pt x="732161" y="775433"/>
                </a:lnTo>
                <a:lnTo>
                  <a:pt x="712739" y="809078"/>
                </a:lnTo>
                <a:close/>
              </a:path>
              <a:path w="3978275" h="1362709">
                <a:moveTo>
                  <a:pt x="653200" y="916932"/>
                </a:moveTo>
                <a:lnTo>
                  <a:pt x="615458" y="895141"/>
                </a:lnTo>
                <a:lnTo>
                  <a:pt x="637249" y="857398"/>
                </a:lnTo>
                <a:lnTo>
                  <a:pt x="674992" y="879190"/>
                </a:lnTo>
                <a:lnTo>
                  <a:pt x="653200" y="916932"/>
                </a:lnTo>
                <a:close/>
              </a:path>
              <a:path w="3978275" h="1362709">
                <a:moveTo>
                  <a:pt x="593752" y="1025121"/>
                </a:moveTo>
                <a:lnTo>
                  <a:pt x="551492" y="1000722"/>
                </a:lnTo>
                <a:lnTo>
                  <a:pt x="575891" y="958462"/>
                </a:lnTo>
                <a:lnTo>
                  <a:pt x="618151" y="982860"/>
                </a:lnTo>
                <a:lnTo>
                  <a:pt x="593752" y="1025121"/>
                </a:lnTo>
                <a:close/>
              </a:path>
              <a:path w="3978275" h="1362709">
                <a:moveTo>
                  <a:pt x="534214" y="1132984"/>
                </a:moveTo>
                <a:lnTo>
                  <a:pt x="487851" y="1106217"/>
                </a:lnTo>
                <a:lnTo>
                  <a:pt x="514619" y="1059849"/>
                </a:lnTo>
                <a:lnTo>
                  <a:pt x="560981" y="1086617"/>
                </a:lnTo>
                <a:lnTo>
                  <a:pt x="534214" y="1132984"/>
                </a:lnTo>
                <a:close/>
              </a:path>
              <a:path w="3978275" h="1362709">
                <a:moveTo>
                  <a:pt x="474847" y="1241488"/>
                </a:moveTo>
                <a:lnTo>
                  <a:pt x="423561" y="1211879"/>
                </a:lnTo>
                <a:lnTo>
                  <a:pt x="453175" y="1160593"/>
                </a:lnTo>
                <a:lnTo>
                  <a:pt x="504456" y="1190202"/>
                </a:lnTo>
                <a:lnTo>
                  <a:pt x="474847" y="1241488"/>
                </a:lnTo>
                <a:close/>
              </a:path>
              <a:path w="3978275" h="1362709">
                <a:moveTo>
                  <a:pt x="415399" y="1349672"/>
                </a:moveTo>
                <a:lnTo>
                  <a:pt x="359595" y="1317455"/>
                </a:lnTo>
                <a:lnTo>
                  <a:pt x="391812" y="1261656"/>
                </a:lnTo>
                <a:lnTo>
                  <a:pt x="447616" y="1293873"/>
                </a:lnTo>
                <a:lnTo>
                  <a:pt x="415399" y="1349672"/>
                </a:lnTo>
                <a:close/>
              </a:path>
              <a:path w="3978275" h="1362709">
                <a:moveTo>
                  <a:pt x="1234216" y="114787"/>
                </a:moveTo>
                <a:lnTo>
                  <a:pt x="1228882" y="111707"/>
                </a:lnTo>
                <a:lnTo>
                  <a:pt x="1231962" y="106373"/>
                </a:lnTo>
                <a:lnTo>
                  <a:pt x="1237296" y="109453"/>
                </a:lnTo>
                <a:lnTo>
                  <a:pt x="1234216" y="114787"/>
                </a:lnTo>
                <a:close/>
              </a:path>
              <a:path w="3978275" h="1362709">
                <a:moveTo>
                  <a:pt x="1174677" y="222646"/>
                </a:moveTo>
                <a:lnTo>
                  <a:pt x="1165241" y="217197"/>
                </a:lnTo>
                <a:lnTo>
                  <a:pt x="1170690" y="207760"/>
                </a:lnTo>
                <a:lnTo>
                  <a:pt x="1180126" y="213210"/>
                </a:lnTo>
                <a:lnTo>
                  <a:pt x="1174677" y="222646"/>
                </a:lnTo>
                <a:close/>
              </a:path>
              <a:path w="3978275" h="1362709">
                <a:moveTo>
                  <a:pt x="1115225" y="330830"/>
                </a:moveTo>
                <a:lnTo>
                  <a:pt x="1101275" y="322774"/>
                </a:lnTo>
                <a:lnTo>
                  <a:pt x="1109327" y="308824"/>
                </a:lnTo>
                <a:lnTo>
                  <a:pt x="1123281" y="316876"/>
                </a:lnTo>
                <a:lnTo>
                  <a:pt x="1115225" y="330830"/>
                </a:lnTo>
                <a:close/>
              </a:path>
              <a:path w="3978275" h="1362709">
                <a:moveTo>
                  <a:pt x="1055777" y="439010"/>
                </a:moveTo>
                <a:lnTo>
                  <a:pt x="1037314" y="428350"/>
                </a:lnTo>
                <a:lnTo>
                  <a:pt x="1047973" y="409887"/>
                </a:lnTo>
                <a:lnTo>
                  <a:pt x="1066436" y="420547"/>
                </a:lnTo>
                <a:lnTo>
                  <a:pt x="1055777" y="439010"/>
                </a:lnTo>
                <a:close/>
              </a:path>
              <a:path w="3978275" h="1362709">
                <a:moveTo>
                  <a:pt x="996324" y="547198"/>
                </a:moveTo>
                <a:lnTo>
                  <a:pt x="973348" y="533931"/>
                </a:lnTo>
                <a:lnTo>
                  <a:pt x="986615" y="510950"/>
                </a:lnTo>
                <a:lnTo>
                  <a:pt x="1009591" y="524217"/>
                </a:lnTo>
                <a:lnTo>
                  <a:pt x="996324" y="547198"/>
                </a:lnTo>
                <a:close/>
              </a:path>
              <a:path w="3978275" h="1362709">
                <a:moveTo>
                  <a:pt x="936872" y="655377"/>
                </a:moveTo>
                <a:lnTo>
                  <a:pt x="909388" y="639507"/>
                </a:lnTo>
                <a:lnTo>
                  <a:pt x="925257" y="612018"/>
                </a:lnTo>
                <a:lnTo>
                  <a:pt x="952746" y="627888"/>
                </a:lnTo>
                <a:lnTo>
                  <a:pt x="936872" y="655377"/>
                </a:lnTo>
                <a:close/>
              </a:path>
              <a:path w="3978275" h="1362709">
                <a:moveTo>
                  <a:pt x="877333" y="763241"/>
                </a:moveTo>
                <a:lnTo>
                  <a:pt x="845747" y="745002"/>
                </a:lnTo>
                <a:lnTo>
                  <a:pt x="863985" y="713406"/>
                </a:lnTo>
                <a:lnTo>
                  <a:pt x="895576" y="731645"/>
                </a:lnTo>
                <a:lnTo>
                  <a:pt x="877333" y="763241"/>
                </a:lnTo>
                <a:close/>
              </a:path>
              <a:path w="3978275" h="1362709">
                <a:moveTo>
                  <a:pt x="817885" y="871425"/>
                </a:moveTo>
                <a:lnTo>
                  <a:pt x="781781" y="850579"/>
                </a:lnTo>
                <a:lnTo>
                  <a:pt x="802627" y="814470"/>
                </a:lnTo>
                <a:lnTo>
                  <a:pt x="838731" y="835316"/>
                </a:lnTo>
                <a:lnTo>
                  <a:pt x="817885" y="871425"/>
                </a:lnTo>
                <a:close/>
              </a:path>
              <a:path w="3978275" h="1362709">
                <a:moveTo>
                  <a:pt x="758347" y="979284"/>
                </a:moveTo>
                <a:lnTo>
                  <a:pt x="718140" y="956069"/>
                </a:lnTo>
                <a:lnTo>
                  <a:pt x="741355" y="915862"/>
                </a:lnTo>
                <a:lnTo>
                  <a:pt x="781561" y="939077"/>
                </a:lnTo>
                <a:lnTo>
                  <a:pt x="758347" y="979284"/>
                </a:lnTo>
                <a:close/>
              </a:path>
              <a:path w="3978275" h="1362709">
                <a:moveTo>
                  <a:pt x="698894" y="1087462"/>
                </a:moveTo>
                <a:lnTo>
                  <a:pt x="654174" y="1061645"/>
                </a:lnTo>
                <a:lnTo>
                  <a:pt x="679992" y="1016926"/>
                </a:lnTo>
                <a:lnTo>
                  <a:pt x="724716" y="1042743"/>
                </a:lnTo>
                <a:lnTo>
                  <a:pt x="698894" y="1087462"/>
                </a:lnTo>
                <a:close/>
              </a:path>
              <a:path w="3978275" h="1362709">
                <a:moveTo>
                  <a:pt x="639355" y="1195327"/>
                </a:moveTo>
                <a:lnTo>
                  <a:pt x="590533" y="1167136"/>
                </a:lnTo>
                <a:lnTo>
                  <a:pt x="618720" y="1118313"/>
                </a:lnTo>
                <a:lnTo>
                  <a:pt x="667546" y="1146500"/>
                </a:lnTo>
                <a:lnTo>
                  <a:pt x="639355" y="1195327"/>
                </a:lnTo>
                <a:close/>
              </a:path>
              <a:path w="3978275" h="1362709">
                <a:moveTo>
                  <a:pt x="579907" y="1303511"/>
                </a:moveTo>
                <a:lnTo>
                  <a:pt x="526568" y="1272717"/>
                </a:lnTo>
                <a:lnTo>
                  <a:pt x="557366" y="1219377"/>
                </a:lnTo>
                <a:lnTo>
                  <a:pt x="610701" y="1250171"/>
                </a:lnTo>
                <a:lnTo>
                  <a:pt x="579907" y="1303511"/>
                </a:lnTo>
                <a:close/>
              </a:path>
              <a:path w="3978275" h="1362709">
                <a:moveTo>
                  <a:pt x="1398724" y="68620"/>
                </a:moveTo>
                <a:lnTo>
                  <a:pt x="1395849" y="66963"/>
                </a:lnTo>
                <a:lnTo>
                  <a:pt x="1397506" y="64093"/>
                </a:lnTo>
                <a:lnTo>
                  <a:pt x="1400381" y="65750"/>
                </a:lnTo>
                <a:lnTo>
                  <a:pt x="1398724" y="68620"/>
                </a:lnTo>
                <a:close/>
              </a:path>
              <a:path w="3978275" h="1362709">
                <a:moveTo>
                  <a:pt x="1339272" y="176809"/>
                </a:moveTo>
                <a:lnTo>
                  <a:pt x="1331888" y="172544"/>
                </a:lnTo>
                <a:lnTo>
                  <a:pt x="1336153" y="165156"/>
                </a:lnTo>
                <a:lnTo>
                  <a:pt x="1343536" y="169421"/>
                </a:lnTo>
                <a:lnTo>
                  <a:pt x="1339272" y="176809"/>
                </a:lnTo>
                <a:close/>
              </a:path>
              <a:path w="3978275" h="1362709">
                <a:moveTo>
                  <a:pt x="1279824" y="284988"/>
                </a:moveTo>
                <a:lnTo>
                  <a:pt x="1267923" y="278121"/>
                </a:lnTo>
                <a:lnTo>
                  <a:pt x="1274795" y="266220"/>
                </a:lnTo>
                <a:lnTo>
                  <a:pt x="1286691" y="273092"/>
                </a:lnTo>
                <a:lnTo>
                  <a:pt x="1279824" y="284988"/>
                </a:lnTo>
                <a:close/>
              </a:path>
              <a:path w="3978275" h="1362709">
                <a:moveTo>
                  <a:pt x="1220376" y="393172"/>
                </a:moveTo>
                <a:lnTo>
                  <a:pt x="1203962" y="383697"/>
                </a:lnTo>
                <a:lnTo>
                  <a:pt x="1213437" y="367288"/>
                </a:lnTo>
                <a:lnTo>
                  <a:pt x="1229851" y="376763"/>
                </a:lnTo>
                <a:lnTo>
                  <a:pt x="1220376" y="393172"/>
                </a:lnTo>
                <a:close/>
              </a:path>
              <a:path w="3978275" h="1362709">
                <a:moveTo>
                  <a:pt x="1160919" y="501356"/>
                </a:moveTo>
                <a:lnTo>
                  <a:pt x="1139996" y="489278"/>
                </a:lnTo>
                <a:lnTo>
                  <a:pt x="1152074" y="468356"/>
                </a:lnTo>
                <a:lnTo>
                  <a:pt x="1172996" y="480434"/>
                </a:lnTo>
                <a:lnTo>
                  <a:pt x="1160919" y="501356"/>
                </a:lnTo>
                <a:close/>
              </a:path>
              <a:path w="3978275" h="1362709">
                <a:moveTo>
                  <a:pt x="1101380" y="609220"/>
                </a:moveTo>
                <a:lnTo>
                  <a:pt x="1076355" y="594769"/>
                </a:lnTo>
                <a:lnTo>
                  <a:pt x="1090807" y="569739"/>
                </a:lnTo>
                <a:lnTo>
                  <a:pt x="1115831" y="584190"/>
                </a:lnTo>
                <a:lnTo>
                  <a:pt x="1101380" y="609220"/>
                </a:lnTo>
                <a:close/>
              </a:path>
              <a:path w="3978275" h="1362709">
                <a:moveTo>
                  <a:pt x="1041932" y="717404"/>
                </a:moveTo>
                <a:lnTo>
                  <a:pt x="1012390" y="700345"/>
                </a:lnTo>
                <a:lnTo>
                  <a:pt x="1029444" y="670802"/>
                </a:lnTo>
                <a:lnTo>
                  <a:pt x="1058986" y="687861"/>
                </a:lnTo>
                <a:lnTo>
                  <a:pt x="1041932" y="717404"/>
                </a:lnTo>
                <a:close/>
              </a:path>
              <a:path w="3978275" h="1362709">
                <a:moveTo>
                  <a:pt x="982484" y="825587"/>
                </a:moveTo>
                <a:lnTo>
                  <a:pt x="948429" y="805926"/>
                </a:lnTo>
                <a:lnTo>
                  <a:pt x="968086" y="771875"/>
                </a:lnTo>
                <a:lnTo>
                  <a:pt x="1002141" y="791537"/>
                </a:lnTo>
                <a:lnTo>
                  <a:pt x="982484" y="825587"/>
                </a:lnTo>
                <a:close/>
              </a:path>
              <a:path w="3978275" h="1362709">
                <a:moveTo>
                  <a:pt x="922946" y="933446"/>
                </a:moveTo>
                <a:lnTo>
                  <a:pt x="884788" y="911416"/>
                </a:lnTo>
                <a:lnTo>
                  <a:pt x="906818" y="873258"/>
                </a:lnTo>
                <a:lnTo>
                  <a:pt x="944976" y="895288"/>
                </a:lnTo>
                <a:lnTo>
                  <a:pt x="922946" y="933446"/>
                </a:lnTo>
                <a:close/>
              </a:path>
              <a:path w="3978275" h="1362709">
                <a:moveTo>
                  <a:pt x="863488" y="1041630"/>
                </a:moveTo>
                <a:lnTo>
                  <a:pt x="820817" y="1016997"/>
                </a:lnTo>
                <a:lnTo>
                  <a:pt x="845455" y="974322"/>
                </a:lnTo>
                <a:lnTo>
                  <a:pt x="888126" y="998955"/>
                </a:lnTo>
                <a:lnTo>
                  <a:pt x="863488" y="1041630"/>
                </a:lnTo>
                <a:close/>
              </a:path>
              <a:path w="3978275" h="1362709">
                <a:moveTo>
                  <a:pt x="803954" y="1149489"/>
                </a:moveTo>
                <a:lnTo>
                  <a:pt x="757181" y="1122483"/>
                </a:lnTo>
                <a:lnTo>
                  <a:pt x="784183" y="1075709"/>
                </a:lnTo>
                <a:lnTo>
                  <a:pt x="830956" y="1102716"/>
                </a:lnTo>
                <a:lnTo>
                  <a:pt x="803954" y="1149489"/>
                </a:lnTo>
                <a:close/>
              </a:path>
              <a:path w="3978275" h="1362709">
                <a:moveTo>
                  <a:pt x="744502" y="1257673"/>
                </a:moveTo>
                <a:lnTo>
                  <a:pt x="693216" y="1228064"/>
                </a:lnTo>
                <a:lnTo>
                  <a:pt x="722825" y="1176773"/>
                </a:lnTo>
                <a:lnTo>
                  <a:pt x="774116" y="1206387"/>
                </a:lnTo>
                <a:lnTo>
                  <a:pt x="744502" y="1257673"/>
                </a:lnTo>
                <a:close/>
              </a:path>
              <a:path w="3978275" h="1362709">
                <a:moveTo>
                  <a:pt x="1563815" y="22401"/>
                </a:moveTo>
                <a:lnTo>
                  <a:pt x="1562177" y="22401"/>
                </a:lnTo>
                <a:lnTo>
                  <a:pt x="1562478" y="21881"/>
                </a:lnTo>
                <a:lnTo>
                  <a:pt x="1564116" y="21881"/>
                </a:lnTo>
                <a:lnTo>
                  <a:pt x="1563815" y="22401"/>
                </a:lnTo>
                <a:close/>
              </a:path>
              <a:path w="3978275" h="1362709">
                <a:moveTo>
                  <a:pt x="1563815" y="22401"/>
                </a:moveTo>
                <a:lnTo>
                  <a:pt x="1563405" y="23108"/>
                </a:lnTo>
                <a:lnTo>
                  <a:pt x="1564116" y="21881"/>
                </a:lnTo>
                <a:lnTo>
                  <a:pt x="1563815" y="22401"/>
                </a:lnTo>
                <a:close/>
              </a:path>
              <a:path w="3978275" h="1362709">
                <a:moveTo>
                  <a:pt x="1503866" y="130972"/>
                </a:moveTo>
                <a:lnTo>
                  <a:pt x="1498536" y="127892"/>
                </a:lnTo>
                <a:lnTo>
                  <a:pt x="1501617" y="122557"/>
                </a:lnTo>
                <a:lnTo>
                  <a:pt x="1506946" y="125633"/>
                </a:lnTo>
                <a:lnTo>
                  <a:pt x="1503866" y="130972"/>
                </a:lnTo>
                <a:close/>
              </a:path>
              <a:path w="3978275" h="1362709">
                <a:moveTo>
                  <a:pt x="1444418" y="239151"/>
                </a:moveTo>
                <a:lnTo>
                  <a:pt x="1434571" y="233468"/>
                </a:lnTo>
                <a:lnTo>
                  <a:pt x="1440259" y="223620"/>
                </a:lnTo>
                <a:lnTo>
                  <a:pt x="1450106" y="229304"/>
                </a:lnTo>
                <a:lnTo>
                  <a:pt x="1444418" y="239151"/>
                </a:lnTo>
                <a:close/>
              </a:path>
              <a:path w="3978275" h="1362709">
                <a:moveTo>
                  <a:pt x="1384879" y="347015"/>
                </a:moveTo>
                <a:lnTo>
                  <a:pt x="1370930" y="338958"/>
                </a:lnTo>
                <a:lnTo>
                  <a:pt x="1378986" y="325008"/>
                </a:lnTo>
                <a:lnTo>
                  <a:pt x="1392936" y="333065"/>
                </a:lnTo>
                <a:lnTo>
                  <a:pt x="1384879" y="347015"/>
                </a:lnTo>
                <a:close/>
              </a:path>
              <a:path w="3978275" h="1362709">
                <a:moveTo>
                  <a:pt x="1325518" y="455518"/>
                </a:moveTo>
                <a:lnTo>
                  <a:pt x="1306644" y="444625"/>
                </a:lnTo>
                <a:lnTo>
                  <a:pt x="1317538" y="425751"/>
                </a:lnTo>
                <a:lnTo>
                  <a:pt x="1336411" y="436650"/>
                </a:lnTo>
                <a:lnTo>
                  <a:pt x="1325518" y="455518"/>
                </a:lnTo>
                <a:close/>
              </a:path>
              <a:path w="3978275" h="1362709">
                <a:moveTo>
                  <a:pt x="1265979" y="563383"/>
                </a:moveTo>
                <a:lnTo>
                  <a:pt x="1243003" y="550116"/>
                </a:lnTo>
                <a:lnTo>
                  <a:pt x="1256265" y="527140"/>
                </a:lnTo>
                <a:lnTo>
                  <a:pt x="1279241" y="540407"/>
                </a:lnTo>
                <a:lnTo>
                  <a:pt x="1265979" y="563383"/>
                </a:lnTo>
                <a:close/>
              </a:path>
              <a:path w="3978275" h="1362709">
                <a:moveTo>
                  <a:pt x="1206526" y="671566"/>
                </a:moveTo>
                <a:lnTo>
                  <a:pt x="1179038" y="655692"/>
                </a:lnTo>
                <a:lnTo>
                  <a:pt x="1194907" y="628203"/>
                </a:lnTo>
                <a:lnTo>
                  <a:pt x="1222396" y="644078"/>
                </a:lnTo>
                <a:lnTo>
                  <a:pt x="1206526" y="671566"/>
                </a:lnTo>
                <a:close/>
              </a:path>
              <a:path w="3978275" h="1362709">
                <a:moveTo>
                  <a:pt x="1146993" y="779426"/>
                </a:moveTo>
                <a:lnTo>
                  <a:pt x="1115397" y="761182"/>
                </a:lnTo>
                <a:lnTo>
                  <a:pt x="1133635" y="729591"/>
                </a:lnTo>
                <a:lnTo>
                  <a:pt x="1165231" y="747830"/>
                </a:lnTo>
                <a:lnTo>
                  <a:pt x="1146993" y="779426"/>
                </a:lnTo>
                <a:close/>
              </a:path>
              <a:path w="3978275" h="1362709">
                <a:moveTo>
                  <a:pt x="1087535" y="887604"/>
                </a:moveTo>
                <a:lnTo>
                  <a:pt x="1051431" y="866758"/>
                </a:lnTo>
                <a:lnTo>
                  <a:pt x="1072277" y="830659"/>
                </a:lnTo>
                <a:lnTo>
                  <a:pt x="1108381" y="851505"/>
                </a:lnTo>
                <a:lnTo>
                  <a:pt x="1087535" y="887604"/>
                </a:lnTo>
                <a:close/>
              </a:path>
              <a:path w="3978275" h="1362709">
                <a:moveTo>
                  <a:pt x="1028087" y="995793"/>
                </a:moveTo>
                <a:lnTo>
                  <a:pt x="987470" y="972339"/>
                </a:lnTo>
                <a:lnTo>
                  <a:pt x="1010919" y="931722"/>
                </a:lnTo>
                <a:lnTo>
                  <a:pt x="1051536" y="955176"/>
                </a:lnTo>
                <a:lnTo>
                  <a:pt x="1028087" y="995793"/>
                </a:lnTo>
                <a:close/>
              </a:path>
              <a:path w="3978275" h="1362709">
                <a:moveTo>
                  <a:pt x="968549" y="1103652"/>
                </a:moveTo>
                <a:lnTo>
                  <a:pt x="923829" y="1077835"/>
                </a:lnTo>
                <a:lnTo>
                  <a:pt x="949651" y="1033110"/>
                </a:lnTo>
                <a:lnTo>
                  <a:pt x="994371" y="1058927"/>
                </a:lnTo>
                <a:lnTo>
                  <a:pt x="968549" y="1103652"/>
                </a:lnTo>
                <a:close/>
              </a:path>
              <a:path w="3978275" h="1362709">
                <a:moveTo>
                  <a:pt x="909101" y="1211835"/>
                </a:moveTo>
                <a:lnTo>
                  <a:pt x="859863" y="1183411"/>
                </a:lnTo>
                <a:lnTo>
                  <a:pt x="888288" y="1134178"/>
                </a:lnTo>
                <a:lnTo>
                  <a:pt x="937526" y="1162603"/>
                </a:lnTo>
                <a:lnTo>
                  <a:pt x="909101" y="1211835"/>
                </a:lnTo>
                <a:close/>
              </a:path>
              <a:path w="3978275" h="1362709">
                <a:moveTo>
                  <a:pt x="849648" y="1320020"/>
                </a:moveTo>
                <a:lnTo>
                  <a:pt x="795903" y="1288987"/>
                </a:lnTo>
                <a:lnTo>
                  <a:pt x="826930" y="1235242"/>
                </a:lnTo>
                <a:lnTo>
                  <a:pt x="880676" y="1266274"/>
                </a:lnTo>
                <a:lnTo>
                  <a:pt x="849648" y="1320020"/>
                </a:lnTo>
                <a:close/>
              </a:path>
              <a:path w="3978275" h="1362709">
                <a:moveTo>
                  <a:pt x="1668465" y="85130"/>
                </a:moveTo>
                <a:lnTo>
                  <a:pt x="1665179" y="83234"/>
                </a:lnTo>
                <a:lnTo>
                  <a:pt x="1667075" y="79958"/>
                </a:lnTo>
                <a:lnTo>
                  <a:pt x="1670356" y="81854"/>
                </a:lnTo>
                <a:lnTo>
                  <a:pt x="1668465" y="85130"/>
                </a:lnTo>
                <a:close/>
              </a:path>
              <a:path w="3978275" h="1362709">
                <a:moveTo>
                  <a:pt x="1609013" y="193319"/>
                </a:moveTo>
                <a:lnTo>
                  <a:pt x="1601219" y="188820"/>
                </a:lnTo>
                <a:lnTo>
                  <a:pt x="1605717" y="181021"/>
                </a:lnTo>
                <a:lnTo>
                  <a:pt x="1613516" y="185525"/>
                </a:lnTo>
                <a:lnTo>
                  <a:pt x="1609013" y="193319"/>
                </a:lnTo>
                <a:close/>
              </a:path>
              <a:path w="3978275" h="1362709">
                <a:moveTo>
                  <a:pt x="1549479" y="301177"/>
                </a:moveTo>
                <a:lnTo>
                  <a:pt x="1537578" y="294305"/>
                </a:lnTo>
                <a:lnTo>
                  <a:pt x="1544450" y="282409"/>
                </a:lnTo>
                <a:lnTo>
                  <a:pt x="1556346" y="289277"/>
                </a:lnTo>
                <a:lnTo>
                  <a:pt x="1549479" y="301177"/>
                </a:lnTo>
                <a:close/>
              </a:path>
              <a:path w="3978275" h="1362709">
                <a:moveTo>
                  <a:pt x="1490021" y="409361"/>
                </a:moveTo>
                <a:lnTo>
                  <a:pt x="1473612" y="399887"/>
                </a:lnTo>
                <a:lnTo>
                  <a:pt x="1483087" y="383472"/>
                </a:lnTo>
                <a:lnTo>
                  <a:pt x="1499496" y="392947"/>
                </a:lnTo>
                <a:lnTo>
                  <a:pt x="1490021" y="409361"/>
                </a:lnTo>
                <a:close/>
              </a:path>
              <a:path w="3978275" h="1362709">
                <a:moveTo>
                  <a:pt x="1430659" y="517865"/>
                </a:moveTo>
                <a:lnTo>
                  <a:pt x="1409326" y="505549"/>
                </a:lnTo>
                <a:lnTo>
                  <a:pt x="1421643" y="484216"/>
                </a:lnTo>
                <a:lnTo>
                  <a:pt x="1442976" y="496532"/>
                </a:lnTo>
                <a:lnTo>
                  <a:pt x="1430659" y="517865"/>
                </a:lnTo>
                <a:close/>
              </a:path>
              <a:path w="3978275" h="1362709">
                <a:moveTo>
                  <a:pt x="1371121" y="625724"/>
                </a:moveTo>
                <a:lnTo>
                  <a:pt x="1345685" y="611039"/>
                </a:lnTo>
                <a:lnTo>
                  <a:pt x="1360371" y="585604"/>
                </a:lnTo>
                <a:lnTo>
                  <a:pt x="1385806" y="600289"/>
                </a:lnTo>
                <a:lnTo>
                  <a:pt x="1371121" y="625724"/>
                </a:lnTo>
                <a:close/>
              </a:path>
              <a:path w="3978275" h="1362709">
                <a:moveTo>
                  <a:pt x="1311673" y="733913"/>
                </a:moveTo>
                <a:lnTo>
                  <a:pt x="1281720" y="716620"/>
                </a:lnTo>
                <a:lnTo>
                  <a:pt x="1299013" y="686667"/>
                </a:lnTo>
                <a:lnTo>
                  <a:pt x="1328966" y="703960"/>
                </a:lnTo>
                <a:lnTo>
                  <a:pt x="1311673" y="733913"/>
                </a:lnTo>
                <a:close/>
              </a:path>
              <a:path w="3978275" h="1362709">
                <a:moveTo>
                  <a:pt x="1252134" y="841772"/>
                </a:moveTo>
                <a:lnTo>
                  <a:pt x="1218079" y="822110"/>
                </a:lnTo>
                <a:lnTo>
                  <a:pt x="1237740" y="788055"/>
                </a:lnTo>
                <a:lnTo>
                  <a:pt x="1271796" y="807717"/>
                </a:lnTo>
                <a:lnTo>
                  <a:pt x="1252134" y="841772"/>
                </a:lnTo>
                <a:close/>
              </a:path>
              <a:path w="3978275" h="1362709">
                <a:moveTo>
                  <a:pt x="1192682" y="949956"/>
                </a:moveTo>
                <a:lnTo>
                  <a:pt x="1154118" y="927687"/>
                </a:lnTo>
                <a:lnTo>
                  <a:pt x="1176382" y="889123"/>
                </a:lnTo>
                <a:lnTo>
                  <a:pt x="1214951" y="911387"/>
                </a:lnTo>
                <a:lnTo>
                  <a:pt x="1192682" y="949956"/>
                </a:lnTo>
                <a:close/>
              </a:path>
              <a:path w="3978275" h="1362709">
                <a:moveTo>
                  <a:pt x="1133143" y="1057815"/>
                </a:moveTo>
                <a:lnTo>
                  <a:pt x="1090477" y="1033182"/>
                </a:lnTo>
                <a:lnTo>
                  <a:pt x="1115110" y="990511"/>
                </a:lnTo>
                <a:lnTo>
                  <a:pt x="1157781" y="1015144"/>
                </a:lnTo>
                <a:lnTo>
                  <a:pt x="1133143" y="1057815"/>
                </a:lnTo>
                <a:close/>
              </a:path>
              <a:path w="3978275" h="1362709">
                <a:moveTo>
                  <a:pt x="1073690" y="1165999"/>
                </a:moveTo>
                <a:lnTo>
                  <a:pt x="1026511" y="1138758"/>
                </a:lnTo>
                <a:lnTo>
                  <a:pt x="1053752" y="1091574"/>
                </a:lnTo>
                <a:lnTo>
                  <a:pt x="1100931" y="1118815"/>
                </a:lnTo>
                <a:lnTo>
                  <a:pt x="1073690" y="1165999"/>
                </a:lnTo>
                <a:close/>
              </a:path>
              <a:path w="3978275" h="1362709">
                <a:moveTo>
                  <a:pt x="1014243" y="1274183"/>
                </a:moveTo>
                <a:lnTo>
                  <a:pt x="962541" y="1244334"/>
                </a:lnTo>
                <a:lnTo>
                  <a:pt x="992389" y="1192638"/>
                </a:lnTo>
                <a:lnTo>
                  <a:pt x="1044091" y="1222486"/>
                </a:lnTo>
                <a:lnTo>
                  <a:pt x="1014243" y="1274183"/>
                </a:lnTo>
                <a:close/>
              </a:path>
              <a:path w="3978275" h="1362709">
                <a:moveTo>
                  <a:pt x="1833474" y="38581"/>
                </a:moveTo>
                <a:lnTo>
                  <a:pt x="1831827" y="38581"/>
                </a:lnTo>
                <a:lnTo>
                  <a:pt x="1832126" y="38066"/>
                </a:lnTo>
                <a:lnTo>
                  <a:pt x="1833771" y="38066"/>
                </a:lnTo>
                <a:lnTo>
                  <a:pt x="1833474" y="38581"/>
                </a:lnTo>
                <a:close/>
              </a:path>
              <a:path w="3978275" h="1362709">
                <a:moveTo>
                  <a:pt x="1833474" y="38581"/>
                </a:moveTo>
                <a:lnTo>
                  <a:pt x="1833064" y="39293"/>
                </a:lnTo>
                <a:lnTo>
                  <a:pt x="1833771" y="38066"/>
                </a:lnTo>
                <a:lnTo>
                  <a:pt x="1833474" y="38581"/>
                </a:lnTo>
                <a:close/>
              </a:path>
              <a:path w="3978275" h="1362709">
                <a:moveTo>
                  <a:pt x="1773607" y="147477"/>
                </a:moveTo>
                <a:lnTo>
                  <a:pt x="1767866" y="144162"/>
                </a:lnTo>
                <a:lnTo>
                  <a:pt x="1771181" y="138422"/>
                </a:lnTo>
                <a:lnTo>
                  <a:pt x="1776926" y="141736"/>
                </a:lnTo>
                <a:lnTo>
                  <a:pt x="1773607" y="147477"/>
                </a:lnTo>
                <a:close/>
              </a:path>
              <a:path w="3978275" h="1362709">
                <a:moveTo>
                  <a:pt x="1714068" y="255341"/>
                </a:moveTo>
                <a:lnTo>
                  <a:pt x="1704226" y="249657"/>
                </a:lnTo>
                <a:lnTo>
                  <a:pt x="1709909" y="239810"/>
                </a:lnTo>
                <a:lnTo>
                  <a:pt x="1719756" y="245493"/>
                </a:lnTo>
                <a:lnTo>
                  <a:pt x="1714068" y="255341"/>
                </a:lnTo>
                <a:close/>
              </a:path>
              <a:path w="3978275" h="1362709">
                <a:moveTo>
                  <a:pt x="1654620" y="363525"/>
                </a:moveTo>
                <a:lnTo>
                  <a:pt x="1640260" y="355234"/>
                </a:lnTo>
                <a:lnTo>
                  <a:pt x="1648550" y="340873"/>
                </a:lnTo>
                <a:lnTo>
                  <a:pt x="1662911" y="349164"/>
                </a:lnTo>
                <a:lnTo>
                  <a:pt x="1654620" y="363525"/>
                </a:lnTo>
                <a:close/>
              </a:path>
              <a:path w="3978275" h="1362709">
                <a:moveTo>
                  <a:pt x="1595172" y="471708"/>
                </a:moveTo>
                <a:lnTo>
                  <a:pt x="1576294" y="460810"/>
                </a:lnTo>
                <a:lnTo>
                  <a:pt x="1587192" y="441936"/>
                </a:lnTo>
                <a:lnTo>
                  <a:pt x="1606066" y="452835"/>
                </a:lnTo>
                <a:lnTo>
                  <a:pt x="1595172" y="471708"/>
                </a:lnTo>
                <a:close/>
              </a:path>
              <a:path w="3978275" h="1362709">
                <a:moveTo>
                  <a:pt x="1535715" y="579892"/>
                </a:moveTo>
                <a:lnTo>
                  <a:pt x="1512333" y="566391"/>
                </a:lnTo>
                <a:lnTo>
                  <a:pt x="1525834" y="543000"/>
                </a:lnTo>
                <a:lnTo>
                  <a:pt x="1549221" y="556500"/>
                </a:lnTo>
                <a:lnTo>
                  <a:pt x="1535715" y="579892"/>
                </a:lnTo>
                <a:close/>
              </a:path>
              <a:path w="3978275" h="1362709">
                <a:moveTo>
                  <a:pt x="1476267" y="688076"/>
                </a:moveTo>
                <a:lnTo>
                  <a:pt x="1448368" y="671967"/>
                </a:lnTo>
                <a:lnTo>
                  <a:pt x="1464476" y="644063"/>
                </a:lnTo>
                <a:lnTo>
                  <a:pt x="1492376" y="660172"/>
                </a:lnTo>
                <a:lnTo>
                  <a:pt x="1476267" y="688076"/>
                </a:lnTo>
                <a:close/>
              </a:path>
              <a:path w="3978275" h="1362709">
                <a:moveTo>
                  <a:pt x="1416729" y="795935"/>
                </a:moveTo>
                <a:lnTo>
                  <a:pt x="1384727" y="777458"/>
                </a:lnTo>
                <a:lnTo>
                  <a:pt x="1403204" y="745456"/>
                </a:lnTo>
                <a:lnTo>
                  <a:pt x="1435206" y="763933"/>
                </a:lnTo>
                <a:lnTo>
                  <a:pt x="1416729" y="795935"/>
                </a:lnTo>
                <a:close/>
              </a:path>
              <a:path w="3978275" h="1362709">
                <a:moveTo>
                  <a:pt x="1357276" y="904114"/>
                </a:moveTo>
                <a:lnTo>
                  <a:pt x="1320761" y="883034"/>
                </a:lnTo>
                <a:lnTo>
                  <a:pt x="1341841" y="846519"/>
                </a:lnTo>
                <a:lnTo>
                  <a:pt x="1378361" y="867599"/>
                </a:lnTo>
                <a:lnTo>
                  <a:pt x="1357276" y="904114"/>
                </a:lnTo>
                <a:close/>
              </a:path>
              <a:path w="3978275" h="1362709">
                <a:moveTo>
                  <a:pt x="1297737" y="1011978"/>
                </a:moveTo>
                <a:lnTo>
                  <a:pt x="1257120" y="988524"/>
                </a:lnTo>
                <a:lnTo>
                  <a:pt x="1280569" y="947907"/>
                </a:lnTo>
                <a:lnTo>
                  <a:pt x="1321191" y="971356"/>
                </a:lnTo>
                <a:lnTo>
                  <a:pt x="1297737" y="1011978"/>
                </a:lnTo>
                <a:close/>
              </a:path>
              <a:path w="3978275" h="1362709">
                <a:moveTo>
                  <a:pt x="1238290" y="1120157"/>
                </a:moveTo>
                <a:lnTo>
                  <a:pt x="1193159" y="1094101"/>
                </a:lnTo>
                <a:lnTo>
                  <a:pt x="1219215" y="1048970"/>
                </a:lnTo>
                <a:lnTo>
                  <a:pt x="1264346" y="1075026"/>
                </a:lnTo>
                <a:lnTo>
                  <a:pt x="1238290" y="1120157"/>
                </a:lnTo>
                <a:close/>
              </a:path>
              <a:path w="3978275" h="1362709">
                <a:moveTo>
                  <a:pt x="1178751" y="1228020"/>
                </a:moveTo>
                <a:lnTo>
                  <a:pt x="1129518" y="1199595"/>
                </a:lnTo>
                <a:lnTo>
                  <a:pt x="1157943" y="1150363"/>
                </a:lnTo>
                <a:lnTo>
                  <a:pt x="1207176" y="1178788"/>
                </a:lnTo>
                <a:lnTo>
                  <a:pt x="1178751" y="1228020"/>
                </a:lnTo>
                <a:close/>
              </a:path>
              <a:path w="3978275" h="1362709">
                <a:moveTo>
                  <a:pt x="1119384" y="1336529"/>
                </a:moveTo>
                <a:lnTo>
                  <a:pt x="1065233" y="1305263"/>
                </a:lnTo>
                <a:lnTo>
                  <a:pt x="1096499" y="1251102"/>
                </a:lnTo>
                <a:lnTo>
                  <a:pt x="1150656" y="1282368"/>
                </a:lnTo>
                <a:lnTo>
                  <a:pt x="1119384" y="1336529"/>
                </a:lnTo>
                <a:close/>
              </a:path>
              <a:path w="3978275" h="1362709">
                <a:moveTo>
                  <a:pt x="1938206" y="101640"/>
                </a:moveTo>
                <a:lnTo>
                  <a:pt x="1934510" y="99510"/>
                </a:lnTo>
                <a:lnTo>
                  <a:pt x="1936644" y="95813"/>
                </a:lnTo>
                <a:lnTo>
                  <a:pt x="1940336" y="97948"/>
                </a:lnTo>
                <a:lnTo>
                  <a:pt x="1938206" y="101640"/>
                </a:lnTo>
                <a:close/>
              </a:path>
              <a:path w="3978275" h="1362709">
                <a:moveTo>
                  <a:pt x="1878667" y="209503"/>
                </a:moveTo>
                <a:lnTo>
                  <a:pt x="1870869" y="205000"/>
                </a:lnTo>
                <a:lnTo>
                  <a:pt x="1875372" y="197206"/>
                </a:lnTo>
                <a:lnTo>
                  <a:pt x="1883166" y="201705"/>
                </a:lnTo>
                <a:lnTo>
                  <a:pt x="1878667" y="209503"/>
                </a:lnTo>
                <a:close/>
              </a:path>
              <a:path w="3978275" h="1362709">
                <a:moveTo>
                  <a:pt x="1819215" y="317687"/>
                </a:moveTo>
                <a:lnTo>
                  <a:pt x="1806908" y="310581"/>
                </a:lnTo>
                <a:lnTo>
                  <a:pt x="1814014" y="298269"/>
                </a:lnTo>
                <a:lnTo>
                  <a:pt x="1826321" y="305375"/>
                </a:lnTo>
                <a:lnTo>
                  <a:pt x="1819215" y="317687"/>
                </a:lnTo>
                <a:close/>
              </a:path>
              <a:path w="3978275" h="1362709">
                <a:moveTo>
                  <a:pt x="1759762" y="425871"/>
                </a:moveTo>
                <a:lnTo>
                  <a:pt x="1742942" y="416158"/>
                </a:lnTo>
                <a:lnTo>
                  <a:pt x="1752656" y="399333"/>
                </a:lnTo>
                <a:lnTo>
                  <a:pt x="1769476" y="409046"/>
                </a:lnTo>
                <a:lnTo>
                  <a:pt x="1759762" y="425871"/>
                </a:lnTo>
                <a:close/>
              </a:path>
              <a:path w="3978275" h="1362709">
                <a:moveTo>
                  <a:pt x="1700314" y="534055"/>
                </a:moveTo>
                <a:lnTo>
                  <a:pt x="1678976" y="521733"/>
                </a:lnTo>
                <a:lnTo>
                  <a:pt x="1691293" y="500396"/>
                </a:lnTo>
                <a:lnTo>
                  <a:pt x="1712631" y="512717"/>
                </a:lnTo>
                <a:lnTo>
                  <a:pt x="1700314" y="534055"/>
                </a:lnTo>
                <a:close/>
              </a:path>
              <a:path w="3978275" h="1362709">
                <a:moveTo>
                  <a:pt x="1640776" y="641914"/>
                </a:moveTo>
                <a:lnTo>
                  <a:pt x="1615335" y="627224"/>
                </a:lnTo>
                <a:lnTo>
                  <a:pt x="1630021" y="601788"/>
                </a:lnTo>
                <a:lnTo>
                  <a:pt x="1655461" y="616474"/>
                </a:lnTo>
                <a:lnTo>
                  <a:pt x="1640776" y="641914"/>
                </a:lnTo>
                <a:close/>
              </a:path>
              <a:path w="3978275" h="1362709">
                <a:moveTo>
                  <a:pt x="1581328" y="750098"/>
                </a:moveTo>
                <a:lnTo>
                  <a:pt x="1551375" y="732805"/>
                </a:lnTo>
                <a:lnTo>
                  <a:pt x="1568667" y="702852"/>
                </a:lnTo>
                <a:lnTo>
                  <a:pt x="1598621" y="720145"/>
                </a:lnTo>
                <a:lnTo>
                  <a:pt x="1581328" y="750098"/>
                </a:lnTo>
                <a:close/>
              </a:path>
              <a:path w="3978275" h="1362709">
                <a:moveTo>
                  <a:pt x="1521875" y="858277"/>
                </a:moveTo>
                <a:lnTo>
                  <a:pt x="1487409" y="838381"/>
                </a:lnTo>
                <a:lnTo>
                  <a:pt x="1507309" y="803915"/>
                </a:lnTo>
                <a:lnTo>
                  <a:pt x="1541771" y="823815"/>
                </a:lnTo>
                <a:lnTo>
                  <a:pt x="1521875" y="858277"/>
                </a:lnTo>
                <a:close/>
              </a:path>
              <a:path w="3978275" h="1362709">
                <a:moveTo>
                  <a:pt x="1462337" y="966140"/>
                </a:moveTo>
                <a:lnTo>
                  <a:pt x="1423768" y="943871"/>
                </a:lnTo>
                <a:lnTo>
                  <a:pt x="1446037" y="905303"/>
                </a:lnTo>
                <a:lnTo>
                  <a:pt x="1484601" y="927572"/>
                </a:lnTo>
                <a:lnTo>
                  <a:pt x="1462337" y="966140"/>
                </a:lnTo>
                <a:close/>
              </a:path>
              <a:path w="3978275" h="1362709">
                <a:moveTo>
                  <a:pt x="1402884" y="1074324"/>
                </a:moveTo>
                <a:lnTo>
                  <a:pt x="1359807" y="1049453"/>
                </a:lnTo>
                <a:lnTo>
                  <a:pt x="1384679" y="1006371"/>
                </a:lnTo>
                <a:lnTo>
                  <a:pt x="1427760" y="1031243"/>
                </a:lnTo>
                <a:lnTo>
                  <a:pt x="1402884" y="1074324"/>
                </a:lnTo>
                <a:close/>
              </a:path>
              <a:path w="3978275" h="1362709">
                <a:moveTo>
                  <a:pt x="1343350" y="1182183"/>
                </a:moveTo>
                <a:lnTo>
                  <a:pt x="1296166" y="1154943"/>
                </a:lnTo>
                <a:lnTo>
                  <a:pt x="1323407" y="1107759"/>
                </a:lnTo>
                <a:lnTo>
                  <a:pt x="1370591" y="1135000"/>
                </a:lnTo>
                <a:lnTo>
                  <a:pt x="1343350" y="1182183"/>
                </a:lnTo>
                <a:close/>
              </a:path>
              <a:path w="3978275" h="1362709">
                <a:moveTo>
                  <a:pt x="1283893" y="1290367"/>
                </a:moveTo>
                <a:lnTo>
                  <a:pt x="1232201" y="1260519"/>
                </a:lnTo>
                <a:lnTo>
                  <a:pt x="1262049" y="1208822"/>
                </a:lnTo>
                <a:lnTo>
                  <a:pt x="1313741" y="1238670"/>
                </a:lnTo>
                <a:lnTo>
                  <a:pt x="1283893" y="1290367"/>
                </a:lnTo>
                <a:close/>
              </a:path>
              <a:path w="3978275" h="1362709">
                <a:moveTo>
                  <a:pt x="2102800" y="55802"/>
                </a:moveTo>
                <a:lnTo>
                  <a:pt x="2101157" y="54857"/>
                </a:lnTo>
                <a:lnTo>
                  <a:pt x="2102108" y="53213"/>
                </a:lnTo>
                <a:lnTo>
                  <a:pt x="2103751" y="54159"/>
                </a:lnTo>
                <a:lnTo>
                  <a:pt x="2102800" y="55802"/>
                </a:lnTo>
                <a:close/>
              </a:path>
              <a:path w="3978275" h="1362709">
                <a:moveTo>
                  <a:pt x="2043262" y="163666"/>
                </a:moveTo>
                <a:lnTo>
                  <a:pt x="2037517" y="160347"/>
                </a:lnTo>
                <a:lnTo>
                  <a:pt x="2040836" y="154601"/>
                </a:lnTo>
                <a:lnTo>
                  <a:pt x="2046581" y="157921"/>
                </a:lnTo>
                <a:lnTo>
                  <a:pt x="2043262" y="163666"/>
                </a:lnTo>
                <a:close/>
              </a:path>
              <a:path w="3978275" h="1362709">
                <a:moveTo>
                  <a:pt x="1983814" y="271845"/>
                </a:moveTo>
                <a:lnTo>
                  <a:pt x="1973551" y="265923"/>
                </a:lnTo>
                <a:lnTo>
                  <a:pt x="1979473" y="255665"/>
                </a:lnTo>
                <a:lnTo>
                  <a:pt x="1989736" y="261592"/>
                </a:lnTo>
                <a:lnTo>
                  <a:pt x="1983814" y="271845"/>
                </a:lnTo>
                <a:close/>
              </a:path>
              <a:path w="3978275" h="1362709">
                <a:moveTo>
                  <a:pt x="1924361" y="380033"/>
                </a:moveTo>
                <a:lnTo>
                  <a:pt x="1909590" y="371504"/>
                </a:lnTo>
                <a:lnTo>
                  <a:pt x="1918120" y="356733"/>
                </a:lnTo>
                <a:lnTo>
                  <a:pt x="1932891" y="365257"/>
                </a:lnTo>
                <a:lnTo>
                  <a:pt x="1924361" y="380033"/>
                </a:lnTo>
                <a:close/>
              </a:path>
              <a:path w="3978275" h="1362709">
                <a:moveTo>
                  <a:pt x="1864909" y="488212"/>
                </a:moveTo>
                <a:lnTo>
                  <a:pt x="1845625" y="477080"/>
                </a:lnTo>
                <a:lnTo>
                  <a:pt x="1856757" y="457801"/>
                </a:lnTo>
                <a:lnTo>
                  <a:pt x="1876041" y="468933"/>
                </a:lnTo>
                <a:lnTo>
                  <a:pt x="1864909" y="488212"/>
                </a:lnTo>
                <a:close/>
              </a:path>
              <a:path w="3978275" h="1362709">
                <a:moveTo>
                  <a:pt x="1805456" y="596401"/>
                </a:moveTo>
                <a:lnTo>
                  <a:pt x="1781664" y="582661"/>
                </a:lnTo>
                <a:lnTo>
                  <a:pt x="1795403" y="558864"/>
                </a:lnTo>
                <a:lnTo>
                  <a:pt x="1819196" y="572604"/>
                </a:lnTo>
                <a:lnTo>
                  <a:pt x="1805456" y="596401"/>
                </a:lnTo>
                <a:close/>
              </a:path>
              <a:path w="3978275" h="1362709">
                <a:moveTo>
                  <a:pt x="1745918" y="704255"/>
                </a:moveTo>
                <a:lnTo>
                  <a:pt x="1718023" y="688152"/>
                </a:lnTo>
                <a:lnTo>
                  <a:pt x="1734131" y="660252"/>
                </a:lnTo>
                <a:lnTo>
                  <a:pt x="1762026" y="676360"/>
                </a:lnTo>
                <a:lnTo>
                  <a:pt x="1745918" y="704255"/>
                </a:lnTo>
                <a:close/>
              </a:path>
              <a:path w="3978275" h="1362709">
                <a:moveTo>
                  <a:pt x="1686470" y="812444"/>
                </a:moveTo>
                <a:lnTo>
                  <a:pt x="1654057" y="793728"/>
                </a:lnTo>
                <a:lnTo>
                  <a:pt x="1672768" y="761315"/>
                </a:lnTo>
                <a:lnTo>
                  <a:pt x="1705181" y="780031"/>
                </a:lnTo>
                <a:lnTo>
                  <a:pt x="1686470" y="812444"/>
                </a:lnTo>
                <a:close/>
              </a:path>
              <a:path w="3978275" h="1362709">
                <a:moveTo>
                  <a:pt x="1626931" y="920298"/>
                </a:moveTo>
                <a:lnTo>
                  <a:pt x="1590416" y="899218"/>
                </a:lnTo>
                <a:lnTo>
                  <a:pt x="1611501" y="862703"/>
                </a:lnTo>
                <a:lnTo>
                  <a:pt x="1648016" y="883783"/>
                </a:lnTo>
                <a:lnTo>
                  <a:pt x="1626931" y="920298"/>
                </a:lnTo>
                <a:close/>
              </a:path>
              <a:path w="3978275" h="1362709">
                <a:moveTo>
                  <a:pt x="1567483" y="1028487"/>
                </a:moveTo>
                <a:lnTo>
                  <a:pt x="1526450" y="1004799"/>
                </a:lnTo>
                <a:lnTo>
                  <a:pt x="1550138" y="963771"/>
                </a:lnTo>
                <a:lnTo>
                  <a:pt x="1591171" y="987459"/>
                </a:lnTo>
                <a:lnTo>
                  <a:pt x="1567483" y="1028487"/>
                </a:lnTo>
                <a:close/>
              </a:path>
              <a:path w="3978275" h="1362709">
                <a:moveTo>
                  <a:pt x="1507945" y="1136351"/>
                </a:moveTo>
                <a:lnTo>
                  <a:pt x="1462809" y="1110289"/>
                </a:lnTo>
                <a:lnTo>
                  <a:pt x="1488866" y="1065154"/>
                </a:lnTo>
                <a:lnTo>
                  <a:pt x="1534001" y="1091216"/>
                </a:lnTo>
                <a:lnTo>
                  <a:pt x="1507945" y="1136351"/>
                </a:lnTo>
                <a:close/>
              </a:path>
              <a:path w="3978275" h="1362709">
                <a:moveTo>
                  <a:pt x="1448492" y="1244529"/>
                </a:moveTo>
                <a:lnTo>
                  <a:pt x="1398849" y="1215866"/>
                </a:lnTo>
                <a:lnTo>
                  <a:pt x="1427512" y="1166222"/>
                </a:lnTo>
                <a:lnTo>
                  <a:pt x="1477156" y="1194881"/>
                </a:lnTo>
                <a:lnTo>
                  <a:pt x="1448492" y="1244529"/>
                </a:lnTo>
                <a:close/>
              </a:path>
              <a:path w="3978275" h="1362709">
                <a:moveTo>
                  <a:pt x="1389044" y="1352714"/>
                </a:moveTo>
                <a:lnTo>
                  <a:pt x="1334883" y="1321442"/>
                </a:lnTo>
                <a:lnTo>
                  <a:pt x="1366149" y="1267286"/>
                </a:lnTo>
                <a:lnTo>
                  <a:pt x="1420311" y="1298557"/>
                </a:lnTo>
                <a:lnTo>
                  <a:pt x="1389044" y="1352714"/>
                </a:lnTo>
                <a:close/>
              </a:path>
              <a:path w="3978275" h="1362709">
                <a:moveTo>
                  <a:pt x="2207861" y="117824"/>
                </a:moveTo>
                <a:lnTo>
                  <a:pt x="2204164" y="115694"/>
                </a:lnTo>
                <a:lnTo>
                  <a:pt x="2206299" y="112002"/>
                </a:lnTo>
                <a:lnTo>
                  <a:pt x="2209991" y="114132"/>
                </a:lnTo>
                <a:lnTo>
                  <a:pt x="2207861" y="117824"/>
                </a:lnTo>
                <a:close/>
              </a:path>
              <a:path w="3978275" h="1362709">
                <a:moveTo>
                  <a:pt x="2148403" y="226013"/>
                </a:moveTo>
                <a:lnTo>
                  <a:pt x="2140199" y="221275"/>
                </a:lnTo>
                <a:lnTo>
                  <a:pt x="2144936" y="213065"/>
                </a:lnTo>
                <a:lnTo>
                  <a:pt x="2153141" y="217803"/>
                </a:lnTo>
                <a:lnTo>
                  <a:pt x="2148403" y="226013"/>
                </a:lnTo>
                <a:close/>
              </a:path>
              <a:path w="3978275" h="1362709">
                <a:moveTo>
                  <a:pt x="2088870" y="333866"/>
                </a:moveTo>
                <a:lnTo>
                  <a:pt x="2076563" y="326760"/>
                </a:lnTo>
                <a:lnTo>
                  <a:pt x="2083669" y="314453"/>
                </a:lnTo>
                <a:lnTo>
                  <a:pt x="2095976" y="321560"/>
                </a:lnTo>
                <a:lnTo>
                  <a:pt x="2088870" y="333866"/>
                </a:lnTo>
                <a:close/>
              </a:path>
              <a:path w="3978275" h="1362709">
                <a:moveTo>
                  <a:pt x="2029503" y="442375"/>
                </a:moveTo>
                <a:lnTo>
                  <a:pt x="2012272" y="432428"/>
                </a:lnTo>
                <a:lnTo>
                  <a:pt x="2022220" y="415197"/>
                </a:lnTo>
                <a:lnTo>
                  <a:pt x="2039451" y="425145"/>
                </a:lnTo>
                <a:lnTo>
                  <a:pt x="2029503" y="442375"/>
                </a:lnTo>
                <a:close/>
              </a:path>
              <a:path w="3978275" h="1362709">
                <a:moveTo>
                  <a:pt x="1970050" y="550564"/>
                </a:moveTo>
                <a:lnTo>
                  <a:pt x="1948307" y="538009"/>
                </a:lnTo>
                <a:lnTo>
                  <a:pt x="1960862" y="516260"/>
                </a:lnTo>
                <a:lnTo>
                  <a:pt x="1982606" y="528815"/>
                </a:lnTo>
                <a:lnTo>
                  <a:pt x="1970050" y="550564"/>
                </a:lnTo>
                <a:close/>
              </a:path>
              <a:path w="3978275" h="1362709">
                <a:moveTo>
                  <a:pt x="1910512" y="658423"/>
                </a:moveTo>
                <a:lnTo>
                  <a:pt x="1884666" y="643499"/>
                </a:lnTo>
                <a:lnTo>
                  <a:pt x="1899590" y="617648"/>
                </a:lnTo>
                <a:lnTo>
                  <a:pt x="1925436" y="632572"/>
                </a:lnTo>
                <a:lnTo>
                  <a:pt x="1910512" y="658423"/>
                </a:lnTo>
                <a:close/>
              </a:path>
              <a:path w="3978275" h="1362709">
                <a:moveTo>
                  <a:pt x="1851064" y="766607"/>
                </a:moveTo>
                <a:lnTo>
                  <a:pt x="1820705" y="749075"/>
                </a:lnTo>
                <a:lnTo>
                  <a:pt x="1838232" y="718716"/>
                </a:lnTo>
                <a:lnTo>
                  <a:pt x="1868595" y="736243"/>
                </a:lnTo>
                <a:lnTo>
                  <a:pt x="1851064" y="766607"/>
                </a:lnTo>
                <a:close/>
              </a:path>
              <a:path w="3978275" h="1362709">
                <a:moveTo>
                  <a:pt x="1791525" y="874466"/>
                </a:moveTo>
                <a:lnTo>
                  <a:pt x="1757064" y="854570"/>
                </a:lnTo>
                <a:lnTo>
                  <a:pt x="1776959" y="820104"/>
                </a:lnTo>
                <a:lnTo>
                  <a:pt x="1811425" y="840004"/>
                </a:lnTo>
                <a:lnTo>
                  <a:pt x="1791525" y="874466"/>
                </a:lnTo>
                <a:close/>
              </a:path>
              <a:path w="3978275" h="1362709">
                <a:moveTo>
                  <a:pt x="1732073" y="982645"/>
                </a:moveTo>
                <a:lnTo>
                  <a:pt x="1693098" y="960142"/>
                </a:lnTo>
                <a:lnTo>
                  <a:pt x="1715601" y="921167"/>
                </a:lnTo>
                <a:lnTo>
                  <a:pt x="1754576" y="943670"/>
                </a:lnTo>
                <a:lnTo>
                  <a:pt x="1732073" y="982645"/>
                </a:lnTo>
                <a:close/>
              </a:path>
              <a:path w="3978275" h="1362709">
                <a:moveTo>
                  <a:pt x="1672625" y="1090828"/>
                </a:moveTo>
                <a:lnTo>
                  <a:pt x="1629132" y="1065718"/>
                </a:lnTo>
                <a:lnTo>
                  <a:pt x="1654243" y="1022231"/>
                </a:lnTo>
                <a:lnTo>
                  <a:pt x="1697735" y="1047341"/>
                </a:lnTo>
                <a:lnTo>
                  <a:pt x="1672625" y="1090828"/>
                </a:lnTo>
                <a:close/>
              </a:path>
              <a:path w="3978275" h="1362709">
                <a:moveTo>
                  <a:pt x="1613086" y="1198693"/>
                </a:moveTo>
                <a:lnTo>
                  <a:pt x="1565491" y="1171213"/>
                </a:lnTo>
                <a:lnTo>
                  <a:pt x="1592971" y="1123619"/>
                </a:lnTo>
                <a:lnTo>
                  <a:pt x="1640565" y="1151098"/>
                </a:lnTo>
                <a:lnTo>
                  <a:pt x="1613086" y="1198693"/>
                </a:lnTo>
                <a:close/>
              </a:path>
              <a:path w="3978275" h="1362709">
                <a:moveTo>
                  <a:pt x="1553638" y="1306877"/>
                </a:moveTo>
                <a:lnTo>
                  <a:pt x="1501531" y="1276794"/>
                </a:lnTo>
                <a:lnTo>
                  <a:pt x="1531613" y="1224687"/>
                </a:lnTo>
                <a:lnTo>
                  <a:pt x="1583720" y="1254769"/>
                </a:lnTo>
                <a:lnTo>
                  <a:pt x="1553638" y="1306877"/>
                </a:lnTo>
                <a:close/>
              </a:path>
              <a:path w="3978275" h="1362709">
                <a:moveTo>
                  <a:pt x="2372450" y="71987"/>
                </a:moveTo>
                <a:lnTo>
                  <a:pt x="2370817" y="71041"/>
                </a:lnTo>
                <a:lnTo>
                  <a:pt x="2371763" y="69403"/>
                </a:lnTo>
                <a:lnTo>
                  <a:pt x="2373396" y="70349"/>
                </a:lnTo>
                <a:lnTo>
                  <a:pt x="2372450" y="71987"/>
                </a:lnTo>
                <a:close/>
              </a:path>
              <a:path w="3978275" h="1362709">
                <a:moveTo>
                  <a:pt x="2313002" y="180175"/>
                </a:moveTo>
                <a:lnTo>
                  <a:pt x="2306846" y="176622"/>
                </a:lnTo>
                <a:lnTo>
                  <a:pt x="2310400" y="170466"/>
                </a:lnTo>
                <a:lnTo>
                  <a:pt x="2316556" y="174019"/>
                </a:lnTo>
                <a:lnTo>
                  <a:pt x="2313002" y="180175"/>
                </a:lnTo>
                <a:close/>
              </a:path>
              <a:path w="3978275" h="1362709">
                <a:moveTo>
                  <a:pt x="2253464" y="288035"/>
                </a:moveTo>
                <a:lnTo>
                  <a:pt x="2243206" y="282112"/>
                </a:lnTo>
                <a:lnTo>
                  <a:pt x="2249128" y="271854"/>
                </a:lnTo>
                <a:lnTo>
                  <a:pt x="2259386" y="277776"/>
                </a:lnTo>
                <a:lnTo>
                  <a:pt x="2253464" y="288035"/>
                </a:lnTo>
                <a:close/>
              </a:path>
              <a:path w="3978275" h="1362709">
                <a:moveTo>
                  <a:pt x="2194016" y="396218"/>
                </a:moveTo>
                <a:lnTo>
                  <a:pt x="2179240" y="387689"/>
                </a:lnTo>
                <a:lnTo>
                  <a:pt x="2187769" y="372917"/>
                </a:lnTo>
                <a:lnTo>
                  <a:pt x="2202541" y="381447"/>
                </a:lnTo>
                <a:lnTo>
                  <a:pt x="2194016" y="396218"/>
                </a:lnTo>
                <a:close/>
              </a:path>
              <a:path w="3978275" h="1362709">
                <a:moveTo>
                  <a:pt x="2134563" y="504397"/>
                </a:moveTo>
                <a:lnTo>
                  <a:pt x="2115279" y="493265"/>
                </a:lnTo>
                <a:lnTo>
                  <a:pt x="2126411" y="473985"/>
                </a:lnTo>
                <a:lnTo>
                  <a:pt x="2145695" y="485117"/>
                </a:lnTo>
                <a:lnTo>
                  <a:pt x="2134563" y="504397"/>
                </a:lnTo>
                <a:close/>
              </a:path>
              <a:path w="3978275" h="1362709">
                <a:moveTo>
                  <a:pt x="2075111" y="612586"/>
                </a:moveTo>
                <a:lnTo>
                  <a:pt x="2051313" y="598846"/>
                </a:lnTo>
                <a:lnTo>
                  <a:pt x="2065053" y="575049"/>
                </a:lnTo>
                <a:lnTo>
                  <a:pt x="2088850" y="588788"/>
                </a:lnTo>
                <a:lnTo>
                  <a:pt x="2075111" y="612586"/>
                </a:lnTo>
                <a:close/>
              </a:path>
              <a:path w="3978275" h="1362709">
                <a:moveTo>
                  <a:pt x="2015663" y="720770"/>
                </a:moveTo>
                <a:lnTo>
                  <a:pt x="1987348" y="704423"/>
                </a:lnTo>
                <a:lnTo>
                  <a:pt x="2003695" y="676112"/>
                </a:lnTo>
                <a:lnTo>
                  <a:pt x="2032005" y="692459"/>
                </a:lnTo>
                <a:lnTo>
                  <a:pt x="2015663" y="720770"/>
                </a:lnTo>
                <a:close/>
              </a:path>
              <a:path w="3978275" h="1362709">
                <a:moveTo>
                  <a:pt x="1956124" y="828629"/>
                </a:moveTo>
                <a:lnTo>
                  <a:pt x="1923707" y="809913"/>
                </a:lnTo>
                <a:lnTo>
                  <a:pt x="1942423" y="777500"/>
                </a:lnTo>
                <a:lnTo>
                  <a:pt x="1974835" y="796216"/>
                </a:lnTo>
                <a:lnTo>
                  <a:pt x="1956124" y="828629"/>
                </a:lnTo>
                <a:close/>
              </a:path>
              <a:path w="3978275" h="1362709">
                <a:moveTo>
                  <a:pt x="1896672" y="936808"/>
                </a:moveTo>
                <a:lnTo>
                  <a:pt x="1859746" y="915489"/>
                </a:lnTo>
                <a:lnTo>
                  <a:pt x="1881065" y="878563"/>
                </a:lnTo>
                <a:lnTo>
                  <a:pt x="1917990" y="899882"/>
                </a:lnTo>
                <a:lnTo>
                  <a:pt x="1896672" y="936808"/>
                </a:lnTo>
                <a:close/>
              </a:path>
              <a:path w="3978275" h="1362709">
                <a:moveTo>
                  <a:pt x="1837133" y="1044671"/>
                </a:moveTo>
                <a:lnTo>
                  <a:pt x="1796105" y="1020984"/>
                </a:lnTo>
                <a:lnTo>
                  <a:pt x="1819793" y="979956"/>
                </a:lnTo>
                <a:lnTo>
                  <a:pt x="1860820" y="1003643"/>
                </a:lnTo>
                <a:lnTo>
                  <a:pt x="1837133" y="1044671"/>
                </a:lnTo>
                <a:close/>
              </a:path>
              <a:path w="3978275" h="1362709">
                <a:moveTo>
                  <a:pt x="1777685" y="1152855"/>
                </a:moveTo>
                <a:lnTo>
                  <a:pt x="1732139" y="1126560"/>
                </a:lnTo>
                <a:lnTo>
                  <a:pt x="1758434" y="1081019"/>
                </a:lnTo>
                <a:lnTo>
                  <a:pt x="1803975" y="1107314"/>
                </a:lnTo>
                <a:lnTo>
                  <a:pt x="1777685" y="1152855"/>
                </a:lnTo>
                <a:close/>
              </a:path>
              <a:path w="3978275" h="1362709">
                <a:moveTo>
                  <a:pt x="1718228" y="1261039"/>
                </a:moveTo>
                <a:lnTo>
                  <a:pt x="1668178" y="1232142"/>
                </a:lnTo>
                <a:lnTo>
                  <a:pt x="1697076" y="1182083"/>
                </a:lnTo>
                <a:lnTo>
                  <a:pt x="1747130" y="1210980"/>
                </a:lnTo>
                <a:lnTo>
                  <a:pt x="1718228" y="1261039"/>
                </a:lnTo>
                <a:close/>
              </a:path>
              <a:path w="3978275" h="1362709">
                <a:moveTo>
                  <a:pt x="2477597" y="134333"/>
                </a:moveTo>
                <a:lnTo>
                  <a:pt x="2473494" y="131964"/>
                </a:lnTo>
                <a:lnTo>
                  <a:pt x="2475863" y="127862"/>
                </a:lnTo>
                <a:lnTo>
                  <a:pt x="2479965" y="130231"/>
                </a:lnTo>
                <a:lnTo>
                  <a:pt x="2477597" y="134333"/>
                </a:lnTo>
                <a:close/>
              </a:path>
              <a:path w="3978275" h="1362709">
                <a:moveTo>
                  <a:pt x="2418144" y="242517"/>
                </a:moveTo>
                <a:lnTo>
                  <a:pt x="2409529" y="237541"/>
                </a:lnTo>
                <a:lnTo>
                  <a:pt x="2414505" y="228926"/>
                </a:lnTo>
                <a:lnTo>
                  <a:pt x="2423120" y="233902"/>
                </a:lnTo>
                <a:lnTo>
                  <a:pt x="2418144" y="242517"/>
                </a:lnTo>
                <a:close/>
              </a:path>
              <a:path w="3978275" h="1362709">
                <a:moveTo>
                  <a:pt x="2358606" y="350376"/>
                </a:moveTo>
                <a:lnTo>
                  <a:pt x="2345888" y="343036"/>
                </a:lnTo>
                <a:lnTo>
                  <a:pt x="2353233" y="330318"/>
                </a:lnTo>
                <a:lnTo>
                  <a:pt x="2365951" y="337658"/>
                </a:lnTo>
                <a:lnTo>
                  <a:pt x="2358606" y="350376"/>
                </a:lnTo>
                <a:close/>
              </a:path>
              <a:path w="3978275" h="1362709">
                <a:moveTo>
                  <a:pt x="2299158" y="458565"/>
                </a:moveTo>
                <a:lnTo>
                  <a:pt x="2281927" y="448617"/>
                </a:lnTo>
                <a:lnTo>
                  <a:pt x="2291875" y="431381"/>
                </a:lnTo>
                <a:lnTo>
                  <a:pt x="2309106" y="441329"/>
                </a:lnTo>
                <a:lnTo>
                  <a:pt x="2299158" y="458565"/>
                </a:lnTo>
                <a:close/>
              </a:path>
              <a:path w="3978275" h="1362709">
                <a:moveTo>
                  <a:pt x="2239710" y="566749"/>
                </a:moveTo>
                <a:lnTo>
                  <a:pt x="2217961" y="554193"/>
                </a:lnTo>
                <a:lnTo>
                  <a:pt x="2230517" y="532445"/>
                </a:lnTo>
                <a:lnTo>
                  <a:pt x="2252265" y="545000"/>
                </a:lnTo>
                <a:lnTo>
                  <a:pt x="2239710" y="566749"/>
                </a:lnTo>
                <a:close/>
              </a:path>
              <a:path w="3978275" h="1362709">
                <a:moveTo>
                  <a:pt x="2180257" y="674928"/>
                </a:moveTo>
                <a:lnTo>
                  <a:pt x="2153996" y="659770"/>
                </a:lnTo>
                <a:lnTo>
                  <a:pt x="2169159" y="633508"/>
                </a:lnTo>
                <a:lnTo>
                  <a:pt x="2195416" y="648671"/>
                </a:lnTo>
                <a:lnTo>
                  <a:pt x="2180257" y="674928"/>
                </a:lnTo>
                <a:close/>
              </a:path>
              <a:path w="3978275" h="1362709">
                <a:moveTo>
                  <a:pt x="2120719" y="782787"/>
                </a:moveTo>
                <a:lnTo>
                  <a:pt x="2090355" y="765260"/>
                </a:lnTo>
                <a:lnTo>
                  <a:pt x="2107887" y="734896"/>
                </a:lnTo>
                <a:lnTo>
                  <a:pt x="2138246" y="752428"/>
                </a:lnTo>
                <a:lnTo>
                  <a:pt x="2120719" y="782787"/>
                </a:lnTo>
                <a:close/>
              </a:path>
              <a:path w="3978275" h="1362709">
                <a:moveTo>
                  <a:pt x="2061266" y="890975"/>
                </a:moveTo>
                <a:lnTo>
                  <a:pt x="2026394" y="870841"/>
                </a:lnTo>
                <a:lnTo>
                  <a:pt x="2046528" y="835964"/>
                </a:lnTo>
                <a:lnTo>
                  <a:pt x="2081405" y="856098"/>
                </a:lnTo>
                <a:lnTo>
                  <a:pt x="2061266" y="890975"/>
                </a:lnTo>
                <a:close/>
              </a:path>
              <a:path w="3978275" h="1362709">
                <a:moveTo>
                  <a:pt x="2001732" y="998834"/>
                </a:moveTo>
                <a:lnTo>
                  <a:pt x="1962753" y="976331"/>
                </a:lnTo>
                <a:lnTo>
                  <a:pt x="1985256" y="937352"/>
                </a:lnTo>
                <a:lnTo>
                  <a:pt x="2024235" y="959855"/>
                </a:lnTo>
                <a:lnTo>
                  <a:pt x="2001732" y="998834"/>
                </a:lnTo>
                <a:close/>
              </a:path>
              <a:path w="3978275" h="1362709">
                <a:moveTo>
                  <a:pt x="1942280" y="1107018"/>
                </a:moveTo>
                <a:lnTo>
                  <a:pt x="1898787" y="1081908"/>
                </a:lnTo>
                <a:lnTo>
                  <a:pt x="1923898" y="1038415"/>
                </a:lnTo>
                <a:lnTo>
                  <a:pt x="1967390" y="1063526"/>
                </a:lnTo>
                <a:lnTo>
                  <a:pt x="1942280" y="1107018"/>
                </a:lnTo>
                <a:close/>
              </a:path>
              <a:path w="3978275" h="1362709">
                <a:moveTo>
                  <a:pt x="1882741" y="1214882"/>
                </a:moveTo>
                <a:lnTo>
                  <a:pt x="1835147" y="1187403"/>
                </a:lnTo>
                <a:lnTo>
                  <a:pt x="1862626" y="1139808"/>
                </a:lnTo>
                <a:lnTo>
                  <a:pt x="1910220" y="1167287"/>
                </a:lnTo>
                <a:lnTo>
                  <a:pt x="1882741" y="1214882"/>
                </a:lnTo>
                <a:close/>
              </a:path>
              <a:path w="3978275" h="1362709">
                <a:moveTo>
                  <a:pt x="1823289" y="1323061"/>
                </a:moveTo>
                <a:lnTo>
                  <a:pt x="1771181" y="1292979"/>
                </a:lnTo>
                <a:lnTo>
                  <a:pt x="1801263" y="1240871"/>
                </a:lnTo>
                <a:lnTo>
                  <a:pt x="1853371" y="1270953"/>
                </a:lnTo>
                <a:lnTo>
                  <a:pt x="1823289" y="1323061"/>
                </a:lnTo>
                <a:close/>
              </a:path>
              <a:path w="3978275" h="1362709">
                <a:moveTo>
                  <a:pt x="2642196" y="88496"/>
                </a:moveTo>
                <a:lnTo>
                  <a:pt x="2640142" y="87312"/>
                </a:lnTo>
                <a:lnTo>
                  <a:pt x="2641327" y="85263"/>
                </a:lnTo>
                <a:lnTo>
                  <a:pt x="2643380" y="86448"/>
                </a:lnTo>
                <a:lnTo>
                  <a:pt x="2642196" y="88496"/>
                </a:lnTo>
                <a:close/>
              </a:path>
              <a:path w="3978275" h="1362709">
                <a:moveTo>
                  <a:pt x="2582739" y="196685"/>
                </a:moveTo>
                <a:lnTo>
                  <a:pt x="2576177" y="192893"/>
                </a:lnTo>
                <a:lnTo>
                  <a:pt x="2579969" y="186326"/>
                </a:lnTo>
                <a:lnTo>
                  <a:pt x="2586531" y="190114"/>
                </a:lnTo>
                <a:lnTo>
                  <a:pt x="2582739" y="196685"/>
                </a:lnTo>
                <a:close/>
              </a:path>
              <a:path w="3978275" h="1362709">
                <a:moveTo>
                  <a:pt x="2523205" y="304539"/>
                </a:moveTo>
                <a:lnTo>
                  <a:pt x="2512541" y="298383"/>
                </a:lnTo>
                <a:lnTo>
                  <a:pt x="2518697" y="287714"/>
                </a:lnTo>
                <a:lnTo>
                  <a:pt x="2529361" y="293875"/>
                </a:lnTo>
                <a:lnTo>
                  <a:pt x="2523205" y="304539"/>
                </a:lnTo>
                <a:close/>
              </a:path>
              <a:path w="3978275" h="1362709">
                <a:moveTo>
                  <a:pt x="2463752" y="412728"/>
                </a:moveTo>
                <a:lnTo>
                  <a:pt x="2448570" y="403959"/>
                </a:lnTo>
                <a:lnTo>
                  <a:pt x="2457338" y="388777"/>
                </a:lnTo>
                <a:lnTo>
                  <a:pt x="2472520" y="397546"/>
                </a:lnTo>
                <a:lnTo>
                  <a:pt x="2463752" y="412728"/>
                </a:lnTo>
                <a:close/>
              </a:path>
              <a:path w="3978275" h="1362709">
                <a:moveTo>
                  <a:pt x="2404300" y="520907"/>
                </a:moveTo>
                <a:lnTo>
                  <a:pt x="2384609" y="509541"/>
                </a:lnTo>
                <a:lnTo>
                  <a:pt x="2395980" y="489845"/>
                </a:lnTo>
                <a:lnTo>
                  <a:pt x="2415671" y="501212"/>
                </a:lnTo>
                <a:lnTo>
                  <a:pt x="2404300" y="520907"/>
                </a:lnTo>
                <a:close/>
              </a:path>
              <a:path w="3978275" h="1362709">
                <a:moveTo>
                  <a:pt x="2344852" y="629095"/>
                </a:moveTo>
                <a:lnTo>
                  <a:pt x="2320644" y="615117"/>
                </a:lnTo>
                <a:lnTo>
                  <a:pt x="2334617" y="590909"/>
                </a:lnTo>
                <a:lnTo>
                  <a:pt x="2358825" y="604887"/>
                </a:lnTo>
                <a:lnTo>
                  <a:pt x="2344852" y="629095"/>
                </a:lnTo>
                <a:close/>
              </a:path>
              <a:path w="3978275" h="1362709">
                <a:moveTo>
                  <a:pt x="2285313" y="736949"/>
                </a:moveTo>
                <a:lnTo>
                  <a:pt x="2257003" y="720607"/>
                </a:lnTo>
                <a:lnTo>
                  <a:pt x="2273350" y="692297"/>
                </a:lnTo>
                <a:lnTo>
                  <a:pt x="2301660" y="708639"/>
                </a:lnTo>
                <a:lnTo>
                  <a:pt x="2285313" y="736949"/>
                </a:lnTo>
                <a:close/>
              </a:path>
              <a:path w="3978275" h="1362709">
                <a:moveTo>
                  <a:pt x="2225865" y="845138"/>
                </a:moveTo>
                <a:lnTo>
                  <a:pt x="2193037" y="826183"/>
                </a:lnTo>
                <a:lnTo>
                  <a:pt x="2211987" y="793365"/>
                </a:lnTo>
                <a:lnTo>
                  <a:pt x="2244815" y="812315"/>
                </a:lnTo>
                <a:lnTo>
                  <a:pt x="2225865" y="845138"/>
                </a:lnTo>
                <a:close/>
              </a:path>
              <a:path w="3978275" h="1362709">
                <a:moveTo>
                  <a:pt x="2166413" y="953317"/>
                </a:moveTo>
                <a:lnTo>
                  <a:pt x="2129076" y="931764"/>
                </a:lnTo>
                <a:lnTo>
                  <a:pt x="2150629" y="894428"/>
                </a:lnTo>
                <a:lnTo>
                  <a:pt x="2187965" y="915985"/>
                </a:lnTo>
                <a:lnTo>
                  <a:pt x="2166413" y="953317"/>
                </a:lnTo>
                <a:close/>
              </a:path>
              <a:path w="3978275" h="1362709">
                <a:moveTo>
                  <a:pt x="2106874" y="1061180"/>
                </a:moveTo>
                <a:lnTo>
                  <a:pt x="2065435" y="1037254"/>
                </a:lnTo>
                <a:lnTo>
                  <a:pt x="2089362" y="995815"/>
                </a:lnTo>
                <a:lnTo>
                  <a:pt x="2130800" y="1019737"/>
                </a:lnTo>
                <a:lnTo>
                  <a:pt x="2106874" y="1061180"/>
                </a:lnTo>
                <a:close/>
              </a:path>
              <a:path w="3978275" h="1362709">
                <a:moveTo>
                  <a:pt x="2047421" y="1169364"/>
                </a:moveTo>
                <a:lnTo>
                  <a:pt x="2001469" y="1142831"/>
                </a:lnTo>
                <a:lnTo>
                  <a:pt x="2027998" y="1096884"/>
                </a:lnTo>
                <a:lnTo>
                  <a:pt x="2073950" y="1123413"/>
                </a:lnTo>
                <a:lnTo>
                  <a:pt x="2047421" y="1169364"/>
                </a:lnTo>
                <a:close/>
              </a:path>
              <a:path w="3978275" h="1362709">
                <a:moveTo>
                  <a:pt x="1987887" y="1277223"/>
                </a:moveTo>
                <a:lnTo>
                  <a:pt x="1937828" y="1248321"/>
                </a:lnTo>
                <a:lnTo>
                  <a:pt x="1966731" y="1198267"/>
                </a:lnTo>
                <a:lnTo>
                  <a:pt x="2016785" y="1227164"/>
                </a:lnTo>
                <a:lnTo>
                  <a:pt x="1987887" y="1277223"/>
                </a:lnTo>
                <a:close/>
              </a:path>
              <a:path w="3978275" h="1362709">
                <a:moveTo>
                  <a:pt x="2747251" y="150518"/>
                </a:moveTo>
                <a:lnTo>
                  <a:pt x="2743149" y="148149"/>
                </a:lnTo>
                <a:lnTo>
                  <a:pt x="2745518" y="144047"/>
                </a:lnTo>
                <a:lnTo>
                  <a:pt x="2749620" y="146416"/>
                </a:lnTo>
                <a:lnTo>
                  <a:pt x="2747251" y="150518"/>
                </a:lnTo>
                <a:close/>
              </a:path>
              <a:path w="3978275" h="1362709">
                <a:moveTo>
                  <a:pt x="2687799" y="258706"/>
                </a:moveTo>
                <a:lnTo>
                  <a:pt x="2679184" y="253730"/>
                </a:lnTo>
                <a:lnTo>
                  <a:pt x="2684160" y="245115"/>
                </a:lnTo>
                <a:lnTo>
                  <a:pt x="2692775" y="250086"/>
                </a:lnTo>
                <a:lnTo>
                  <a:pt x="2687799" y="258706"/>
                </a:lnTo>
                <a:close/>
              </a:path>
              <a:path w="3978275" h="1362709">
                <a:moveTo>
                  <a:pt x="2628351" y="366890"/>
                </a:moveTo>
                <a:lnTo>
                  <a:pt x="2615218" y="359307"/>
                </a:lnTo>
                <a:lnTo>
                  <a:pt x="2622797" y="346178"/>
                </a:lnTo>
                <a:lnTo>
                  <a:pt x="2635930" y="353762"/>
                </a:lnTo>
                <a:lnTo>
                  <a:pt x="2628351" y="366890"/>
                </a:lnTo>
                <a:close/>
              </a:path>
              <a:path w="3978275" h="1362709">
                <a:moveTo>
                  <a:pt x="2568898" y="475070"/>
                </a:moveTo>
                <a:lnTo>
                  <a:pt x="2551252" y="464883"/>
                </a:lnTo>
                <a:lnTo>
                  <a:pt x="2561439" y="447242"/>
                </a:lnTo>
                <a:lnTo>
                  <a:pt x="2579080" y="457428"/>
                </a:lnTo>
                <a:lnTo>
                  <a:pt x="2568898" y="475070"/>
                </a:lnTo>
                <a:close/>
              </a:path>
              <a:path w="3978275" h="1362709">
                <a:moveTo>
                  <a:pt x="2509446" y="583258"/>
                </a:moveTo>
                <a:lnTo>
                  <a:pt x="2487291" y="570464"/>
                </a:lnTo>
                <a:lnTo>
                  <a:pt x="2500081" y="548309"/>
                </a:lnTo>
                <a:lnTo>
                  <a:pt x="2522240" y="561098"/>
                </a:lnTo>
                <a:lnTo>
                  <a:pt x="2509446" y="583258"/>
                </a:lnTo>
                <a:close/>
              </a:path>
              <a:path w="3978275" h="1362709">
                <a:moveTo>
                  <a:pt x="2449907" y="691117"/>
                </a:moveTo>
                <a:lnTo>
                  <a:pt x="2423650" y="675959"/>
                </a:lnTo>
                <a:lnTo>
                  <a:pt x="2438808" y="649697"/>
                </a:lnTo>
                <a:lnTo>
                  <a:pt x="2465070" y="664860"/>
                </a:lnTo>
                <a:lnTo>
                  <a:pt x="2449907" y="691117"/>
                </a:lnTo>
                <a:close/>
              </a:path>
              <a:path w="3978275" h="1362709">
                <a:moveTo>
                  <a:pt x="2390455" y="799296"/>
                </a:moveTo>
                <a:lnTo>
                  <a:pt x="2359685" y="781530"/>
                </a:lnTo>
                <a:lnTo>
                  <a:pt x="2377450" y="750761"/>
                </a:lnTo>
                <a:lnTo>
                  <a:pt x="2408220" y="768526"/>
                </a:lnTo>
                <a:lnTo>
                  <a:pt x="2390455" y="799296"/>
                </a:lnTo>
                <a:close/>
              </a:path>
              <a:path w="3978275" h="1362709">
                <a:moveTo>
                  <a:pt x="2330916" y="907160"/>
                </a:moveTo>
                <a:lnTo>
                  <a:pt x="2296044" y="887026"/>
                </a:lnTo>
                <a:lnTo>
                  <a:pt x="2316178" y="852149"/>
                </a:lnTo>
                <a:lnTo>
                  <a:pt x="2351050" y="872283"/>
                </a:lnTo>
                <a:lnTo>
                  <a:pt x="2330916" y="907160"/>
                </a:lnTo>
                <a:close/>
              </a:path>
              <a:path w="3978275" h="1362709">
                <a:moveTo>
                  <a:pt x="2271468" y="1015344"/>
                </a:moveTo>
                <a:lnTo>
                  <a:pt x="2232083" y="992602"/>
                </a:lnTo>
                <a:lnTo>
                  <a:pt x="2254825" y="953216"/>
                </a:lnTo>
                <a:lnTo>
                  <a:pt x="2294210" y="975953"/>
                </a:lnTo>
                <a:lnTo>
                  <a:pt x="2271468" y="1015344"/>
                </a:lnTo>
                <a:close/>
              </a:path>
              <a:path w="3978275" h="1362709">
                <a:moveTo>
                  <a:pt x="2212020" y="1123528"/>
                </a:moveTo>
                <a:lnTo>
                  <a:pt x="2168117" y="1098183"/>
                </a:lnTo>
                <a:lnTo>
                  <a:pt x="2193462" y="1054280"/>
                </a:lnTo>
                <a:lnTo>
                  <a:pt x="2237365" y="1079625"/>
                </a:lnTo>
                <a:lnTo>
                  <a:pt x="2212020" y="1123528"/>
                </a:lnTo>
                <a:close/>
              </a:path>
              <a:path w="3978275" h="1362709">
                <a:moveTo>
                  <a:pt x="2152482" y="1231386"/>
                </a:moveTo>
                <a:lnTo>
                  <a:pt x="2104476" y="1203668"/>
                </a:lnTo>
                <a:lnTo>
                  <a:pt x="2132190" y="1155668"/>
                </a:lnTo>
                <a:lnTo>
                  <a:pt x="2180195" y="1183386"/>
                </a:lnTo>
                <a:lnTo>
                  <a:pt x="2152482" y="1231386"/>
                </a:lnTo>
                <a:close/>
              </a:path>
              <a:path w="3978275" h="1362709">
                <a:moveTo>
                  <a:pt x="2093029" y="1339570"/>
                </a:moveTo>
                <a:lnTo>
                  <a:pt x="2040511" y="1309249"/>
                </a:lnTo>
                <a:lnTo>
                  <a:pt x="2070832" y="1256731"/>
                </a:lnTo>
                <a:lnTo>
                  <a:pt x="2123350" y="1287052"/>
                </a:lnTo>
                <a:lnTo>
                  <a:pt x="2093029" y="1339570"/>
                </a:lnTo>
                <a:close/>
              </a:path>
              <a:path w="3978275" h="1362709">
                <a:moveTo>
                  <a:pt x="2911936" y="105006"/>
                </a:moveTo>
                <a:lnTo>
                  <a:pt x="2909467" y="103582"/>
                </a:lnTo>
                <a:lnTo>
                  <a:pt x="2910891" y="101123"/>
                </a:lnTo>
                <a:lnTo>
                  <a:pt x="2913355" y="102546"/>
                </a:lnTo>
                <a:lnTo>
                  <a:pt x="2911936" y="105006"/>
                </a:lnTo>
                <a:close/>
              </a:path>
              <a:path w="3978275" h="1362709">
                <a:moveTo>
                  <a:pt x="2852398" y="212869"/>
                </a:moveTo>
                <a:lnTo>
                  <a:pt x="2845827" y="209077"/>
                </a:lnTo>
                <a:lnTo>
                  <a:pt x="2849619" y="202510"/>
                </a:lnTo>
                <a:lnTo>
                  <a:pt x="2856185" y="206303"/>
                </a:lnTo>
                <a:lnTo>
                  <a:pt x="2852398" y="212869"/>
                </a:lnTo>
                <a:close/>
              </a:path>
              <a:path w="3978275" h="1362709">
                <a:moveTo>
                  <a:pt x="2792945" y="321048"/>
                </a:moveTo>
                <a:lnTo>
                  <a:pt x="2781866" y="314653"/>
                </a:lnTo>
                <a:lnTo>
                  <a:pt x="2788260" y="303578"/>
                </a:lnTo>
                <a:lnTo>
                  <a:pt x="2799340" y="309973"/>
                </a:lnTo>
                <a:lnTo>
                  <a:pt x="2792945" y="321048"/>
                </a:lnTo>
                <a:close/>
              </a:path>
              <a:path w="3978275" h="1362709">
                <a:moveTo>
                  <a:pt x="2733407" y="428907"/>
                </a:moveTo>
                <a:lnTo>
                  <a:pt x="2718225" y="420144"/>
                </a:lnTo>
                <a:lnTo>
                  <a:pt x="2726988" y="404966"/>
                </a:lnTo>
                <a:lnTo>
                  <a:pt x="2742170" y="413730"/>
                </a:lnTo>
                <a:lnTo>
                  <a:pt x="2733407" y="428907"/>
                </a:lnTo>
                <a:close/>
              </a:path>
              <a:path w="3978275" h="1362709">
                <a:moveTo>
                  <a:pt x="2674045" y="537420"/>
                </a:moveTo>
                <a:lnTo>
                  <a:pt x="2653939" y="525811"/>
                </a:lnTo>
                <a:lnTo>
                  <a:pt x="2665549" y="505705"/>
                </a:lnTo>
                <a:lnTo>
                  <a:pt x="2685650" y="517315"/>
                </a:lnTo>
                <a:lnTo>
                  <a:pt x="2674045" y="537420"/>
                </a:lnTo>
                <a:close/>
              </a:path>
              <a:path w="3978275" h="1362709">
                <a:moveTo>
                  <a:pt x="2614506" y="645279"/>
                </a:moveTo>
                <a:lnTo>
                  <a:pt x="2590298" y="631301"/>
                </a:lnTo>
                <a:lnTo>
                  <a:pt x="2604277" y="607097"/>
                </a:lnTo>
                <a:lnTo>
                  <a:pt x="2628480" y="621071"/>
                </a:lnTo>
                <a:lnTo>
                  <a:pt x="2614506" y="645279"/>
                </a:lnTo>
                <a:close/>
              </a:path>
              <a:path w="3978275" h="1362709">
                <a:moveTo>
                  <a:pt x="2555054" y="753458"/>
                </a:moveTo>
                <a:lnTo>
                  <a:pt x="2526333" y="736877"/>
                </a:lnTo>
                <a:lnTo>
                  <a:pt x="2542914" y="708161"/>
                </a:lnTo>
                <a:lnTo>
                  <a:pt x="2571635" y="724742"/>
                </a:lnTo>
                <a:lnTo>
                  <a:pt x="2555054" y="753458"/>
                </a:lnTo>
                <a:close/>
              </a:path>
              <a:path w="3978275" h="1362709">
                <a:moveTo>
                  <a:pt x="2495515" y="861322"/>
                </a:moveTo>
                <a:lnTo>
                  <a:pt x="2462692" y="842372"/>
                </a:lnTo>
                <a:lnTo>
                  <a:pt x="2481642" y="809549"/>
                </a:lnTo>
                <a:lnTo>
                  <a:pt x="2514465" y="828499"/>
                </a:lnTo>
                <a:lnTo>
                  <a:pt x="2495515" y="861322"/>
                </a:lnTo>
                <a:close/>
              </a:path>
              <a:path w="3978275" h="1362709">
                <a:moveTo>
                  <a:pt x="2436067" y="969501"/>
                </a:moveTo>
                <a:lnTo>
                  <a:pt x="2398726" y="947944"/>
                </a:lnTo>
                <a:lnTo>
                  <a:pt x="2420284" y="910612"/>
                </a:lnTo>
                <a:lnTo>
                  <a:pt x="2457620" y="932170"/>
                </a:lnTo>
                <a:lnTo>
                  <a:pt x="2436067" y="969501"/>
                </a:lnTo>
                <a:close/>
              </a:path>
              <a:path w="3978275" h="1362709">
                <a:moveTo>
                  <a:pt x="2376529" y="1077365"/>
                </a:moveTo>
                <a:lnTo>
                  <a:pt x="2335085" y="1053439"/>
                </a:lnTo>
                <a:lnTo>
                  <a:pt x="2359012" y="1012000"/>
                </a:lnTo>
                <a:lnTo>
                  <a:pt x="2400450" y="1035926"/>
                </a:lnTo>
                <a:lnTo>
                  <a:pt x="2376529" y="1077365"/>
                </a:lnTo>
                <a:close/>
              </a:path>
              <a:path w="3978275" h="1362709">
                <a:moveTo>
                  <a:pt x="2317072" y="1185549"/>
                </a:moveTo>
                <a:lnTo>
                  <a:pt x="2271125" y="1159020"/>
                </a:lnTo>
                <a:lnTo>
                  <a:pt x="2297654" y="1113068"/>
                </a:lnTo>
                <a:lnTo>
                  <a:pt x="2343605" y="1139597"/>
                </a:lnTo>
                <a:lnTo>
                  <a:pt x="2317072" y="1185549"/>
                </a:lnTo>
                <a:close/>
              </a:path>
              <a:path w="3978275" h="1362709">
                <a:moveTo>
                  <a:pt x="2257624" y="1293733"/>
                </a:moveTo>
                <a:lnTo>
                  <a:pt x="2207159" y="1264596"/>
                </a:lnTo>
                <a:lnTo>
                  <a:pt x="2236295" y="1214131"/>
                </a:lnTo>
                <a:lnTo>
                  <a:pt x="2286760" y="1243268"/>
                </a:lnTo>
                <a:lnTo>
                  <a:pt x="2257624" y="1293733"/>
                </a:lnTo>
                <a:close/>
              </a:path>
              <a:path w="3978275" h="1362709">
                <a:moveTo>
                  <a:pt x="3016988" y="167027"/>
                </a:moveTo>
                <a:lnTo>
                  <a:pt x="3012480" y="164424"/>
                </a:lnTo>
                <a:lnTo>
                  <a:pt x="3015082" y="159911"/>
                </a:lnTo>
                <a:lnTo>
                  <a:pt x="3019595" y="162514"/>
                </a:lnTo>
                <a:lnTo>
                  <a:pt x="3016988" y="167027"/>
                </a:lnTo>
                <a:close/>
              </a:path>
              <a:path w="3978275" h="1362709">
                <a:moveTo>
                  <a:pt x="2957540" y="275216"/>
                </a:moveTo>
                <a:lnTo>
                  <a:pt x="2948514" y="270005"/>
                </a:lnTo>
                <a:lnTo>
                  <a:pt x="2953729" y="260974"/>
                </a:lnTo>
                <a:lnTo>
                  <a:pt x="2962750" y="266185"/>
                </a:lnTo>
                <a:lnTo>
                  <a:pt x="2957540" y="275216"/>
                </a:lnTo>
                <a:close/>
              </a:path>
              <a:path w="3978275" h="1362709">
                <a:moveTo>
                  <a:pt x="2898001" y="383070"/>
                </a:moveTo>
                <a:lnTo>
                  <a:pt x="2884873" y="375491"/>
                </a:lnTo>
                <a:lnTo>
                  <a:pt x="2892452" y="362367"/>
                </a:lnTo>
                <a:lnTo>
                  <a:pt x="2905580" y="369946"/>
                </a:lnTo>
                <a:lnTo>
                  <a:pt x="2898001" y="383070"/>
                </a:lnTo>
                <a:close/>
              </a:path>
              <a:path w="3978275" h="1362709">
                <a:moveTo>
                  <a:pt x="2838554" y="491259"/>
                </a:moveTo>
                <a:lnTo>
                  <a:pt x="2820907" y="481072"/>
                </a:lnTo>
                <a:lnTo>
                  <a:pt x="2831094" y="463430"/>
                </a:lnTo>
                <a:lnTo>
                  <a:pt x="2848740" y="473617"/>
                </a:lnTo>
                <a:lnTo>
                  <a:pt x="2838554" y="491259"/>
                </a:lnTo>
                <a:close/>
              </a:path>
              <a:path w="3978275" h="1362709">
                <a:moveTo>
                  <a:pt x="2779101" y="599437"/>
                </a:moveTo>
                <a:lnTo>
                  <a:pt x="2756942" y="586648"/>
                </a:lnTo>
                <a:lnTo>
                  <a:pt x="2769736" y="564494"/>
                </a:lnTo>
                <a:lnTo>
                  <a:pt x="2791890" y="577283"/>
                </a:lnTo>
                <a:lnTo>
                  <a:pt x="2779101" y="599437"/>
                </a:lnTo>
                <a:close/>
              </a:path>
              <a:path w="3978275" h="1362709">
                <a:moveTo>
                  <a:pt x="2719648" y="707621"/>
                </a:moveTo>
                <a:lnTo>
                  <a:pt x="2692981" y="692224"/>
                </a:lnTo>
                <a:lnTo>
                  <a:pt x="2708378" y="665557"/>
                </a:lnTo>
                <a:lnTo>
                  <a:pt x="2735045" y="680954"/>
                </a:lnTo>
                <a:lnTo>
                  <a:pt x="2719648" y="707621"/>
                </a:lnTo>
                <a:close/>
              </a:path>
              <a:path w="3978275" h="1362709">
                <a:moveTo>
                  <a:pt x="2660200" y="815810"/>
                </a:moveTo>
                <a:lnTo>
                  <a:pt x="2629015" y="797806"/>
                </a:lnTo>
                <a:lnTo>
                  <a:pt x="2647019" y="766620"/>
                </a:lnTo>
                <a:lnTo>
                  <a:pt x="2678205" y="784625"/>
                </a:lnTo>
                <a:lnTo>
                  <a:pt x="2660200" y="815810"/>
                </a:lnTo>
                <a:close/>
              </a:path>
              <a:path w="3978275" h="1362709">
                <a:moveTo>
                  <a:pt x="2600662" y="923669"/>
                </a:moveTo>
                <a:lnTo>
                  <a:pt x="2565374" y="903296"/>
                </a:lnTo>
                <a:lnTo>
                  <a:pt x="2585747" y="868008"/>
                </a:lnTo>
                <a:lnTo>
                  <a:pt x="2621035" y="888381"/>
                </a:lnTo>
                <a:lnTo>
                  <a:pt x="2600662" y="923669"/>
                </a:lnTo>
                <a:close/>
              </a:path>
              <a:path w="3978275" h="1362709">
                <a:moveTo>
                  <a:pt x="2541209" y="1031853"/>
                </a:moveTo>
                <a:lnTo>
                  <a:pt x="2501409" y="1008872"/>
                </a:lnTo>
                <a:lnTo>
                  <a:pt x="2524389" y="969072"/>
                </a:lnTo>
                <a:lnTo>
                  <a:pt x="2564185" y="992052"/>
                </a:lnTo>
                <a:lnTo>
                  <a:pt x="2541209" y="1031853"/>
                </a:lnTo>
                <a:close/>
              </a:path>
              <a:path w="3978275" h="1362709">
                <a:moveTo>
                  <a:pt x="2481671" y="1139712"/>
                </a:moveTo>
                <a:lnTo>
                  <a:pt x="2437768" y="1114362"/>
                </a:lnTo>
                <a:lnTo>
                  <a:pt x="2463112" y="1070464"/>
                </a:lnTo>
                <a:lnTo>
                  <a:pt x="2507015" y="1095809"/>
                </a:lnTo>
                <a:lnTo>
                  <a:pt x="2481671" y="1139712"/>
                </a:lnTo>
                <a:close/>
              </a:path>
              <a:path w="3978275" h="1362709">
                <a:moveTo>
                  <a:pt x="2422223" y="1247896"/>
                </a:moveTo>
                <a:lnTo>
                  <a:pt x="2373807" y="1219943"/>
                </a:lnTo>
                <a:lnTo>
                  <a:pt x="2401759" y="1171528"/>
                </a:lnTo>
                <a:lnTo>
                  <a:pt x="2450175" y="1199480"/>
                </a:lnTo>
                <a:lnTo>
                  <a:pt x="2422223" y="1247896"/>
                </a:lnTo>
                <a:close/>
              </a:path>
              <a:path w="3978275" h="1362709">
                <a:moveTo>
                  <a:pt x="2362765" y="1356080"/>
                </a:moveTo>
                <a:lnTo>
                  <a:pt x="2309841" y="1325520"/>
                </a:lnTo>
                <a:lnTo>
                  <a:pt x="2340401" y="1272591"/>
                </a:lnTo>
                <a:lnTo>
                  <a:pt x="2393325" y="1303151"/>
                </a:lnTo>
                <a:lnTo>
                  <a:pt x="2362765" y="1356080"/>
                </a:lnTo>
                <a:close/>
              </a:path>
              <a:path w="3978275" h="1362709">
                <a:moveTo>
                  <a:pt x="3181587" y="121190"/>
                </a:moveTo>
                <a:lnTo>
                  <a:pt x="3179127" y="119767"/>
                </a:lnTo>
                <a:lnTo>
                  <a:pt x="3180546" y="117307"/>
                </a:lnTo>
                <a:lnTo>
                  <a:pt x="3183005" y="118731"/>
                </a:lnTo>
                <a:lnTo>
                  <a:pt x="3181587" y="121190"/>
                </a:lnTo>
                <a:close/>
              </a:path>
              <a:path w="3978275" h="1362709">
                <a:moveTo>
                  <a:pt x="3122134" y="229379"/>
                </a:moveTo>
                <a:lnTo>
                  <a:pt x="3115157" y="225348"/>
                </a:lnTo>
                <a:lnTo>
                  <a:pt x="3119188" y="218371"/>
                </a:lnTo>
                <a:lnTo>
                  <a:pt x="3126165" y="222401"/>
                </a:lnTo>
                <a:lnTo>
                  <a:pt x="3122134" y="229379"/>
                </a:lnTo>
                <a:close/>
              </a:path>
              <a:path w="3978275" h="1362709">
                <a:moveTo>
                  <a:pt x="3062596" y="337237"/>
                </a:moveTo>
                <a:lnTo>
                  <a:pt x="3051516" y="330843"/>
                </a:lnTo>
                <a:lnTo>
                  <a:pt x="3057916" y="319758"/>
                </a:lnTo>
                <a:lnTo>
                  <a:pt x="3068995" y="326158"/>
                </a:lnTo>
                <a:lnTo>
                  <a:pt x="3062596" y="337237"/>
                </a:lnTo>
                <a:close/>
              </a:path>
              <a:path w="3978275" h="1362709">
                <a:moveTo>
                  <a:pt x="3003143" y="445417"/>
                </a:moveTo>
                <a:lnTo>
                  <a:pt x="2987555" y="436419"/>
                </a:lnTo>
                <a:lnTo>
                  <a:pt x="2996557" y="420826"/>
                </a:lnTo>
                <a:lnTo>
                  <a:pt x="3012145" y="429824"/>
                </a:lnTo>
                <a:lnTo>
                  <a:pt x="3003143" y="445417"/>
                </a:lnTo>
                <a:close/>
              </a:path>
              <a:path w="3978275" h="1362709">
                <a:moveTo>
                  <a:pt x="2943695" y="553600"/>
                </a:moveTo>
                <a:lnTo>
                  <a:pt x="2923590" y="541995"/>
                </a:lnTo>
                <a:lnTo>
                  <a:pt x="2935199" y="521890"/>
                </a:lnTo>
                <a:lnTo>
                  <a:pt x="2955305" y="533495"/>
                </a:lnTo>
                <a:lnTo>
                  <a:pt x="2943695" y="553600"/>
                </a:lnTo>
                <a:close/>
              </a:path>
              <a:path w="3978275" h="1362709">
                <a:moveTo>
                  <a:pt x="2884243" y="661789"/>
                </a:moveTo>
                <a:lnTo>
                  <a:pt x="2859629" y="647576"/>
                </a:lnTo>
                <a:lnTo>
                  <a:pt x="2873841" y="622958"/>
                </a:lnTo>
                <a:lnTo>
                  <a:pt x="2898455" y="637170"/>
                </a:lnTo>
                <a:lnTo>
                  <a:pt x="2884243" y="661789"/>
                </a:lnTo>
                <a:close/>
              </a:path>
              <a:path w="3978275" h="1362709">
                <a:moveTo>
                  <a:pt x="2824790" y="769968"/>
                </a:moveTo>
                <a:lnTo>
                  <a:pt x="2795663" y="753153"/>
                </a:lnTo>
                <a:lnTo>
                  <a:pt x="2812483" y="724021"/>
                </a:lnTo>
                <a:lnTo>
                  <a:pt x="2841610" y="740841"/>
                </a:lnTo>
                <a:lnTo>
                  <a:pt x="2824790" y="769968"/>
                </a:lnTo>
                <a:close/>
              </a:path>
              <a:path w="3978275" h="1362709">
                <a:moveTo>
                  <a:pt x="2765256" y="877832"/>
                </a:moveTo>
                <a:lnTo>
                  <a:pt x="2732022" y="858643"/>
                </a:lnTo>
                <a:lnTo>
                  <a:pt x="2751211" y="825409"/>
                </a:lnTo>
                <a:lnTo>
                  <a:pt x="2784445" y="844593"/>
                </a:lnTo>
                <a:lnTo>
                  <a:pt x="2765256" y="877832"/>
                </a:lnTo>
                <a:close/>
              </a:path>
              <a:path w="3978275" h="1362709">
                <a:moveTo>
                  <a:pt x="2705804" y="986011"/>
                </a:moveTo>
                <a:lnTo>
                  <a:pt x="2668057" y="964219"/>
                </a:lnTo>
                <a:lnTo>
                  <a:pt x="2689848" y="926477"/>
                </a:lnTo>
                <a:lnTo>
                  <a:pt x="2727595" y="948268"/>
                </a:lnTo>
                <a:lnTo>
                  <a:pt x="2705804" y="986011"/>
                </a:lnTo>
                <a:close/>
              </a:path>
              <a:path w="3978275" h="1362709">
                <a:moveTo>
                  <a:pt x="2646265" y="1093874"/>
                </a:moveTo>
                <a:lnTo>
                  <a:pt x="2604415" y="1069710"/>
                </a:lnTo>
                <a:lnTo>
                  <a:pt x="2628581" y="1027860"/>
                </a:lnTo>
                <a:lnTo>
                  <a:pt x="2670430" y="1052025"/>
                </a:lnTo>
                <a:lnTo>
                  <a:pt x="2646265" y="1093874"/>
                </a:lnTo>
                <a:close/>
              </a:path>
              <a:path w="3978275" h="1362709">
                <a:moveTo>
                  <a:pt x="2586817" y="1202058"/>
                </a:moveTo>
                <a:lnTo>
                  <a:pt x="2540455" y="1175291"/>
                </a:lnTo>
                <a:lnTo>
                  <a:pt x="2567222" y="1128928"/>
                </a:lnTo>
                <a:lnTo>
                  <a:pt x="2613585" y="1155696"/>
                </a:lnTo>
                <a:lnTo>
                  <a:pt x="2586817" y="1202058"/>
                </a:lnTo>
                <a:close/>
              </a:path>
              <a:path w="3978275" h="1362709">
                <a:moveTo>
                  <a:pt x="2527279" y="1309917"/>
                </a:moveTo>
                <a:lnTo>
                  <a:pt x="2476814" y="1280781"/>
                </a:lnTo>
                <a:lnTo>
                  <a:pt x="2505950" y="1230316"/>
                </a:lnTo>
                <a:lnTo>
                  <a:pt x="2556415" y="1259453"/>
                </a:lnTo>
                <a:lnTo>
                  <a:pt x="2527279" y="1309917"/>
                </a:lnTo>
                <a:close/>
              </a:path>
              <a:path w="3978275" h="1362709">
                <a:moveTo>
                  <a:pt x="3286733" y="183541"/>
                </a:moveTo>
                <a:lnTo>
                  <a:pt x="3281805" y="180694"/>
                </a:lnTo>
                <a:lnTo>
                  <a:pt x="3284647" y="175771"/>
                </a:lnTo>
                <a:lnTo>
                  <a:pt x="3289575" y="178617"/>
                </a:lnTo>
                <a:lnTo>
                  <a:pt x="3286733" y="183541"/>
                </a:lnTo>
                <a:close/>
              </a:path>
              <a:path w="3978275" h="1362709">
                <a:moveTo>
                  <a:pt x="3227195" y="291400"/>
                </a:moveTo>
                <a:lnTo>
                  <a:pt x="3218164" y="286185"/>
                </a:lnTo>
                <a:lnTo>
                  <a:pt x="3223379" y="277159"/>
                </a:lnTo>
                <a:lnTo>
                  <a:pt x="3232405" y="282369"/>
                </a:lnTo>
                <a:lnTo>
                  <a:pt x="3227195" y="291400"/>
                </a:lnTo>
                <a:close/>
              </a:path>
              <a:path w="3978275" h="1362709">
                <a:moveTo>
                  <a:pt x="3167742" y="399579"/>
                </a:moveTo>
                <a:lnTo>
                  <a:pt x="3154203" y="391766"/>
                </a:lnTo>
                <a:lnTo>
                  <a:pt x="3162021" y="378222"/>
                </a:lnTo>
                <a:lnTo>
                  <a:pt x="3175560" y="386040"/>
                </a:lnTo>
                <a:lnTo>
                  <a:pt x="3167742" y="399579"/>
                </a:lnTo>
                <a:close/>
              </a:path>
              <a:path w="3978275" h="1362709">
                <a:moveTo>
                  <a:pt x="3108290" y="507767"/>
                </a:moveTo>
                <a:lnTo>
                  <a:pt x="3090238" y="497342"/>
                </a:lnTo>
                <a:lnTo>
                  <a:pt x="3100663" y="479290"/>
                </a:lnTo>
                <a:lnTo>
                  <a:pt x="3118715" y="489715"/>
                </a:lnTo>
                <a:lnTo>
                  <a:pt x="3108290" y="507767"/>
                </a:lnTo>
                <a:close/>
              </a:path>
              <a:path w="3978275" h="1362709">
                <a:moveTo>
                  <a:pt x="3048837" y="615947"/>
                </a:moveTo>
                <a:lnTo>
                  <a:pt x="3026272" y="602918"/>
                </a:lnTo>
                <a:lnTo>
                  <a:pt x="3039300" y="580353"/>
                </a:lnTo>
                <a:lnTo>
                  <a:pt x="3061865" y="593382"/>
                </a:lnTo>
                <a:lnTo>
                  <a:pt x="3048837" y="615947"/>
                </a:lnTo>
                <a:close/>
              </a:path>
              <a:path w="3978275" h="1362709">
                <a:moveTo>
                  <a:pt x="2989298" y="723810"/>
                </a:moveTo>
                <a:lnTo>
                  <a:pt x="2962631" y="708413"/>
                </a:lnTo>
                <a:lnTo>
                  <a:pt x="2978028" y="681746"/>
                </a:lnTo>
                <a:lnTo>
                  <a:pt x="3004695" y="697143"/>
                </a:lnTo>
                <a:lnTo>
                  <a:pt x="2989298" y="723810"/>
                </a:lnTo>
                <a:close/>
              </a:path>
              <a:path w="3978275" h="1362709">
                <a:moveTo>
                  <a:pt x="2929850" y="831990"/>
                </a:moveTo>
                <a:lnTo>
                  <a:pt x="2898670" y="813990"/>
                </a:lnTo>
                <a:lnTo>
                  <a:pt x="2916674" y="782809"/>
                </a:lnTo>
                <a:lnTo>
                  <a:pt x="2947855" y="800814"/>
                </a:lnTo>
                <a:lnTo>
                  <a:pt x="2929850" y="831990"/>
                </a:lnTo>
                <a:close/>
              </a:path>
              <a:path w="3978275" h="1362709">
                <a:moveTo>
                  <a:pt x="2870403" y="940173"/>
                </a:moveTo>
                <a:lnTo>
                  <a:pt x="2834704" y="919566"/>
                </a:lnTo>
                <a:lnTo>
                  <a:pt x="2855311" y="883873"/>
                </a:lnTo>
                <a:lnTo>
                  <a:pt x="2891010" y="904485"/>
                </a:lnTo>
                <a:lnTo>
                  <a:pt x="2870403" y="940173"/>
                </a:lnTo>
                <a:close/>
              </a:path>
              <a:path w="3978275" h="1362709">
                <a:moveTo>
                  <a:pt x="2810864" y="1048037"/>
                </a:moveTo>
                <a:lnTo>
                  <a:pt x="2771063" y="1025056"/>
                </a:lnTo>
                <a:lnTo>
                  <a:pt x="2794039" y="985260"/>
                </a:lnTo>
                <a:lnTo>
                  <a:pt x="2833840" y="1008241"/>
                </a:lnTo>
                <a:lnTo>
                  <a:pt x="2810864" y="1048037"/>
                </a:lnTo>
                <a:close/>
              </a:path>
              <a:path w="3978275" h="1362709">
                <a:moveTo>
                  <a:pt x="2751407" y="1156221"/>
                </a:moveTo>
                <a:lnTo>
                  <a:pt x="2707098" y="1130637"/>
                </a:lnTo>
                <a:lnTo>
                  <a:pt x="2732681" y="1086324"/>
                </a:lnTo>
                <a:lnTo>
                  <a:pt x="2776990" y="1111907"/>
                </a:lnTo>
                <a:lnTo>
                  <a:pt x="2751407" y="1156221"/>
                </a:lnTo>
                <a:close/>
              </a:path>
              <a:path w="3978275" h="1362709">
                <a:moveTo>
                  <a:pt x="2691873" y="1264075"/>
                </a:moveTo>
                <a:lnTo>
                  <a:pt x="2643457" y="1236123"/>
                </a:lnTo>
                <a:lnTo>
                  <a:pt x="2671409" y="1187712"/>
                </a:lnTo>
                <a:lnTo>
                  <a:pt x="2719825" y="1215664"/>
                </a:lnTo>
                <a:lnTo>
                  <a:pt x="2691873" y="1264075"/>
                </a:lnTo>
                <a:close/>
              </a:path>
              <a:path w="3978275" h="1362709">
                <a:moveTo>
                  <a:pt x="3451328" y="137699"/>
                </a:moveTo>
                <a:lnTo>
                  <a:pt x="3448458" y="136042"/>
                </a:lnTo>
                <a:lnTo>
                  <a:pt x="3450115" y="133171"/>
                </a:lnTo>
                <a:lnTo>
                  <a:pt x="3452985" y="134828"/>
                </a:lnTo>
                <a:lnTo>
                  <a:pt x="3451328" y="137699"/>
                </a:lnTo>
                <a:close/>
              </a:path>
              <a:path w="3978275" h="1362709">
                <a:moveTo>
                  <a:pt x="3391789" y="245557"/>
                </a:moveTo>
                <a:lnTo>
                  <a:pt x="3384812" y="241532"/>
                </a:lnTo>
                <a:lnTo>
                  <a:pt x="3388838" y="234559"/>
                </a:lnTo>
                <a:lnTo>
                  <a:pt x="3395815" y="238585"/>
                </a:lnTo>
                <a:lnTo>
                  <a:pt x="3391789" y="245557"/>
                </a:lnTo>
                <a:close/>
              </a:path>
              <a:path w="3978275" h="1362709">
                <a:moveTo>
                  <a:pt x="3332337" y="353741"/>
                </a:moveTo>
                <a:lnTo>
                  <a:pt x="3320851" y="347108"/>
                </a:lnTo>
                <a:lnTo>
                  <a:pt x="3327480" y="335623"/>
                </a:lnTo>
                <a:lnTo>
                  <a:pt x="3338970" y="342256"/>
                </a:lnTo>
                <a:lnTo>
                  <a:pt x="3332337" y="353741"/>
                </a:lnTo>
                <a:close/>
              </a:path>
              <a:path w="3978275" h="1362709">
                <a:moveTo>
                  <a:pt x="3272889" y="461930"/>
                </a:moveTo>
                <a:lnTo>
                  <a:pt x="3256885" y="452689"/>
                </a:lnTo>
                <a:lnTo>
                  <a:pt x="3266126" y="436691"/>
                </a:lnTo>
                <a:lnTo>
                  <a:pt x="3282125" y="445927"/>
                </a:lnTo>
                <a:lnTo>
                  <a:pt x="3272889" y="461930"/>
                </a:lnTo>
                <a:close/>
              </a:path>
              <a:path w="3978275" h="1362709">
                <a:moveTo>
                  <a:pt x="3213436" y="570109"/>
                </a:moveTo>
                <a:lnTo>
                  <a:pt x="3192920" y="558266"/>
                </a:lnTo>
                <a:lnTo>
                  <a:pt x="3204763" y="537754"/>
                </a:lnTo>
                <a:lnTo>
                  <a:pt x="3225280" y="549598"/>
                </a:lnTo>
                <a:lnTo>
                  <a:pt x="3213436" y="570109"/>
                </a:lnTo>
                <a:close/>
              </a:path>
              <a:path w="3978275" h="1362709">
                <a:moveTo>
                  <a:pt x="3153984" y="678298"/>
                </a:moveTo>
                <a:lnTo>
                  <a:pt x="3128954" y="663847"/>
                </a:lnTo>
                <a:lnTo>
                  <a:pt x="3143405" y="638817"/>
                </a:lnTo>
                <a:lnTo>
                  <a:pt x="3168435" y="653268"/>
                </a:lnTo>
                <a:lnTo>
                  <a:pt x="3153984" y="678298"/>
                </a:lnTo>
                <a:close/>
              </a:path>
              <a:path w="3978275" h="1362709">
                <a:moveTo>
                  <a:pt x="3094449" y="786152"/>
                </a:moveTo>
                <a:lnTo>
                  <a:pt x="3065313" y="769332"/>
                </a:lnTo>
                <a:lnTo>
                  <a:pt x="3082133" y="740205"/>
                </a:lnTo>
                <a:lnTo>
                  <a:pt x="3111265" y="757025"/>
                </a:lnTo>
                <a:lnTo>
                  <a:pt x="3094449" y="786152"/>
                </a:lnTo>
                <a:close/>
              </a:path>
              <a:path w="3978275" h="1362709">
                <a:moveTo>
                  <a:pt x="3034992" y="894341"/>
                </a:moveTo>
                <a:lnTo>
                  <a:pt x="3001352" y="874918"/>
                </a:lnTo>
                <a:lnTo>
                  <a:pt x="3020775" y="841269"/>
                </a:lnTo>
                <a:lnTo>
                  <a:pt x="3054420" y="860691"/>
                </a:lnTo>
                <a:lnTo>
                  <a:pt x="3034992" y="894341"/>
                </a:lnTo>
                <a:close/>
              </a:path>
              <a:path w="3978275" h="1362709">
                <a:moveTo>
                  <a:pt x="2975459" y="1002195"/>
                </a:moveTo>
                <a:lnTo>
                  <a:pt x="2937711" y="980404"/>
                </a:lnTo>
                <a:lnTo>
                  <a:pt x="2959503" y="942661"/>
                </a:lnTo>
                <a:lnTo>
                  <a:pt x="2997250" y="964453"/>
                </a:lnTo>
                <a:lnTo>
                  <a:pt x="2975459" y="1002195"/>
                </a:lnTo>
                <a:close/>
              </a:path>
              <a:path w="3978275" h="1362709">
                <a:moveTo>
                  <a:pt x="2916006" y="1110384"/>
                </a:moveTo>
                <a:lnTo>
                  <a:pt x="2873746" y="1085985"/>
                </a:lnTo>
                <a:lnTo>
                  <a:pt x="2898145" y="1043724"/>
                </a:lnTo>
                <a:lnTo>
                  <a:pt x="2940405" y="1068123"/>
                </a:lnTo>
                <a:lnTo>
                  <a:pt x="2916006" y="1110384"/>
                </a:lnTo>
                <a:close/>
              </a:path>
              <a:path w="3978275" h="1362709">
                <a:moveTo>
                  <a:pt x="2856467" y="1218243"/>
                </a:moveTo>
                <a:lnTo>
                  <a:pt x="2810105" y="1191475"/>
                </a:lnTo>
                <a:lnTo>
                  <a:pt x="2836873" y="1145112"/>
                </a:lnTo>
                <a:lnTo>
                  <a:pt x="2883235" y="1171880"/>
                </a:lnTo>
                <a:lnTo>
                  <a:pt x="2856467" y="1218243"/>
                </a:lnTo>
                <a:close/>
              </a:path>
              <a:path w="3978275" h="1362709">
                <a:moveTo>
                  <a:pt x="2797019" y="1326427"/>
                </a:moveTo>
                <a:lnTo>
                  <a:pt x="2746144" y="1297056"/>
                </a:lnTo>
                <a:lnTo>
                  <a:pt x="2775515" y="1246180"/>
                </a:lnTo>
                <a:lnTo>
                  <a:pt x="2826390" y="1275551"/>
                </a:lnTo>
                <a:lnTo>
                  <a:pt x="2797019" y="1326427"/>
                </a:lnTo>
                <a:close/>
              </a:path>
              <a:path w="3978275" h="1362709">
                <a:moveTo>
                  <a:pt x="3556384" y="199720"/>
                </a:moveTo>
                <a:lnTo>
                  <a:pt x="3551465" y="196878"/>
                </a:lnTo>
                <a:lnTo>
                  <a:pt x="3554306" y="191960"/>
                </a:lnTo>
                <a:lnTo>
                  <a:pt x="3559225" y="194801"/>
                </a:lnTo>
                <a:lnTo>
                  <a:pt x="3556384" y="199720"/>
                </a:lnTo>
                <a:close/>
              </a:path>
              <a:path w="3978275" h="1362709">
                <a:moveTo>
                  <a:pt x="3496936" y="307909"/>
                </a:moveTo>
                <a:lnTo>
                  <a:pt x="3487494" y="302460"/>
                </a:lnTo>
                <a:lnTo>
                  <a:pt x="3492943" y="293023"/>
                </a:lnTo>
                <a:lnTo>
                  <a:pt x="3502385" y="298472"/>
                </a:lnTo>
                <a:lnTo>
                  <a:pt x="3496936" y="307909"/>
                </a:lnTo>
                <a:close/>
              </a:path>
              <a:path w="3978275" h="1362709">
                <a:moveTo>
                  <a:pt x="3437398" y="415763"/>
                </a:moveTo>
                <a:lnTo>
                  <a:pt x="3423858" y="407945"/>
                </a:lnTo>
                <a:lnTo>
                  <a:pt x="3431671" y="394411"/>
                </a:lnTo>
                <a:lnTo>
                  <a:pt x="3445215" y="402229"/>
                </a:lnTo>
                <a:lnTo>
                  <a:pt x="3437398" y="415763"/>
                </a:lnTo>
                <a:close/>
              </a:path>
              <a:path w="3978275" h="1362709">
                <a:moveTo>
                  <a:pt x="3377945" y="523952"/>
                </a:moveTo>
                <a:lnTo>
                  <a:pt x="3359888" y="513526"/>
                </a:lnTo>
                <a:lnTo>
                  <a:pt x="3370313" y="495474"/>
                </a:lnTo>
                <a:lnTo>
                  <a:pt x="3388365" y="505895"/>
                </a:lnTo>
                <a:lnTo>
                  <a:pt x="3377945" y="523952"/>
                </a:lnTo>
                <a:close/>
              </a:path>
              <a:path w="3978275" h="1362709">
                <a:moveTo>
                  <a:pt x="3318583" y="632461"/>
                </a:moveTo>
                <a:lnTo>
                  <a:pt x="3295602" y="619194"/>
                </a:lnTo>
                <a:lnTo>
                  <a:pt x="3308869" y="596213"/>
                </a:lnTo>
                <a:lnTo>
                  <a:pt x="3331850" y="609480"/>
                </a:lnTo>
                <a:lnTo>
                  <a:pt x="3318583" y="632461"/>
                </a:lnTo>
                <a:close/>
              </a:path>
              <a:path w="3978275" h="1362709">
                <a:moveTo>
                  <a:pt x="3259044" y="740320"/>
                </a:moveTo>
                <a:lnTo>
                  <a:pt x="3231961" y="724684"/>
                </a:lnTo>
                <a:lnTo>
                  <a:pt x="3247597" y="697601"/>
                </a:lnTo>
                <a:lnTo>
                  <a:pt x="3274680" y="713237"/>
                </a:lnTo>
                <a:lnTo>
                  <a:pt x="3259044" y="740320"/>
                </a:lnTo>
                <a:close/>
              </a:path>
              <a:path w="3978275" h="1362709">
                <a:moveTo>
                  <a:pt x="3199591" y="848499"/>
                </a:moveTo>
                <a:lnTo>
                  <a:pt x="3168000" y="830260"/>
                </a:lnTo>
                <a:lnTo>
                  <a:pt x="3186243" y="798669"/>
                </a:lnTo>
                <a:lnTo>
                  <a:pt x="3217830" y="816907"/>
                </a:lnTo>
                <a:lnTo>
                  <a:pt x="3199591" y="848499"/>
                </a:lnTo>
                <a:close/>
              </a:path>
              <a:path w="3978275" h="1362709">
                <a:moveTo>
                  <a:pt x="3140053" y="956362"/>
                </a:moveTo>
                <a:lnTo>
                  <a:pt x="3104359" y="935755"/>
                </a:lnTo>
                <a:lnTo>
                  <a:pt x="3124967" y="900057"/>
                </a:lnTo>
                <a:lnTo>
                  <a:pt x="3160660" y="920664"/>
                </a:lnTo>
                <a:lnTo>
                  <a:pt x="3140053" y="956362"/>
                </a:lnTo>
                <a:close/>
              </a:path>
              <a:path w="3978275" h="1362709">
                <a:moveTo>
                  <a:pt x="3080605" y="1064546"/>
                </a:moveTo>
                <a:lnTo>
                  <a:pt x="3040394" y="1041332"/>
                </a:lnTo>
                <a:lnTo>
                  <a:pt x="3063608" y="1001120"/>
                </a:lnTo>
                <a:lnTo>
                  <a:pt x="3103820" y="1024335"/>
                </a:lnTo>
                <a:lnTo>
                  <a:pt x="3080605" y="1064546"/>
                </a:lnTo>
                <a:close/>
              </a:path>
              <a:path w="3978275" h="1362709">
                <a:moveTo>
                  <a:pt x="3021067" y="1172405"/>
                </a:moveTo>
                <a:lnTo>
                  <a:pt x="2976753" y="1146822"/>
                </a:lnTo>
                <a:lnTo>
                  <a:pt x="3002336" y="1102508"/>
                </a:lnTo>
                <a:lnTo>
                  <a:pt x="3046650" y="1128092"/>
                </a:lnTo>
                <a:lnTo>
                  <a:pt x="3021067" y="1172405"/>
                </a:lnTo>
                <a:close/>
              </a:path>
              <a:path w="3978275" h="1362709">
                <a:moveTo>
                  <a:pt x="2961614" y="1280584"/>
                </a:moveTo>
                <a:lnTo>
                  <a:pt x="2912787" y="1252398"/>
                </a:lnTo>
                <a:lnTo>
                  <a:pt x="2940978" y="1203571"/>
                </a:lnTo>
                <a:lnTo>
                  <a:pt x="2989800" y="1231762"/>
                </a:lnTo>
                <a:lnTo>
                  <a:pt x="2961614" y="1280584"/>
                </a:lnTo>
                <a:close/>
              </a:path>
              <a:path w="3978275" h="1362709">
                <a:moveTo>
                  <a:pt x="3720983" y="153883"/>
                </a:moveTo>
                <a:lnTo>
                  <a:pt x="3718108" y="152226"/>
                </a:lnTo>
                <a:lnTo>
                  <a:pt x="3719765" y="149356"/>
                </a:lnTo>
                <a:lnTo>
                  <a:pt x="3722640" y="151013"/>
                </a:lnTo>
                <a:lnTo>
                  <a:pt x="3720983" y="153883"/>
                </a:lnTo>
                <a:close/>
              </a:path>
              <a:path w="3978275" h="1362709">
                <a:moveTo>
                  <a:pt x="3661525" y="262067"/>
                </a:moveTo>
                <a:lnTo>
                  <a:pt x="3654142" y="257807"/>
                </a:lnTo>
                <a:lnTo>
                  <a:pt x="3658407" y="250419"/>
                </a:lnTo>
                <a:lnTo>
                  <a:pt x="3665790" y="254684"/>
                </a:lnTo>
                <a:lnTo>
                  <a:pt x="3661525" y="262067"/>
                </a:lnTo>
                <a:close/>
              </a:path>
              <a:path w="3978275" h="1362709">
                <a:moveTo>
                  <a:pt x="3601987" y="369930"/>
                </a:moveTo>
                <a:lnTo>
                  <a:pt x="3590501" y="363297"/>
                </a:lnTo>
                <a:lnTo>
                  <a:pt x="3597135" y="351807"/>
                </a:lnTo>
                <a:lnTo>
                  <a:pt x="3608620" y="358440"/>
                </a:lnTo>
                <a:lnTo>
                  <a:pt x="3601987" y="369930"/>
                </a:lnTo>
                <a:close/>
              </a:path>
              <a:path w="3978275" h="1362709">
                <a:moveTo>
                  <a:pt x="3542539" y="478110"/>
                </a:moveTo>
                <a:lnTo>
                  <a:pt x="3526536" y="468873"/>
                </a:lnTo>
                <a:lnTo>
                  <a:pt x="3535777" y="452870"/>
                </a:lnTo>
                <a:lnTo>
                  <a:pt x="3551780" y="462111"/>
                </a:lnTo>
                <a:lnTo>
                  <a:pt x="3542539" y="478110"/>
                </a:lnTo>
                <a:close/>
              </a:path>
              <a:path w="3978275" h="1362709">
                <a:moveTo>
                  <a:pt x="3483091" y="586294"/>
                </a:moveTo>
                <a:lnTo>
                  <a:pt x="3462575" y="574450"/>
                </a:lnTo>
                <a:lnTo>
                  <a:pt x="3474419" y="553938"/>
                </a:lnTo>
                <a:lnTo>
                  <a:pt x="3494935" y="565782"/>
                </a:lnTo>
                <a:lnTo>
                  <a:pt x="3483091" y="586294"/>
                </a:lnTo>
                <a:close/>
              </a:path>
              <a:path w="3978275" h="1362709">
                <a:moveTo>
                  <a:pt x="3423634" y="694482"/>
                </a:moveTo>
                <a:lnTo>
                  <a:pt x="3398609" y="680031"/>
                </a:lnTo>
                <a:lnTo>
                  <a:pt x="3413061" y="655002"/>
                </a:lnTo>
                <a:lnTo>
                  <a:pt x="3438085" y="669448"/>
                </a:lnTo>
                <a:lnTo>
                  <a:pt x="3423634" y="694482"/>
                </a:lnTo>
                <a:close/>
              </a:path>
              <a:path w="3978275" h="1362709">
                <a:moveTo>
                  <a:pt x="3364186" y="802661"/>
                </a:moveTo>
                <a:lnTo>
                  <a:pt x="3334644" y="785607"/>
                </a:lnTo>
                <a:lnTo>
                  <a:pt x="3351698" y="756070"/>
                </a:lnTo>
                <a:lnTo>
                  <a:pt x="3381240" y="773123"/>
                </a:lnTo>
                <a:lnTo>
                  <a:pt x="3364186" y="802661"/>
                </a:lnTo>
                <a:close/>
              </a:path>
              <a:path w="3978275" h="1362709">
                <a:moveTo>
                  <a:pt x="3304647" y="910525"/>
                </a:moveTo>
                <a:lnTo>
                  <a:pt x="3271003" y="891098"/>
                </a:lnTo>
                <a:lnTo>
                  <a:pt x="3290430" y="857453"/>
                </a:lnTo>
                <a:lnTo>
                  <a:pt x="3324075" y="876880"/>
                </a:lnTo>
                <a:lnTo>
                  <a:pt x="3304647" y="910525"/>
                </a:lnTo>
                <a:close/>
              </a:path>
              <a:path w="3978275" h="1362709">
                <a:moveTo>
                  <a:pt x="3245200" y="1018709"/>
                </a:moveTo>
                <a:lnTo>
                  <a:pt x="3207042" y="996679"/>
                </a:lnTo>
                <a:lnTo>
                  <a:pt x="3229072" y="958521"/>
                </a:lnTo>
                <a:lnTo>
                  <a:pt x="3267230" y="980551"/>
                </a:lnTo>
                <a:lnTo>
                  <a:pt x="3245200" y="1018709"/>
                </a:lnTo>
                <a:close/>
              </a:path>
              <a:path w="3978275" h="1362709">
                <a:moveTo>
                  <a:pt x="3185661" y="1126568"/>
                </a:moveTo>
                <a:lnTo>
                  <a:pt x="3143401" y="1102169"/>
                </a:lnTo>
                <a:lnTo>
                  <a:pt x="3167800" y="1059909"/>
                </a:lnTo>
                <a:lnTo>
                  <a:pt x="3210060" y="1084308"/>
                </a:lnTo>
                <a:lnTo>
                  <a:pt x="3185661" y="1126568"/>
                </a:lnTo>
                <a:close/>
              </a:path>
              <a:path w="3978275" h="1362709">
                <a:moveTo>
                  <a:pt x="3126208" y="1234747"/>
                </a:moveTo>
                <a:lnTo>
                  <a:pt x="3079435" y="1207745"/>
                </a:lnTo>
                <a:lnTo>
                  <a:pt x="3106442" y="1160972"/>
                </a:lnTo>
                <a:lnTo>
                  <a:pt x="3153215" y="1187974"/>
                </a:lnTo>
                <a:lnTo>
                  <a:pt x="3126208" y="1234747"/>
                </a:lnTo>
                <a:close/>
              </a:path>
              <a:path w="3978275" h="1362709">
                <a:moveTo>
                  <a:pt x="3066760" y="1342935"/>
                </a:moveTo>
                <a:lnTo>
                  <a:pt x="3015469" y="1313321"/>
                </a:lnTo>
                <a:lnTo>
                  <a:pt x="3045079" y="1262035"/>
                </a:lnTo>
                <a:lnTo>
                  <a:pt x="3096370" y="1291644"/>
                </a:lnTo>
                <a:lnTo>
                  <a:pt x="3066760" y="1342935"/>
                </a:lnTo>
                <a:close/>
              </a:path>
              <a:path w="3978275" h="1362709">
                <a:moveTo>
                  <a:pt x="3826124" y="216230"/>
                </a:moveTo>
                <a:lnTo>
                  <a:pt x="3820790" y="213154"/>
                </a:lnTo>
                <a:lnTo>
                  <a:pt x="3823870" y="207815"/>
                </a:lnTo>
                <a:lnTo>
                  <a:pt x="3829205" y="210895"/>
                </a:lnTo>
                <a:lnTo>
                  <a:pt x="3826124" y="216230"/>
                </a:lnTo>
                <a:close/>
              </a:path>
              <a:path w="3978275" h="1362709">
                <a:moveTo>
                  <a:pt x="3766677" y="324414"/>
                </a:moveTo>
                <a:lnTo>
                  <a:pt x="3756829" y="318726"/>
                </a:lnTo>
                <a:lnTo>
                  <a:pt x="3762512" y="308883"/>
                </a:lnTo>
                <a:lnTo>
                  <a:pt x="3772360" y="314571"/>
                </a:lnTo>
                <a:lnTo>
                  <a:pt x="3766677" y="324414"/>
                </a:lnTo>
                <a:close/>
              </a:path>
              <a:path w="3978275" h="1362709">
                <a:moveTo>
                  <a:pt x="3707138" y="432273"/>
                </a:moveTo>
                <a:lnTo>
                  <a:pt x="3693188" y="424221"/>
                </a:lnTo>
                <a:lnTo>
                  <a:pt x="3701240" y="410271"/>
                </a:lnTo>
                <a:lnTo>
                  <a:pt x="3715190" y="418323"/>
                </a:lnTo>
                <a:lnTo>
                  <a:pt x="3707138" y="432273"/>
                </a:lnTo>
                <a:close/>
              </a:path>
              <a:path w="3978275" h="1362709">
                <a:moveTo>
                  <a:pt x="3647681" y="540461"/>
                </a:moveTo>
                <a:lnTo>
                  <a:pt x="3629218" y="529802"/>
                </a:lnTo>
                <a:lnTo>
                  <a:pt x="3639882" y="511334"/>
                </a:lnTo>
                <a:lnTo>
                  <a:pt x="3658345" y="521994"/>
                </a:lnTo>
                <a:lnTo>
                  <a:pt x="3647681" y="540461"/>
                </a:lnTo>
                <a:close/>
              </a:path>
              <a:path w="3978275" h="1362709">
                <a:moveTo>
                  <a:pt x="3588233" y="648640"/>
                </a:moveTo>
                <a:lnTo>
                  <a:pt x="3565257" y="635378"/>
                </a:lnTo>
                <a:lnTo>
                  <a:pt x="3578524" y="612402"/>
                </a:lnTo>
                <a:lnTo>
                  <a:pt x="3601500" y="625669"/>
                </a:lnTo>
                <a:lnTo>
                  <a:pt x="3588233" y="648640"/>
                </a:lnTo>
                <a:close/>
              </a:path>
              <a:path w="3978275" h="1362709">
                <a:moveTo>
                  <a:pt x="3528785" y="756824"/>
                </a:moveTo>
                <a:lnTo>
                  <a:pt x="3501291" y="740954"/>
                </a:lnTo>
                <a:lnTo>
                  <a:pt x="3517161" y="713466"/>
                </a:lnTo>
                <a:lnTo>
                  <a:pt x="3544655" y="729340"/>
                </a:lnTo>
                <a:lnTo>
                  <a:pt x="3528785" y="756824"/>
                </a:lnTo>
                <a:close/>
              </a:path>
              <a:path w="3978275" h="1362709">
                <a:moveTo>
                  <a:pt x="3469247" y="864688"/>
                </a:moveTo>
                <a:lnTo>
                  <a:pt x="3437651" y="846445"/>
                </a:lnTo>
                <a:lnTo>
                  <a:pt x="3455889" y="814853"/>
                </a:lnTo>
                <a:lnTo>
                  <a:pt x="3487485" y="833097"/>
                </a:lnTo>
                <a:lnTo>
                  <a:pt x="3469247" y="864688"/>
                </a:lnTo>
                <a:close/>
              </a:path>
              <a:path w="3978275" h="1362709">
                <a:moveTo>
                  <a:pt x="3409789" y="972872"/>
                </a:moveTo>
                <a:lnTo>
                  <a:pt x="3373685" y="952026"/>
                </a:lnTo>
                <a:lnTo>
                  <a:pt x="3394531" y="915917"/>
                </a:lnTo>
                <a:lnTo>
                  <a:pt x="3430635" y="936763"/>
                </a:lnTo>
                <a:lnTo>
                  <a:pt x="3409789" y="972872"/>
                </a:lnTo>
                <a:close/>
              </a:path>
              <a:path w="3978275" h="1362709">
                <a:moveTo>
                  <a:pt x="3350256" y="1080726"/>
                </a:moveTo>
                <a:lnTo>
                  <a:pt x="3310044" y="1057512"/>
                </a:lnTo>
                <a:lnTo>
                  <a:pt x="3333259" y="1017305"/>
                </a:lnTo>
                <a:lnTo>
                  <a:pt x="3373470" y="1040520"/>
                </a:lnTo>
                <a:lnTo>
                  <a:pt x="3350256" y="1080726"/>
                </a:lnTo>
                <a:close/>
              </a:path>
              <a:path w="3978275" h="1362709">
                <a:moveTo>
                  <a:pt x="3290803" y="1188914"/>
                </a:moveTo>
                <a:lnTo>
                  <a:pt x="3246083" y="1163097"/>
                </a:lnTo>
                <a:lnTo>
                  <a:pt x="3271901" y="1118373"/>
                </a:lnTo>
                <a:lnTo>
                  <a:pt x="3316625" y="1144195"/>
                </a:lnTo>
                <a:lnTo>
                  <a:pt x="3290803" y="1188914"/>
                </a:lnTo>
                <a:close/>
              </a:path>
              <a:path w="3978275" h="1362709">
                <a:moveTo>
                  <a:pt x="3231269" y="1296774"/>
                </a:moveTo>
                <a:lnTo>
                  <a:pt x="3182442" y="1268583"/>
                </a:lnTo>
                <a:lnTo>
                  <a:pt x="3210633" y="1219761"/>
                </a:lnTo>
                <a:lnTo>
                  <a:pt x="3259455" y="1247947"/>
                </a:lnTo>
                <a:lnTo>
                  <a:pt x="3231269" y="1296774"/>
                </a:lnTo>
                <a:close/>
              </a:path>
              <a:path w="3978275" h="1362709">
                <a:moveTo>
                  <a:pt x="3931180" y="278251"/>
                </a:moveTo>
                <a:lnTo>
                  <a:pt x="3923797" y="273987"/>
                </a:lnTo>
                <a:lnTo>
                  <a:pt x="3928062" y="266604"/>
                </a:lnTo>
                <a:lnTo>
                  <a:pt x="3935445" y="270868"/>
                </a:lnTo>
                <a:lnTo>
                  <a:pt x="3931180" y="278251"/>
                </a:lnTo>
                <a:close/>
              </a:path>
              <a:path w="3978275" h="1362709">
                <a:moveTo>
                  <a:pt x="3871733" y="386435"/>
                </a:moveTo>
                <a:lnTo>
                  <a:pt x="3859836" y="379568"/>
                </a:lnTo>
                <a:lnTo>
                  <a:pt x="3866704" y="367672"/>
                </a:lnTo>
                <a:lnTo>
                  <a:pt x="3878600" y="374544"/>
                </a:lnTo>
                <a:lnTo>
                  <a:pt x="3871733" y="386435"/>
                </a:lnTo>
                <a:close/>
              </a:path>
              <a:path w="3978275" h="1362709">
                <a:moveTo>
                  <a:pt x="3812280" y="494619"/>
                </a:moveTo>
                <a:lnTo>
                  <a:pt x="3795866" y="485144"/>
                </a:lnTo>
                <a:lnTo>
                  <a:pt x="3805341" y="468735"/>
                </a:lnTo>
                <a:lnTo>
                  <a:pt x="3821755" y="478210"/>
                </a:lnTo>
                <a:lnTo>
                  <a:pt x="3812280" y="494619"/>
                </a:lnTo>
                <a:close/>
              </a:path>
              <a:path w="3978275" h="1362709">
                <a:moveTo>
                  <a:pt x="3752832" y="602803"/>
                </a:moveTo>
                <a:lnTo>
                  <a:pt x="3731905" y="590725"/>
                </a:lnTo>
                <a:lnTo>
                  <a:pt x="3743987" y="569803"/>
                </a:lnTo>
                <a:lnTo>
                  <a:pt x="3764910" y="581881"/>
                </a:lnTo>
                <a:lnTo>
                  <a:pt x="3752832" y="602803"/>
                </a:lnTo>
                <a:close/>
              </a:path>
              <a:path w="3978275" h="1362709">
                <a:moveTo>
                  <a:pt x="3693375" y="710987"/>
                </a:moveTo>
                <a:lnTo>
                  <a:pt x="3667939" y="696301"/>
                </a:lnTo>
                <a:lnTo>
                  <a:pt x="3682629" y="670866"/>
                </a:lnTo>
                <a:lnTo>
                  <a:pt x="3708065" y="685552"/>
                </a:lnTo>
                <a:lnTo>
                  <a:pt x="3693375" y="710987"/>
                </a:lnTo>
                <a:close/>
              </a:path>
              <a:path w="3978275" h="1362709">
                <a:moveTo>
                  <a:pt x="3633841" y="818846"/>
                </a:moveTo>
                <a:lnTo>
                  <a:pt x="3604298" y="801792"/>
                </a:lnTo>
                <a:lnTo>
                  <a:pt x="3621352" y="772254"/>
                </a:lnTo>
                <a:lnTo>
                  <a:pt x="3650895" y="789308"/>
                </a:lnTo>
                <a:lnTo>
                  <a:pt x="3633841" y="818846"/>
                </a:lnTo>
                <a:close/>
              </a:path>
              <a:path w="3978275" h="1362709">
                <a:moveTo>
                  <a:pt x="3574388" y="927034"/>
                </a:moveTo>
                <a:lnTo>
                  <a:pt x="3540333" y="907373"/>
                </a:lnTo>
                <a:lnTo>
                  <a:pt x="3559994" y="873317"/>
                </a:lnTo>
                <a:lnTo>
                  <a:pt x="3594050" y="892979"/>
                </a:lnTo>
                <a:lnTo>
                  <a:pt x="3574388" y="927034"/>
                </a:lnTo>
                <a:close/>
              </a:path>
              <a:path w="3978275" h="1362709">
                <a:moveTo>
                  <a:pt x="3514940" y="1035218"/>
                </a:moveTo>
                <a:lnTo>
                  <a:pt x="3476372" y="1012949"/>
                </a:lnTo>
                <a:lnTo>
                  <a:pt x="3498641" y="974381"/>
                </a:lnTo>
                <a:lnTo>
                  <a:pt x="3537204" y="996650"/>
                </a:lnTo>
                <a:lnTo>
                  <a:pt x="3514940" y="1035218"/>
                </a:lnTo>
                <a:close/>
              </a:path>
              <a:path w="3978275" h="1362709">
                <a:moveTo>
                  <a:pt x="3455402" y="1143077"/>
                </a:moveTo>
                <a:lnTo>
                  <a:pt x="3412731" y="1118439"/>
                </a:lnTo>
                <a:lnTo>
                  <a:pt x="3437369" y="1075773"/>
                </a:lnTo>
                <a:lnTo>
                  <a:pt x="3480035" y="1100406"/>
                </a:lnTo>
                <a:lnTo>
                  <a:pt x="3455402" y="1143077"/>
                </a:lnTo>
                <a:close/>
              </a:path>
              <a:path w="3978275" h="1362709">
                <a:moveTo>
                  <a:pt x="3395949" y="1251256"/>
                </a:moveTo>
                <a:lnTo>
                  <a:pt x="3348765" y="1224016"/>
                </a:lnTo>
                <a:lnTo>
                  <a:pt x="3376006" y="1176837"/>
                </a:lnTo>
                <a:lnTo>
                  <a:pt x="3423189" y="1204077"/>
                </a:lnTo>
                <a:lnTo>
                  <a:pt x="3395949" y="1251256"/>
                </a:lnTo>
                <a:close/>
              </a:path>
              <a:path w="3978275" h="1362709">
                <a:moveTo>
                  <a:pt x="3336410" y="1359120"/>
                </a:moveTo>
                <a:lnTo>
                  <a:pt x="3285124" y="1329511"/>
                </a:lnTo>
                <a:lnTo>
                  <a:pt x="3314733" y="1278225"/>
                </a:lnTo>
                <a:lnTo>
                  <a:pt x="3366020" y="1307834"/>
                </a:lnTo>
                <a:lnTo>
                  <a:pt x="3336410" y="1359120"/>
                </a:lnTo>
                <a:close/>
              </a:path>
              <a:path w="3978275" h="1362709">
                <a:moveTo>
                  <a:pt x="3976789" y="448457"/>
                </a:moveTo>
                <a:lnTo>
                  <a:pt x="3962839" y="440405"/>
                </a:lnTo>
                <a:lnTo>
                  <a:pt x="3970891" y="426455"/>
                </a:lnTo>
                <a:lnTo>
                  <a:pt x="3977955" y="430535"/>
                </a:lnTo>
                <a:lnTo>
                  <a:pt x="3977955" y="446437"/>
                </a:lnTo>
                <a:lnTo>
                  <a:pt x="3976789" y="448457"/>
                </a:lnTo>
                <a:close/>
              </a:path>
              <a:path w="3978275" h="1362709">
                <a:moveTo>
                  <a:pt x="3917427" y="556965"/>
                </a:moveTo>
                <a:lnTo>
                  <a:pt x="3898553" y="546067"/>
                </a:lnTo>
                <a:lnTo>
                  <a:pt x="3909446" y="527194"/>
                </a:lnTo>
                <a:lnTo>
                  <a:pt x="3928325" y="538092"/>
                </a:lnTo>
                <a:lnTo>
                  <a:pt x="3917427" y="556965"/>
                </a:lnTo>
                <a:close/>
              </a:path>
              <a:path w="3978275" h="1362709">
                <a:moveTo>
                  <a:pt x="3857974" y="665149"/>
                </a:moveTo>
                <a:lnTo>
                  <a:pt x="3834587" y="651648"/>
                </a:lnTo>
                <a:lnTo>
                  <a:pt x="3848093" y="628262"/>
                </a:lnTo>
                <a:lnTo>
                  <a:pt x="3871475" y="641762"/>
                </a:lnTo>
                <a:lnTo>
                  <a:pt x="3857974" y="665149"/>
                </a:lnTo>
                <a:close/>
              </a:path>
              <a:path w="3978275" h="1362709">
                <a:moveTo>
                  <a:pt x="3798435" y="773013"/>
                </a:moveTo>
                <a:lnTo>
                  <a:pt x="3770946" y="757144"/>
                </a:lnTo>
                <a:lnTo>
                  <a:pt x="3786821" y="729650"/>
                </a:lnTo>
                <a:lnTo>
                  <a:pt x="3814305" y="745520"/>
                </a:lnTo>
                <a:lnTo>
                  <a:pt x="3798435" y="773013"/>
                </a:lnTo>
                <a:close/>
              </a:path>
              <a:path w="3978275" h="1362709">
                <a:moveTo>
                  <a:pt x="3738987" y="881197"/>
                </a:moveTo>
                <a:lnTo>
                  <a:pt x="3706981" y="862720"/>
                </a:lnTo>
                <a:lnTo>
                  <a:pt x="3725458" y="830713"/>
                </a:lnTo>
                <a:lnTo>
                  <a:pt x="3757464" y="849190"/>
                </a:lnTo>
                <a:lnTo>
                  <a:pt x="3738987" y="881197"/>
                </a:lnTo>
                <a:close/>
              </a:path>
              <a:path w="3978275" h="1362709">
                <a:moveTo>
                  <a:pt x="3679449" y="989056"/>
                </a:moveTo>
                <a:lnTo>
                  <a:pt x="3643340" y="968210"/>
                </a:lnTo>
                <a:lnTo>
                  <a:pt x="3664186" y="932106"/>
                </a:lnTo>
                <a:lnTo>
                  <a:pt x="3700295" y="952952"/>
                </a:lnTo>
                <a:lnTo>
                  <a:pt x="3679449" y="989056"/>
                </a:lnTo>
                <a:close/>
              </a:path>
              <a:path w="3978275" h="1362709">
                <a:moveTo>
                  <a:pt x="3619996" y="1097235"/>
                </a:moveTo>
                <a:lnTo>
                  <a:pt x="3579374" y="1073786"/>
                </a:lnTo>
                <a:lnTo>
                  <a:pt x="3602828" y="1033169"/>
                </a:lnTo>
                <a:lnTo>
                  <a:pt x="3643445" y="1056617"/>
                </a:lnTo>
                <a:lnTo>
                  <a:pt x="3619996" y="1097235"/>
                </a:lnTo>
                <a:close/>
              </a:path>
              <a:path w="3978275" h="1362709">
                <a:moveTo>
                  <a:pt x="3560544" y="1205423"/>
                </a:moveTo>
                <a:lnTo>
                  <a:pt x="3515413" y="1179367"/>
                </a:lnTo>
                <a:lnTo>
                  <a:pt x="3541469" y="1134232"/>
                </a:lnTo>
                <a:lnTo>
                  <a:pt x="3586600" y="1160288"/>
                </a:lnTo>
                <a:lnTo>
                  <a:pt x="3560544" y="1205423"/>
                </a:lnTo>
                <a:close/>
              </a:path>
              <a:path w="3978275" h="1362709">
                <a:moveTo>
                  <a:pt x="3501005" y="1313282"/>
                </a:moveTo>
                <a:lnTo>
                  <a:pt x="3451772" y="1284857"/>
                </a:lnTo>
                <a:lnTo>
                  <a:pt x="3480197" y="1235620"/>
                </a:lnTo>
                <a:lnTo>
                  <a:pt x="3529430" y="1264045"/>
                </a:lnTo>
                <a:lnTo>
                  <a:pt x="3501005" y="1313282"/>
                </a:lnTo>
                <a:close/>
              </a:path>
              <a:path w="3978275" h="1362709">
                <a:moveTo>
                  <a:pt x="3963030" y="727176"/>
                </a:moveTo>
                <a:lnTo>
                  <a:pt x="3937590" y="712486"/>
                </a:lnTo>
                <a:lnTo>
                  <a:pt x="3952280" y="687046"/>
                </a:lnTo>
                <a:lnTo>
                  <a:pt x="3977720" y="701736"/>
                </a:lnTo>
                <a:lnTo>
                  <a:pt x="3963030" y="727176"/>
                </a:lnTo>
                <a:close/>
              </a:path>
              <a:path w="3978275" h="1362709">
                <a:moveTo>
                  <a:pt x="3903582" y="835355"/>
                </a:moveTo>
                <a:lnTo>
                  <a:pt x="3873629" y="818062"/>
                </a:lnTo>
                <a:lnTo>
                  <a:pt x="3890922" y="788114"/>
                </a:lnTo>
                <a:lnTo>
                  <a:pt x="3920875" y="805407"/>
                </a:lnTo>
                <a:lnTo>
                  <a:pt x="3903582" y="835355"/>
                </a:lnTo>
                <a:close/>
              </a:path>
              <a:path w="3978275" h="1362709">
                <a:moveTo>
                  <a:pt x="3844044" y="943218"/>
                </a:moveTo>
                <a:lnTo>
                  <a:pt x="3809988" y="923557"/>
                </a:lnTo>
                <a:lnTo>
                  <a:pt x="3829650" y="889502"/>
                </a:lnTo>
                <a:lnTo>
                  <a:pt x="3863705" y="909163"/>
                </a:lnTo>
                <a:lnTo>
                  <a:pt x="3844044" y="943218"/>
                </a:lnTo>
                <a:close/>
              </a:path>
              <a:path w="3978275" h="1362709">
                <a:moveTo>
                  <a:pt x="3784591" y="1051398"/>
                </a:moveTo>
                <a:lnTo>
                  <a:pt x="3746023" y="1029133"/>
                </a:lnTo>
                <a:lnTo>
                  <a:pt x="3768292" y="990565"/>
                </a:lnTo>
                <a:lnTo>
                  <a:pt x="3806860" y="1012829"/>
                </a:lnTo>
                <a:lnTo>
                  <a:pt x="3784591" y="1051398"/>
                </a:lnTo>
                <a:close/>
              </a:path>
              <a:path w="3978275" h="1362709">
                <a:moveTo>
                  <a:pt x="3725053" y="1159261"/>
                </a:moveTo>
                <a:lnTo>
                  <a:pt x="3682382" y="1134624"/>
                </a:lnTo>
                <a:lnTo>
                  <a:pt x="3707020" y="1091953"/>
                </a:lnTo>
                <a:lnTo>
                  <a:pt x="3749690" y="1116591"/>
                </a:lnTo>
                <a:lnTo>
                  <a:pt x="3725053" y="1159261"/>
                </a:lnTo>
                <a:close/>
              </a:path>
              <a:path w="3978275" h="1362709">
                <a:moveTo>
                  <a:pt x="3665605" y="1267445"/>
                </a:moveTo>
                <a:lnTo>
                  <a:pt x="3618421" y="1240205"/>
                </a:lnTo>
                <a:lnTo>
                  <a:pt x="3645661" y="1193021"/>
                </a:lnTo>
                <a:lnTo>
                  <a:pt x="3692845" y="1220262"/>
                </a:lnTo>
                <a:lnTo>
                  <a:pt x="3665605" y="1267445"/>
                </a:lnTo>
                <a:close/>
              </a:path>
              <a:path w="3978275" h="1362709">
                <a:moveTo>
                  <a:pt x="3977955" y="879940"/>
                </a:moveTo>
                <a:lnTo>
                  <a:pt x="3976310" y="878990"/>
                </a:lnTo>
                <a:lnTo>
                  <a:pt x="3977955" y="876142"/>
                </a:lnTo>
                <a:lnTo>
                  <a:pt x="3977955" y="879940"/>
                </a:lnTo>
                <a:close/>
              </a:path>
              <a:path w="3978275" h="1362709">
                <a:moveTo>
                  <a:pt x="3949185" y="1005565"/>
                </a:moveTo>
                <a:lnTo>
                  <a:pt x="3912670" y="984480"/>
                </a:lnTo>
                <a:lnTo>
                  <a:pt x="3933755" y="947965"/>
                </a:lnTo>
                <a:lnTo>
                  <a:pt x="3970270" y="969050"/>
                </a:lnTo>
                <a:lnTo>
                  <a:pt x="3949185" y="1005565"/>
                </a:lnTo>
                <a:close/>
              </a:path>
              <a:path w="3978275" h="1362709">
                <a:moveTo>
                  <a:pt x="3889737" y="1113749"/>
                </a:moveTo>
                <a:lnTo>
                  <a:pt x="3848704" y="1090057"/>
                </a:lnTo>
                <a:lnTo>
                  <a:pt x="3872392" y="1049029"/>
                </a:lnTo>
                <a:lnTo>
                  <a:pt x="3913424" y="1072721"/>
                </a:lnTo>
                <a:lnTo>
                  <a:pt x="3889737" y="1113749"/>
                </a:lnTo>
                <a:close/>
              </a:path>
              <a:path w="3978275" h="1362709">
                <a:moveTo>
                  <a:pt x="3830198" y="1221607"/>
                </a:moveTo>
                <a:lnTo>
                  <a:pt x="3785063" y="1195552"/>
                </a:lnTo>
                <a:lnTo>
                  <a:pt x="3811124" y="1150417"/>
                </a:lnTo>
                <a:lnTo>
                  <a:pt x="3856259" y="1176473"/>
                </a:lnTo>
                <a:lnTo>
                  <a:pt x="3830198" y="1221607"/>
                </a:lnTo>
                <a:close/>
              </a:path>
              <a:path w="3978275" h="1362709">
                <a:moveTo>
                  <a:pt x="3770746" y="1329787"/>
                </a:moveTo>
                <a:lnTo>
                  <a:pt x="3721102" y="1301128"/>
                </a:lnTo>
                <a:lnTo>
                  <a:pt x="3749766" y="1251485"/>
                </a:lnTo>
                <a:lnTo>
                  <a:pt x="3799409" y="1280148"/>
                </a:lnTo>
                <a:lnTo>
                  <a:pt x="3770746" y="1329787"/>
                </a:lnTo>
                <a:close/>
              </a:path>
              <a:path w="3978275" h="1362709">
                <a:moveTo>
                  <a:pt x="3977955" y="1166050"/>
                </a:moveTo>
                <a:lnTo>
                  <a:pt x="3951711" y="1150899"/>
                </a:lnTo>
                <a:lnTo>
                  <a:pt x="3976582" y="1107817"/>
                </a:lnTo>
                <a:lnTo>
                  <a:pt x="3977955" y="1108610"/>
                </a:lnTo>
                <a:lnTo>
                  <a:pt x="3977955" y="1166050"/>
                </a:lnTo>
                <a:close/>
              </a:path>
              <a:path w="3978275" h="1362709">
                <a:moveTo>
                  <a:pt x="3935344" y="1283950"/>
                </a:moveTo>
                <a:lnTo>
                  <a:pt x="3887745" y="1256471"/>
                </a:lnTo>
                <a:lnTo>
                  <a:pt x="3915224" y="1208881"/>
                </a:lnTo>
                <a:lnTo>
                  <a:pt x="3962819" y="1236360"/>
                </a:lnTo>
                <a:lnTo>
                  <a:pt x="3935344" y="1283950"/>
                </a:lnTo>
                <a:close/>
              </a:path>
            </a:pathLst>
          </a:custGeom>
          <a:solidFill>
            <a:srgbClr val="1B4E82">
              <a:alpha val="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15293" y="0"/>
            <a:ext cx="2273300" cy="2550795"/>
          </a:xfrm>
          <a:custGeom>
            <a:avLst/>
            <a:gdLst/>
            <a:ahLst/>
            <a:cxnLst/>
            <a:rect l="l" t="t" r="r" b="b"/>
            <a:pathLst>
              <a:path w="2273300" h="2550795">
                <a:moveTo>
                  <a:pt x="2211910" y="2550377"/>
                </a:moveTo>
                <a:lnTo>
                  <a:pt x="199998" y="2550377"/>
                </a:lnTo>
                <a:lnTo>
                  <a:pt x="154220" y="2545081"/>
                </a:lnTo>
                <a:lnTo>
                  <a:pt x="112154" y="2530004"/>
                </a:lnTo>
                <a:lnTo>
                  <a:pt x="75015" y="2506360"/>
                </a:lnTo>
                <a:lnTo>
                  <a:pt x="44017" y="2475361"/>
                </a:lnTo>
                <a:lnTo>
                  <a:pt x="20372" y="2438222"/>
                </a:lnTo>
                <a:lnTo>
                  <a:pt x="5295" y="2396156"/>
                </a:lnTo>
                <a:lnTo>
                  <a:pt x="0" y="2350378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539698"/>
                </a:lnTo>
                <a:lnTo>
                  <a:pt x="2257688" y="2545081"/>
                </a:lnTo>
                <a:lnTo>
                  <a:pt x="2211910" y="2550377"/>
                </a:lnTo>
                <a:close/>
              </a:path>
            </a:pathLst>
          </a:custGeom>
          <a:solidFill>
            <a:srgbClr val="DF73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DF73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169599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004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7739" y="161855"/>
            <a:ext cx="1619249" cy="171449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0" y="2621917"/>
            <a:ext cx="18288000" cy="7665084"/>
            <a:chOff x="0" y="2621917"/>
            <a:chExt cx="18288000" cy="7665084"/>
          </a:xfrm>
        </p:grpSpPr>
        <p:sp>
          <p:nvSpPr>
            <p:cNvPr id="15" name="object 15"/>
            <p:cNvSpPr/>
            <p:nvPr/>
          </p:nvSpPr>
          <p:spPr>
            <a:xfrm>
              <a:off x="0" y="9685897"/>
              <a:ext cx="18288000" cy="601345"/>
            </a:xfrm>
            <a:custGeom>
              <a:avLst/>
              <a:gdLst/>
              <a:ahLst/>
              <a:cxnLst/>
              <a:rect l="l" t="t" r="r" b="b"/>
              <a:pathLst>
                <a:path w="18288000" h="601345">
                  <a:moveTo>
                    <a:pt x="18288000" y="601101"/>
                  </a:moveTo>
                  <a:lnTo>
                    <a:pt x="0" y="601101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601101"/>
                  </a:lnTo>
                  <a:close/>
                </a:path>
              </a:pathLst>
            </a:custGeom>
            <a:solidFill>
              <a:srgbClr val="0045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818" y="2621917"/>
              <a:ext cx="15278099" cy="71151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6798" y="7060000"/>
              <a:ext cx="1343025" cy="1190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3201" y="8268360"/>
              <a:ext cx="1343024" cy="11810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6798" y="8268360"/>
              <a:ext cx="1247775" cy="120014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59376" y="1120910"/>
            <a:ext cx="15418435" cy="1215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9535">
              <a:lnSpc>
                <a:spcPct val="150100"/>
              </a:lnSpc>
              <a:spcBef>
                <a:spcPts val="100"/>
              </a:spcBef>
            </a:pPr>
            <a:r>
              <a:rPr sz="2600" b="1" spc="60" dirty="0">
                <a:solidFill>
                  <a:srgbClr val="FAFAFA"/>
                </a:solidFill>
                <a:latin typeface="Calibri"/>
                <a:cs typeface="Calibri"/>
              </a:rPr>
              <a:t>Paulo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e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os</a:t>
            </a:r>
            <a:r>
              <a:rPr sz="2600" b="1" spc="12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50" dirty="0">
                <a:solidFill>
                  <a:srgbClr val="FAFAFA"/>
                </a:solidFill>
                <a:latin typeface="Calibri"/>
                <a:cs typeface="Calibri"/>
              </a:rPr>
              <a:t>filipenses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85" dirty="0">
                <a:solidFill>
                  <a:srgbClr val="FAFAFA"/>
                </a:solidFill>
                <a:latin typeface="Calibri"/>
                <a:cs typeface="Calibri"/>
              </a:rPr>
              <a:t>viviam</a:t>
            </a:r>
            <a:r>
              <a:rPr sz="2600" b="1" spc="12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uma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comunhão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50" dirty="0">
                <a:solidFill>
                  <a:srgbClr val="FAFAFA"/>
                </a:solidFill>
                <a:latin typeface="Calibri"/>
                <a:cs typeface="Calibri"/>
              </a:rPr>
              <a:t>profunda,</a:t>
            </a:r>
            <a:r>
              <a:rPr sz="2600" b="1" spc="12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55" dirty="0">
                <a:solidFill>
                  <a:srgbClr val="FAFAFA"/>
                </a:solidFill>
                <a:latin typeface="Calibri"/>
                <a:cs typeface="Calibri"/>
              </a:rPr>
              <a:t>marcada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por</a:t>
            </a:r>
            <a:r>
              <a:rPr sz="2600" b="1" spc="12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oração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55" dirty="0">
                <a:solidFill>
                  <a:srgbClr val="FAFAFA"/>
                </a:solidFill>
                <a:latin typeface="Calibri"/>
                <a:cs typeface="Calibri"/>
              </a:rPr>
              <a:t>mútua,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apoio</a:t>
            </a:r>
            <a:r>
              <a:rPr sz="2600" b="1" spc="12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nos</a:t>
            </a:r>
            <a:r>
              <a:rPr sz="2600" b="1" spc="114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AFAFA"/>
                </a:solidFill>
                <a:latin typeface="Calibri"/>
                <a:cs typeface="Calibri"/>
              </a:rPr>
              <a:t>sofrimentos,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cooperação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e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95" dirty="0">
                <a:solidFill>
                  <a:srgbClr val="FAFAFA"/>
                </a:solidFill>
                <a:latin typeface="Calibri"/>
                <a:cs typeface="Calibri"/>
              </a:rPr>
              <a:t>alegria,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mantendo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50" dirty="0">
                <a:solidFill>
                  <a:srgbClr val="FAFAFA"/>
                </a:solidFill>
                <a:latin typeface="Calibri"/>
                <a:cs typeface="Calibri"/>
              </a:rPr>
              <a:t>fidelidade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ao</a:t>
            </a:r>
            <a:r>
              <a:rPr sz="2600" b="1" spc="11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45" dirty="0">
                <a:solidFill>
                  <a:srgbClr val="FAFAFA"/>
                </a:solidFill>
                <a:latin typeface="Calibri"/>
                <a:cs typeface="Calibri"/>
              </a:rPr>
              <a:t>evangelho,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50" dirty="0">
                <a:solidFill>
                  <a:srgbClr val="FAFAFA"/>
                </a:solidFill>
                <a:latin typeface="Calibri"/>
                <a:cs typeface="Calibri"/>
              </a:rPr>
              <a:t>apesar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60" dirty="0">
                <a:solidFill>
                  <a:srgbClr val="FAFAFA"/>
                </a:solidFill>
                <a:latin typeface="Calibri"/>
                <a:cs typeface="Calibri"/>
              </a:rPr>
              <a:t>da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70" dirty="0">
                <a:solidFill>
                  <a:srgbClr val="FAFAFA"/>
                </a:solidFill>
                <a:latin typeface="Calibri"/>
                <a:cs typeface="Calibri"/>
              </a:rPr>
              <a:t>distância,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60" dirty="0">
                <a:solidFill>
                  <a:srgbClr val="FAFAFA"/>
                </a:solidFill>
                <a:latin typeface="Calibri"/>
                <a:cs typeface="Calibri"/>
              </a:rPr>
              <a:t>das</a:t>
            </a:r>
            <a:r>
              <a:rPr sz="2600" b="1" spc="11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prisões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FAFAFA"/>
                </a:solidFill>
                <a:latin typeface="Calibri"/>
                <a:cs typeface="Calibri"/>
              </a:rPr>
              <a:t>e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60" dirty="0">
                <a:solidFill>
                  <a:srgbClr val="FAFAFA"/>
                </a:solidFill>
                <a:latin typeface="Calibri"/>
                <a:cs typeface="Calibri"/>
              </a:rPr>
              <a:t>das</a:t>
            </a:r>
            <a:r>
              <a:rPr sz="26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600" b="1" spc="-10" dirty="0">
                <a:solidFill>
                  <a:srgbClr val="FAFAFA"/>
                </a:solidFill>
                <a:latin typeface="Calibri"/>
                <a:cs typeface="Calibri"/>
              </a:rPr>
              <a:t>provações.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473557" y="9825621"/>
            <a:ext cx="334137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80"/>
              </a:lnSpc>
            </a:pPr>
            <a:r>
              <a:rPr sz="1800" b="1" spc="190" dirty="0">
                <a:solidFill>
                  <a:srgbClr val="FAFAFA"/>
                </a:solidFill>
                <a:latin typeface="Calibri"/>
                <a:cs typeface="Calibri"/>
              </a:rPr>
              <a:t>Texto</a:t>
            </a:r>
            <a:r>
              <a:rPr sz="1800" b="1" spc="8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FAFAFA"/>
                </a:solidFill>
                <a:latin typeface="Calibri"/>
                <a:cs typeface="Calibri"/>
              </a:rPr>
              <a:t>e</a:t>
            </a:r>
            <a:r>
              <a:rPr sz="1800" b="1" spc="8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FAFAFA"/>
                </a:solidFill>
                <a:latin typeface="Calibri"/>
                <a:cs typeface="Calibri"/>
              </a:rPr>
              <a:t>design:</a:t>
            </a:r>
            <a:r>
              <a:rPr sz="1800" b="1" spc="8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FAFAFA"/>
                </a:solidFill>
                <a:latin typeface="Calibri"/>
                <a:cs typeface="Calibri"/>
              </a:rPr>
              <a:t>Elton</a:t>
            </a:r>
            <a:r>
              <a:rPr sz="1800" b="1" spc="8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1800" b="1" spc="165" dirty="0">
                <a:solidFill>
                  <a:srgbClr val="FAFAFA"/>
                </a:solidFill>
                <a:latin typeface="Calibri"/>
                <a:cs typeface="Calibri"/>
              </a:rPr>
              <a:t>Batista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6194" y="95400"/>
            <a:ext cx="2819400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spc="-10" dirty="0">
                <a:solidFill>
                  <a:srgbClr val="FAFAFA"/>
                </a:solidFill>
                <a:latin typeface="Calibri"/>
                <a:cs typeface="Calibri"/>
              </a:rPr>
              <a:t>Domingo,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spc="50" dirty="0">
                <a:solidFill>
                  <a:srgbClr val="FAFAFA"/>
                </a:solidFill>
                <a:latin typeface="Calibri"/>
                <a:cs typeface="Calibri"/>
              </a:rPr>
              <a:t>4</a:t>
            </a:r>
            <a:r>
              <a:rPr sz="2500" b="1" spc="10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AFA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AFA"/>
                </a:solidFill>
                <a:latin typeface="Calibri"/>
                <a:cs typeface="Calibri"/>
              </a:rPr>
              <a:t>janeiro</a:t>
            </a:r>
            <a:r>
              <a:rPr sz="2500" b="1" spc="100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AFA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AFAFA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AFAFA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222454" y="2027160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AFAFA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AFAFA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AFAFA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AFAFA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AFAFA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AFAFA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AFAFA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AFAFA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AFAFA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23" name="object 2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0440">
              <a:lnSpc>
                <a:spcPct val="100000"/>
              </a:lnSpc>
              <a:spcBef>
                <a:spcPts val="100"/>
              </a:spcBef>
            </a:pPr>
            <a:r>
              <a:rPr sz="5300" spc="220" dirty="0">
                <a:solidFill>
                  <a:srgbClr val="FAFAFA"/>
                </a:solidFill>
              </a:rPr>
              <a:t>COMUNHÃO</a:t>
            </a:r>
            <a:r>
              <a:rPr sz="5300" spc="415" dirty="0">
                <a:solidFill>
                  <a:srgbClr val="FAFAFA"/>
                </a:solidFill>
              </a:rPr>
              <a:t> </a:t>
            </a:r>
            <a:r>
              <a:rPr sz="5300" spc="170" dirty="0">
                <a:solidFill>
                  <a:srgbClr val="FAFAFA"/>
                </a:solidFill>
              </a:rPr>
              <a:t>NO</a:t>
            </a:r>
            <a:r>
              <a:rPr sz="5300" spc="425" dirty="0">
                <a:solidFill>
                  <a:srgbClr val="FAFAFA"/>
                </a:solidFill>
              </a:rPr>
              <a:t> </a:t>
            </a:r>
            <a:r>
              <a:rPr sz="5300" spc="254" dirty="0">
                <a:solidFill>
                  <a:srgbClr val="FAFAFA"/>
                </a:solidFill>
              </a:rPr>
              <a:t>EVANGELHO</a:t>
            </a:r>
            <a:endParaRPr sz="5300"/>
          </a:p>
        </p:txBody>
      </p:sp>
      <p:sp>
        <p:nvSpPr>
          <p:cNvPr id="24" name="object 24"/>
          <p:cNvSpPr txBox="1"/>
          <p:nvPr/>
        </p:nvSpPr>
        <p:spPr>
          <a:xfrm>
            <a:off x="3554495" y="2806868"/>
            <a:ext cx="4832350" cy="1823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57300">
              <a:lnSpc>
                <a:spcPct val="100000"/>
              </a:lnSpc>
              <a:spcBef>
                <a:spcPts val="90"/>
              </a:spcBef>
            </a:pPr>
            <a:r>
              <a:rPr sz="4550" spc="254" dirty="0">
                <a:solidFill>
                  <a:srgbClr val="DF7341"/>
                </a:solidFill>
                <a:latin typeface="Arial"/>
                <a:cs typeface="Arial"/>
              </a:rPr>
              <a:t>PAULO</a:t>
            </a:r>
            <a:endParaRPr sz="4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4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145" dirty="0">
                <a:solidFill>
                  <a:srgbClr val="014279"/>
                </a:solidFill>
                <a:latin typeface="Trebuchet MS"/>
                <a:cs typeface="Trebuchet MS"/>
              </a:rPr>
              <a:t>Agradecia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70" dirty="0">
                <a:solidFill>
                  <a:srgbClr val="014279"/>
                </a:solidFill>
                <a:latin typeface="Trebuchet MS"/>
                <a:cs typeface="Trebuchet MS"/>
              </a:rPr>
              <a:t>Deus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65" dirty="0">
                <a:solidFill>
                  <a:srgbClr val="014279"/>
                </a:solidFill>
                <a:latin typeface="Trebuchet MS"/>
                <a:cs typeface="Trebuchet MS"/>
              </a:rPr>
              <a:t>pelos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5" dirty="0">
                <a:solidFill>
                  <a:srgbClr val="014279"/>
                </a:solidFill>
                <a:latin typeface="Trebuchet MS"/>
                <a:cs typeface="Trebuchet MS"/>
              </a:rPr>
              <a:t>irmãos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90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280" dirty="0">
                <a:solidFill>
                  <a:srgbClr val="D66A34"/>
                </a:solidFill>
                <a:latin typeface="Trebuchet MS"/>
                <a:cs typeface="Trebuchet MS"/>
              </a:rPr>
              <a:t>1:3)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54495" y="5340793"/>
            <a:ext cx="458724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200" dirty="0">
                <a:solidFill>
                  <a:srgbClr val="014279"/>
                </a:solidFill>
                <a:latin typeface="Trebuchet MS"/>
                <a:cs typeface="Trebuchet MS"/>
              </a:rPr>
              <a:t>Orava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10" dirty="0">
                <a:solidFill>
                  <a:srgbClr val="014279"/>
                </a:solidFill>
                <a:latin typeface="Trebuchet MS"/>
                <a:cs typeface="Trebuchet MS"/>
              </a:rPr>
              <a:t>com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25" dirty="0">
                <a:solidFill>
                  <a:srgbClr val="014279"/>
                </a:solidFill>
                <a:latin typeface="Trebuchet MS"/>
                <a:cs typeface="Trebuchet MS"/>
              </a:rPr>
              <a:t>alegria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60" dirty="0">
                <a:solidFill>
                  <a:srgbClr val="014279"/>
                </a:solidFill>
                <a:latin typeface="Trebuchet MS"/>
                <a:cs typeface="Trebuchet MS"/>
              </a:rPr>
              <a:t>constante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90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275" dirty="0">
                <a:solidFill>
                  <a:srgbClr val="D66A34"/>
                </a:solidFill>
                <a:latin typeface="Trebuchet MS"/>
                <a:cs typeface="Trebuchet MS"/>
              </a:rPr>
              <a:t>1:4)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54495" y="6444192"/>
            <a:ext cx="460819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170" dirty="0">
                <a:solidFill>
                  <a:srgbClr val="014279"/>
                </a:solidFill>
                <a:latin typeface="Trebuchet MS"/>
                <a:cs typeface="Trebuchet MS"/>
              </a:rPr>
              <a:t>Reconhecia</a:t>
            </a:r>
            <a:r>
              <a:rPr sz="2400" b="1" spc="-9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014279"/>
                </a:solidFill>
                <a:latin typeface="Trebuchet MS"/>
                <a:cs typeface="Trebuchet MS"/>
              </a:rPr>
              <a:t>o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80" dirty="0">
                <a:solidFill>
                  <a:srgbClr val="014279"/>
                </a:solidFill>
                <a:latin typeface="Trebuchet MS"/>
                <a:cs typeface="Trebuchet MS"/>
              </a:rPr>
              <a:t>apoio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75" dirty="0">
                <a:solidFill>
                  <a:srgbClr val="014279"/>
                </a:solidFill>
                <a:latin typeface="Trebuchet MS"/>
                <a:cs typeface="Trebuchet MS"/>
              </a:rPr>
              <a:t>da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igreja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95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285" dirty="0">
                <a:solidFill>
                  <a:srgbClr val="D66A34"/>
                </a:solidFill>
                <a:latin typeface="Trebuchet MS"/>
                <a:cs typeface="Trebuchet MS"/>
              </a:rPr>
              <a:t>1:5)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69879" y="5340793"/>
            <a:ext cx="407416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145" dirty="0">
                <a:solidFill>
                  <a:srgbClr val="014279"/>
                </a:solidFill>
                <a:latin typeface="Trebuchet MS"/>
                <a:cs typeface="Trebuchet MS"/>
              </a:rPr>
              <a:t>Sofriam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04" dirty="0">
                <a:solidFill>
                  <a:srgbClr val="014279"/>
                </a:solidFill>
                <a:latin typeface="Trebuchet MS"/>
                <a:cs typeface="Trebuchet MS"/>
              </a:rPr>
              <a:t>junto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10" dirty="0">
                <a:solidFill>
                  <a:srgbClr val="014279"/>
                </a:solidFill>
                <a:latin typeface="Trebuchet MS"/>
                <a:cs typeface="Trebuchet MS"/>
              </a:rPr>
              <a:t>com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Paulo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80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325" dirty="0">
                <a:solidFill>
                  <a:srgbClr val="D66A34"/>
                </a:solidFill>
                <a:latin typeface="Trebuchet MS"/>
                <a:cs typeface="Trebuchet MS"/>
              </a:rPr>
              <a:t>1:7)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69879" y="6444192"/>
            <a:ext cx="286766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200" dirty="0">
                <a:solidFill>
                  <a:srgbClr val="014279"/>
                </a:solidFill>
                <a:latin typeface="Trebuchet MS"/>
                <a:cs typeface="Trebuchet MS"/>
              </a:rPr>
              <a:t>Defendiam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a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04" dirty="0">
                <a:solidFill>
                  <a:srgbClr val="014279"/>
                </a:solidFill>
                <a:latin typeface="Trebuchet MS"/>
                <a:cs typeface="Trebuchet MS"/>
              </a:rPr>
              <a:t>fé</a:t>
            </a:r>
            <a:r>
              <a:rPr sz="2400" b="1" spc="-7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80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325" dirty="0">
                <a:solidFill>
                  <a:srgbClr val="D66A34"/>
                </a:solidFill>
                <a:latin typeface="Trebuchet MS"/>
                <a:cs typeface="Trebuchet MS"/>
              </a:rPr>
              <a:t>1:7)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69879" y="2806868"/>
            <a:ext cx="4589145" cy="1823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5745">
              <a:lnSpc>
                <a:spcPct val="100000"/>
              </a:lnSpc>
              <a:spcBef>
                <a:spcPts val="90"/>
              </a:spcBef>
            </a:pPr>
            <a:r>
              <a:rPr sz="4550" spc="130" dirty="0">
                <a:solidFill>
                  <a:srgbClr val="DF7341"/>
                </a:solidFill>
                <a:latin typeface="Arial"/>
                <a:cs typeface="Arial"/>
              </a:rPr>
              <a:t>FILIPENSES</a:t>
            </a:r>
            <a:endParaRPr sz="4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4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200" dirty="0">
                <a:solidFill>
                  <a:srgbClr val="014279"/>
                </a:solidFill>
                <a:latin typeface="Trebuchet MS"/>
                <a:cs typeface="Trebuchet MS"/>
              </a:rPr>
              <a:t>Cooperavam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10" dirty="0">
                <a:solidFill>
                  <a:srgbClr val="014279"/>
                </a:solidFill>
                <a:latin typeface="Trebuchet MS"/>
                <a:cs typeface="Trebuchet MS"/>
              </a:rPr>
              <a:t>com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60" dirty="0">
                <a:solidFill>
                  <a:srgbClr val="014279"/>
                </a:solidFill>
                <a:latin typeface="Trebuchet MS"/>
                <a:cs typeface="Trebuchet MS"/>
              </a:rPr>
              <a:t>pregação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85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285" dirty="0">
                <a:solidFill>
                  <a:srgbClr val="D66A34"/>
                </a:solidFill>
                <a:latin typeface="Trebuchet MS"/>
                <a:cs typeface="Trebuchet MS"/>
              </a:rPr>
              <a:t>1:5)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54495" y="7545447"/>
            <a:ext cx="535178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175" dirty="0">
                <a:solidFill>
                  <a:srgbClr val="014279"/>
                </a:solidFill>
                <a:latin typeface="Trebuchet MS"/>
                <a:cs typeface="Trebuchet MS"/>
              </a:rPr>
              <a:t>Confiava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85" dirty="0">
                <a:solidFill>
                  <a:srgbClr val="014279"/>
                </a:solidFill>
                <a:latin typeface="Trebuchet MS"/>
                <a:cs typeface="Trebuchet MS"/>
              </a:rPr>
              <a:t>na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80" dirty="0">
                <a:solidFill>
                  <a:srgbClr val="014279"/>
                </a:solidFill>
                <a:latin typeface="Trebuchet MS"/>
                <a:cs typeface="Trebuchet MS"/>
              </a:rPr>
              <a:t>obra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35" dirty="0">
                <a:solidFill>
                  <a:srgbClr val="014279"/>
                </a:solidFill>
                <a:latin typeface="Trebuchet MS"/>
                <a:cs typeface="Trebuchet MS"/>
              </a:rPr>
              <a:t>iniciada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85" dirty="0">
                <a:solidFill>
                  <a:srgbClr val="014279"/>
                </a:solidFill>
                <a:latin typeface="Trebuchet MS"/>
                <a:cs typeface="Trebuchet MS"/>
              </a:rPr>
              <a:t>por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70" dirty="0">
                <a:solidFill>
                  <a:srgbClr val="014279"/>
                </a:solidFill>
                <a:latin typeface="Trebuchet MS"/>
                <a:cs typeface="Trebuchet MS"/>
              </a:rPr>
              <a:t>Deus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90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145" dirty="0">
                <a:solidFill>
                  <a:srgbClr val="D66A34"/>
                </a:solidFill>
                <a:latin typeface="Trebuchet MS"/>
                <a:cs typeface="Trebuchet MS"/>
              </a:rPr>
              <a:t>1:6)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4495" y="8646703"/>
            <a:ext cx="519239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190" dirty="0">
                <a:solidFill>
                  <a:srgbClr val="014279"/>
                </a:solidFill>
                <a:latin typeface="Trebuchet MS"/>
                <a:cs typeface="Trebuchet MS"/>
              </a:rPr>
              <a:t>Guardava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35" dirty="0">
                <a:solidFill>
                  <a:srgbClr val="014279"/>
                </a:solidFill>
                <a:latin typeface="Trebuchet MS"/>
                <a:cs typeface="Trebuchet MS"/>
              </a:rPr>
              <a:t>os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5" dirty="0">
                <a:solidFill>
                  <a:srgbClr val="014279"/>
                </a:solidFill>
                <a:latin typeface="Trebuchet MS"/>
                <a:cs typeface="Trebuchet MS"/>
              </a:rPr>
              <a:t>irmãos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014279"/>
                </a:solidFill>
                <a:latin typeface="Trebuchet MS"/>
                <a:cs typeface="Trebuchet MS"/>
              </a:rPr>
              <a:t>no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60" dirty="0">
                <a:solidFill>
                  <a:srgbClr val="014279"/>
                </a:solidFill>
                <a:latin typeface="Trebuchet MS"/>
                <a:cs typeface="Trebuchet MS"/>
              </a:rPr>
              <a:t>coração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85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360" dirty="0">
                <a:solidFill>
                  <a:srgbClr val="D66A34"/>
                </a:solidFill>
                <a:latin typeface="Trebuchet MS"/>
                <a:cs typeface="Trebuchet MS"/>
              </a:rPr>
              <a:t>1:7,</a:t>
            </a:r>
            <a:r>
              <a:rPr sz="2400" b="1" spc="-80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25" dirty="0">
                <a:solidFill>
                  <a:srgbClr val="D66A34"/>
                </a:solidFill>
                <a:latin typeface="Trebuchet MS"/>
                <a:cs typeface="Trebuchet MS"/>
              </a:rPr>
              <a:t>8)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69879" y="7545447"/>
            <a:ext cx="4921885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195" dirty="0">
                <a:solidFill>
                  <a:srgbClr val="014279"/>
                </a:solidFill>
                <a:latin typeface="Trebuchet MS"/>
                <a:cs typeface="Trebuchet MS"/>
              </a:rPr>
              <a:t>Apoiavam</a:t>
            </a:r>
            <a:r>
              <a:rPr sz="2400" b="1" spc="-10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014279"/>
                </a:solidFill>
                <a:latin typeface="Trebuchet MS"/>
                <a:cs typeface="Trebuchet MS"/>
              </a:rPr>
              <a:t>o</a:t>
            </a:r>
            <a:r>
              <a:rPr sz="2400" b="1" spc="-9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ministério</a:t>
            </a:r>
            <a:r>
              <a:rPr sz="2400" b="1" spc="-9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40" dirty="0">
                <a:solidFill>
                  <a:srgbClr val="014279"/>
                </a:solidFill>
                <a:latin typeface="Trebuchet MS"/>
                <a:cs typeface="Trebuchet MS"/>
              </a:rPr>
              <a:t>de</a:t>
            </a:r>
            <a:r>
              <a:rPr sz="2400" b="1" spc="-9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Paulo</a:t>
            </a:r>
            <a:r>
              <a:rPr sz="2400" b="1" spc="-9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95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325" dirty="0">
                <a:solidFill>
                  <a:srgbClr val="D66A34"/>
                </a:solidFill>
                <a:latin typeface="Trebuchet MS"/>
                <a:cs typeface="Trebuchet MS"/>
              </a:rPr>
              <a:t>1:7)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169879" y="8646703"/>
            <a:ext cx="5845810" cy="390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00" b="1" spc="-190" dirty="0">
                <a:solidFill>
                  <a:srgbClr val="014279"/>
                </a:solidFill>
                <a:latin typeface="Trebuchet MS"/>
                <a:cs typeface="Trebuchet MS"/>
              </a:rPr>
              <a:t>Financiavam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014279"/>
                </a:solidFill>
                <a:latin typeface="Trebuchet MS"/>
                <a:cs typeface="Trebuchet MS"/>
              </a:rPr>
              <a:t>o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ministério</a:t>
            </a:r>
            <a:r>
              <a:rPr sz="2400" b="1" spc="-85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40" dirty="0">
                <a:solidFill>
                  <a:srgbClr val="014279"/>
                </a:solidFill>
                <a:latin typeface="Trebuchet MS"/>
                <a:cs typeface="Trebuchet MS"/>
              </a:rPr>
              <a:t>de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014279"/>
                </a:solidFill>
                <a:latin typeface="Trebuchet MS"/>
                <a:cs typeface="Trebuchet MS"/>
              </a:rPr>
              <a:t>Paulo</a:t>
            </a:r>
            <a:r>
              <a:rPr sz="2400" b="1" spc="-80" dirty="0">
                <a:solidFill>
                  <a:srgbClr val="014279"/>
                </a:solidFill>
                <a:latin typeface="Trebuchet MS"/>
                <a:cs typeface="Trebuchet MS"/>
              </a:rPr>
              <a:t> </a:t>
            </a:r>
            <a:r>
              <a:rPr sz="2400" b="1" spc="-225" dirty="0">
                <a:solidFill>
                  <a:srgbClr val="D66A34"/>
                </a:solidFill>
                <a:latin typeface="Trebuchet MS"/>
                <a:cs typeface="Trebuchet MS"/>
              </a:rPr>
              <a:t>(Fp</a:t>
            </a:r>
            <a:r>
              <a:rPr sz="2400" b="1" spc="-85" dirty="0">
                <a:solidFill>
                  <a:srgbClr val="D66A34"/>
                </a:solidFill>
                <a:latin typeface="Trebuchet MS"/>
                <a:cs typeface="Trebuchet MS"/>
              </a:rPr>
              <a:t> </a:t>
            </a:r>
            <a:r>
              <a:rPr sz="2400" b="1" spc="-220" dirty="0">
                <a:solidFill>
                  <a:srgbClr val="D66A34"/>
                </a:solidFill>
                <a:latin typeface="Trebuchet MS"/>
                <a:cs typeface="Trebuchet MS"/>
              </a:rPr>
              <a:t>4:14-</a:t>
            </a:r>
            <a:r>
              <a:rPr sz="2400" b="1" spc="-90" dirty="0">
                <a:solidFill>
                  <a:srgbClr val="D66A34"/>
                </a:solidFill>
                <a:latin typeface="Trebuchet MS"/>
                <a:cs typeface="Trebuchet MS"/>
              </a:rPr>
              <a:t>16)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3B2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15293" y="0"/>
            <a:ext cx="2273300" cy="2550795"/>
          </a:xfrm>
          <a:custGeom>
            <a:avLst/>
            <a:gdLst/>
            <a:ahLst/>
            <a:cxnLst/>
            <a:rect l="l" t="t" r="r" b="b"/>
            <a:pathLst>
              <a:path w="2273300" h="2550795">
                <a:moveTo>
                  <a:pt x="2211910" y="2550377"/>
                </a:moveTo>
                <a:lnTo>
                  <a:pt x="199998" y="2550377"/>
                </a:lnTo>
                <a:lnTo>
                  <a:pt x="154220" y="2545081"/>
                </a:lnTo>
                <a:lnTo>
                  <a:pt x="112154" y="2530004"/>
                </a:lnTo>
                <a:lnTo>
                  <a:pt x="75015" y="2506360"/>
                </a:lnTo>
                <a:lnTo>
                  <a:pt x="44017" y="2475361"/>
                </a:lnTo>
                <a:lnTo>
                  <a:pt x="20372" y="2438222"/>
                </a:lnTo>
                <a:lnTo>
                  <a:pt x="5295" y="2396156"/>
                </a:lnTo>
                <a:lnTo>
                  <a:pt x="0" y="2350378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539698"/>
                </a:lnTo>
                <a:lnTo>
                  <a:pt x="2257688" y="2545081"/>
                </a:lnTo>
                <a:lnTo>
                  <a:pt x="2211910" y="2550377"/>
                </a:lnTo>
                <a:close/>
              </a:path>
            </a:pathLst>
          </a:custGeom>
          <a:solidFill>
            <a:srgbClr val="FA2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FA2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169599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3B2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7739" y="161855"/>
            <a:ext cx="1619249" cy="171449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9685897"/>
            <a:ext cx="18288000" cy="601345"/>
          </a:xfrm>
          <a:custGeom>
            <a:avLst/>
            <a:gdLst/>
            <a:ahLst/>
            <a:cxnLst/>
            <a:rect l="l" t="t" r="r" b="b"/>
            <a:pathLst>
              <a:path w="18288000" h="601345">
                <a:moveTo>
                  <a:pt x="18288000" y="601101"/>
                </a:moveTo>
                <a:lnTo>
                  <a:pt x="0" y="601101"/>
                </a:lnTo>
                <a:lnTo>
                  <a:pt x="0" y="17462"/>
                </a:lnTo>
                <a:lnTo>
                  <a:pt x="33948" y="5295"/>
                </a:lnTo>
                <a:lnTo>
                  <a:pt x="79726" y="0"/>
                </a:lnTo>
                <a:lnTo>
                  <a:pt x="18227202" y="0"/>
                </a:lnTo>
                <a:lnTo>
                  <a:pt x="18272980" y="5295"/>
                </a:lnTo>
                <a:lnTo>
                  <a:pt x="18288000" y="10678"/>
                </a:lnTo>
                <a:lnTo>
                  <a:pt x="18288000" y="601101"/>
                </a:lnTo>
                <a:close/>
              </a:path>
            </a:pathLst>
          </a:custGeom>
          <a:solidFill>
            <a:srgbClr val="3B2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802936" y="2479215"/>
            <a:ext cx="17176115" cy="7381875"/>
            <a:chOff x="802936" y="2479215"/>
            <a:chExt cx="17176115" cy="73818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5351" y="2750402"/>
              <a:ext cx="12296774" cy="6705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313" y="8035582"/>
              <a:ext cx="1933574" cy="15335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0730" y="2750402"/>
              <a:ext cx="1790699" cy="15144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8036" y="4572172"/>
              <a:ext cx="2038349" cy="14096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2936" y="6444927"/>
              <a:ext cx="2009774" cy="147637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49567" y="2479215"/>
              <a:ext cx="5029199" cy="738187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114441" y="1102470"/>
            <a:ext cx="13739494" cy="1301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9215" marR="5080" indent="-57150">
              <a:lnSpc>
                <a:spcPct val="118000"/>
              </a:lnSpc>
              <a:spcBef>
                <a:spcPts val="90"/>
              </a:spcBef>
            </a:pPr>
            <a:r>
              <a:rPr sz="3550" b="1" spc="110" dirty="0">
                <a:solidFill>
                  <a:srgbClr val="FEFDFD"/>
                </a:solidFill>
                <a:latin typeface="Calibri"/>
                <a:cs typeface="Calibri"/>
              </a:rPr>
              <a:t>Paulo</a:t>
            </a:r>
            <a:r>
              <a:rPr sz="3550" b="1" spc="14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90" dirty="0">
                <a:solidFill>
                  <a:srgbClr val="FEFDFD"/>
                </a:solidFill>
                <a:latin typeface="Calibri"/>
                <a:cs typeface="Calibri"/>
              </a:rPr>
              <a:t>apresenta</a:t>
            </a:r>
            <a:r>
              <a:rPr sz="3550" b="1" spc="155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dirty="0">
                <a:solidFill>
                  <a:srgbClr val="FEFDFD"/>
                </a:solidFill>
                <a:latin typeface="Calibri"/>
                <a:cs typeface="Calibri"/>
              </a:rPr>
              <a:t>pedidos</a:t>
            </a:r>
            <a:r>
              <a:rPr sz="3550" b="1" spc="15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dirty="0">
                <a:solidFill>
                  <a:srgbClr val="FEFDFD"/>
                </a:solidFill>
                <a:latin typeface="Calibri"/>
                <a:cs typeface="Calibri"/>
              </a:rPr>
              <a:t>de</a:t>
            </a:r>
            <a:r>
              <a:rPr sz="3550" b="1" spc="155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70" dirty="0">
                <a:solidFill>
                  <a:srgbClr val="FEFDFD"/>
                </a:solidFill>
                <a:latin typeface="Calibri"/>
                <a:cs typeface="Calibri"/>
              </a:rPr>
              <a:t>oração</a:t>
            </a:r>
            <a:r>
              <a:rPr sz="3550" b="1" spc="15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dirty="0">
                <a:solidFill>
                  <a:srgbClr val="FEFDFD"/>
                </a:solidFill>
                <a:latin typeface="Calibri"/>
                <a:cs typeface="Calibri"/>
              </a:rPr>
              <a:t>que</a:t>
            </a:r>
            <a:r>
              <a:rPr sz="3550" b="1" spc="15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dirty="0">
                <a:solidFill>
                  <a:srgbClr val="FEFDFD"/>
                </a:solidFill>
                <a:latin typeface="Calibri"/>
                <a:cs typeface="Calibri"/>
              </a:rPr>
              <a:t>resumem</a:t>
            </a:r>
            <a:r>
              <a:rPr sz="3550" b="1" spc="155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dirty="0">
                <a:solidFill>
                  <a:srgbClr val="FEFDFD"/>
                </a:solidFill>
                <a:latin typeface="Calibri"/>
                <a:cs typeface="Calibri"/>
              </a:rPr>
              <a:t>o</a:t>
            </a:r>
            <a:r>
              <a:rPr sz="3550" b="1" spc="15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90" dirty="0">
                <a:solidFill>
                  <a:srgbClr val="FEFDFD"/>
                </a:solidFill>
                <a:latin typeface="Calibri"/>
                <a:cs typeface="Calibri"/>
              </a:rPr>
              <a:t>restante</a:t>
            </a:r>
            <a:r>
              <a:rPr sz="3550" b="1" spc="155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da</a:t>
            </a:r>
            <a:r>
              <a:rPr sz="3550" b="1" spc="15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135" dirty="0">
                <a:solidFill>
                  <a:srgbClr val="FEFDFD"/>
                </a:solidFill>
                <a:latin typeface="Calibri"/>
                <a:cs typeface="Calibri"/>
              </a:rPr>
              <a:t>carta, </a:t>
            </a:r>
            <a:r>
              <a:rPr sz="3550" b="1" spc="80" dirty="0">
                <a:solidFill>
                  <a:srgbClr val="FEFDFD"/>
                </a:solidFill>
                <a:latin typeface="Calibri"/>
                <a:cs typeface="Calibri"/>
              </a:rPr>
              <a:t>revelando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85" dirty="0">
                <a:solidFill>
                  <a:srgbClr val="FEFDFD"/>
                </a:solidFill>
                <a:latin typeface="Calibri"/>
                <a:cs typeface="Calibri"/>
              </a:rPr>
              <a:t>uma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70" dirty="0">
                <a:solidFill>
                  <a:srgbClr val="FEFDFD"/>
                </a:solidFill>
                <a:latin typeface="Calibri"/>
                <a:cs typeface="Calibri"/>
              </a:rPr>
              <a:t>intercessão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160" dirty="0">
                <a:solidFill>
                  <a:srgbClr val="FEFDFD"/>
                </a:solidFill>
                <a:latin typeface="Calibri"/>
                <a:cs typeface="Calibri"/>
              </a:rPr>
              <a:t>altruísta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dirty="0">
                <a:solidFill>
                  <a:srgbClr val="FEFDFD"/>
                </a:solidFill>
                <a:latin typeface="Calibri"/>
                <a:cs typeface="Calibri"/>
              </a:rPr>
              <a:t>e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125" dirty="0">
                <a:solidFill>
                  <a:srgbClr val="FEFDFD"/>
                </a:solidFill>
                <a:latin typeface="Calibri"/>
                <a:cs typeface="Calibri"/>
              </a:rPr>
              <a:t>pastoral.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135" dirty="0">
                <a:solidFill>
                  <a:srgbClr val="FEFDFD"/>
                </a:solidFill>
                <a:latin typeface="Calibri"/>
                <a:cs typeface="Calibri"/>
              </a:rPr>
              <a:t>As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120" dirty="0">
                <a:solidFill>
                  <a:srgbClr val="FEFDFD"/>
                </a:solidFill>
                <a:latin typeface="Calibri"/>
                <a:cs typeface="Calibri"/>
              </a:rPr>
              <a:t>súplicas</a:t>
            </a:r>
            <a:r>
              <a:rPr sz="355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3550" b="1" spc="65" dirty="0">
                <a:solidFill>
                  <a:srgbClr val="FEFDFD"/>
                </a:solidFill>
                <a:latin typeface="Calibri"/>
                <a:cs typeface="Calibri"/>
              </a:rPr>
              <a:t>incluem:</a:t>
            </a:r>
            <a:endParaRPr sz="3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97125" y="9820528"/>
            <a:ext cx="3893820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410"/>
              </a:lnSpc>
            </a:pPr>
            <a:r>
              <a:rPr sz="2100" b="1" spc="225" dirty="0">
                <a:solidFill>
                  <a:srgbClr val="FEFDFD"/>
                </a:solidFill>
                <a:latin typeface="Calibri"/>
                <a:cs typeface="Calibri"/>
              </a:rPr>
              <a:t>Texto</a:t>
            </a:r>
            <a:r>
              <a:rPr sz="2100" b="1" spc="95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100" b="1" spc="200" dirty="0">
                <a:solidFill>
                  <a:srgbClr val="FEFDFD"/>
                </a:solidFill>
                <a:latin typeface="Calibri"/>
                <a:cs typeface="Calibri"/>
              </a:rPr>
              <a:t>e</a:t>
            </a:r>
            <a:r>
              <a:rPr sz="2100" b="1" spc="10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100" b="1" spc="225" dirty="0">
                <a:solidFill>
                  <a:srgbClr val="FEFDFD"/>
                </a:solidFill>
                <a:latin typeface="Calibri"/>
                <a:cs typeface="Calibri"/>
              </a:rPr>
              <a:t>design:</a:t>
            </a:r>
            <a:r>
              <a:rPr sz="2100" b="1" spc="10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100" b="1" spc="170" dirty="0">
                <a:solidFill>
                  <a:srgbClr val="FEFDFD"/>
                </a:solidFill>
                <a:latin typeface="Calibri"/>
                <a:cs typeface="Calibri"/>
              </a:rPr>
              <a:t>Elton</a:t>
            </a:r>
            <a:r>
              <a:rPr sz="2100" b="1" spc="10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100" b="1" spc="195" dirty="0">
                <a:solidFill>
                  <a:srgbClr val="FEFDFD"/>
                </a:solidFill>
                <a:latin typeface="Calibri"/>
                <a:cs typeface="Calibri"/>
              </a:rPr>
              <a:t>Batista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7087" y="95400"/>
            <a:ext cx="2818130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spc="65" dirty="0">
                <a:solidFill>
                  <a:srgbClr val="FEFDFD"/>
                </a:solidFill>
                <a:latin typeface="Calibri"/>
                <a:cs typeface="Calibri"/>
              </a:rPr>
              <a:t>Segunda-feira,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dirty="0">
                <a:solidFill>
                  <a:srgbClr val="FEFDFD"/>
                </a:solidFill>
                <a:latin typeface="Calibri"/>
                <a:cs typeface="Calibri"/>
              </a:rPr>
              <a:t>5</a:t>
            </a:r>
            <a:r>
              <a:rPr sz="2500" b="1" spc="11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EFDFD"/>
                </a:solidFill>
                <a:latin typeface="Calibri"/>
                <a:cs typeface="Calibri"/>
              </a:rPr>
              <a:t>de</a:t>
            </a:r>
            <a:r>
              <a:rPr sz="2500" b="1" spc="11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EFDFD"/>
                </a:solidFill>
                <a:latin typeface="Calibri"/>
                <a:cs typeface="Calibri"/>
              </a:rPr>
              <a:t>janeiro</a:t>
            </a:r>
            <a:r>
              <a:rPr sz="2500" b="1" spc="114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EFDFD"/>
                </a:solidFill>
                <a:latin typeface="Calibri"/>
                <a:cs typeface="Calibri"/>
              </a:rPr>
              <a:t>de</a:t>
            </a:r>
            <a:r>
              <a:rPr sz="2500" b="1" spc="110" dirty="0">
                <a:solidFill>
                  <a:srgbClr val="FEFDFD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EFDFD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222454" y="2027160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EFDFD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EFDFD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EFDFD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EFDFD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EFDFD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EFDFD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EFDFD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EFDFD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EFDFD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955">
              <a:lnSpc>
                <a:spcPct val="100000"/>
              </a:lnSpc>
              <a:spcBef>
                <a:spcPts val="100"/>
              </a:spcBef>
            </a:pPr>
            <a:r>
              <a:rPr sz="5300" spc="229" dirty="0">
                <a:solidFill>
                  <a:srgbClr val="FEFDFD"/>
                </a:solidFill>
              </a:rPr>
              <a:t>PEDIDOS</a:t>
            </a:r>
            <a:r>
              <a:rPr sz="5300" spc="420" dirty="0">
                <a:solidFill>
                  <a:srgbClr val="FEFDFD"/>
                </a:solidFill>
              </a:rPr>
              <a:t> </a:t>
            </a:r>
            <a:r>
              <a:rPr sz="5300" spc="185" dirty="0">
                <a:solidFill>
                  <a:srgbClr val="FEFDFD"/>
                </a:solidFill>
              </a:rPr>
              <a:t>DE</a:t>
            </a:r>
            <a:r>
              <a:rPr sz="5300" spc="420" dirty="0">
                <a:solidFill>
                  <a:srgbClr val="FEFDFD"/>
                </a:solidFill>
              </a:rPr>
              <a:t> </a:t>
            </a:r>
            <a:r>
              <a:rPr sz="5300" spc="250" dirty="0">
                <a:solidFill>
                  <a:srgbClr val="FEFDFD"/>
                </a:solidFill>
              </a:rPr>
              <a:t>ORAÇÃO</a:t>
            </a:r>
            <a:r>
              <a:rPr sz="5300" spc="420" dirty="0">
                <a:solidFill>
                  <a:srgbClr val="FEFDFD"/>
                </a:solidFill>
              </a:rPr>
              <a:t> </a:t>
            </a:r>
            <a:r>
              <a:rPr sz="5300" spc="185" dirty="0">
                <a:solidFill>
                  <a:srgbClr val="FEFDFD"/>
                </a:solidFill>
              </a:rPr>
              <a:t>DE</a:t>
            </a:r>
            <a:r>
              <a:rPr sz="5300" spc="420" dirty="0">
                <a:solidFill>
                  <a:srgbClr val="FEFDFD"/>
                </a:solidFill>
              </a:rPr>
              <a:t> </a:t>
            </a:r>
            <a:r>
              <a:rPr sz="5300" spc="210" dirty="0">
                <a:solidFill>
                  <a:srgbClr val="FEFDFD"/>
                </a:solidFill>
              </a:rPr>
              <a:t>PAULO</a:t>
            </a:r>
            <a:endParaRPr sz="5300"/>
          </a:p>
        </p:txBody>
      </p:sp>
      <p:sp>
        <p:nvSpPr>
          <p:cNvPr id="19" name="object 19"/>
          <p:cNvSpPr txBox="1"/>
          <p:nvPr/>
        </p:nvSpPr>
        <p:spPr>
          <a:xfrm>
            <a:off x="3266018" y="3045468"/>
            <a:ext cx="9449435" cy="61271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00" b="1" spc="-400" dirty="0">
                <a:solidFill>
                  <a:srgbClr val="3B29BE"/>
                </a:solidFill>
                <a:latin typeface="Lucida Sans"/>
                <a:cs typeface="Lucida Sans"/>
              </a:rPr>
              <a:t>Amor</a:t>
            </a:r>
            <a:r>
              <a:rPr sz="5200" b="1" spc="-41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40" dirty="0">
                <a:solidFill>
                  <a:srgbClr val="3B29BE"/>
                </a:solidFill>
                <a:latin typeface="Lucida Sans"/>
                <a:cs typeface="Lucida Sans"/>
              </a:rPr>
              <a:t>crescente</a:t>
            </a:r>
            <a:r>
              <a:rPr sz="5200" b="1" spc="-41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20" dirty="0">
                <a:solidFill>
                  <a:srgbClr val="3B29BE"/>
                </a:solidFill>
                <a:latin typeface="Lucida Sans"/>
                <a:cs typeface="Lucida Sans"/>
              </a:rPr>
              <a:t>(Fp</a:t>
            </a:r>
            <a:r>
              <a:rPr sz="5200" b="1" spc="-41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280" dirty="0">
                <a:solidFill>
                  <a:srgbClr val="3B29BE"/>
                </a:solidFill>
                <a:latin typeface="Lucida Sans"/>
                <a:cs typeface="Lucida Sans"/>
              </a:rPr>
              <a:t>1:9)</a:t>
            </a:r>
            <a:endParaRPr sz="5200">
              <a:latin typeface="Lucida Sans"/>
              <a:cs typeface="Lucida Sans"/>
            </a:endParaRPr>
          </a:p>
          <a:p>
            <a:pPr marL="12700" marR="5080">
              <a:lnSpc>
                <a:spcPct val="223000"/>
              </a:lnSpc>
            </a:pPr>
            <a:r>
              <a:rPr sz="5200" b="1" spc="-375" dirty="0">
                <a:solidFill>
                  <a:srgbClr val="3B29BE"/>
                </a:solidFill>
                <a:latin typeface="Lucida Sans"/>
                <a:cs typeface="Lucida Sans"/>
              </a:rPr>
              <a:t>Discernimento</a:t>
            </a:r>
            <a:r>
              <a:rPr sz="5200" b="1" spc="-409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95" dirty="0">
                <a:solidFill>
                  <a:srgbClr val="3B29BE"/>
                </a:solidFill>
                <a:latin typeface="Lucida Sans"/>
                <a:cs typeface="Lucida Sans"/>
              </a:rPr>
              <a:t>sincero</a:t>
            </a:r>
            <a:r>
              <a:rPr sz="5200" b="1" spc="-40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20" dirty="0">
                <a:solidFill>
                  <a:srgbClr val="3B29BE"/>
                </a:solidFill>
                <a:latin typeface="Lucida Sans"/>
                <a:cs typeface="Lucida Sans"/>
              </a:rPr>
              <a:t>(Fp</a:t>
            </a:r>
            <a:r>
              <a:rPr sz="5200" b="1" spc="-40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285" dirty="0">
                <a:solidFill>
                  <a:srgbClr val="3B29BE"/>
                </a:solidFill>
                <a:latin typeface="Lucida Sans"/>
                <a:cs typeface="Lucida Sans"/>
              </a:rPr>
              <a:t>1:10) </a:t>
            </a:r>
            <a:r>
              <a:rPr sz="5200" b="1" spc="-380" dirty="0">
                <a:solidFill>
                  <a:srgbClr val="3B29BE"/>
                </a:solidFill>
                <a:latin typeface="Lucida Sans"/>
                <a:cs typeface="Lucida Sans"/>
              </a:rPr>
              <a:t>Conduta</a:t>
            </a:r>
            <a:r>
              <a:rPr sz="5200" b="1" spc="-41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85" dirty="0">
                <a:solidFill>
                  <a:srgbClr val="3B29BE"/>
                </a:solidFill>
                <a:latin typeface="Lucida Sans"/>
                <a:cs typeface="Lucida Sans"/>
              </a:rPr>
              <a:t>inculpável</a:t>
            </a:r>
            <a:r>
              <a:rPr sz="5200" b="1" spc="-409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20" dirty="0">
                <a:solidFill>
                  <a:srgbClr val="3B29BE"/>
                </a:solidFill>
                <a:latin typeface="Lucida Sans"/>
                <a:cs typeface="Lucida Sans"/>
              </a:rPr>
              <a:t>(Fp</a:t>
            </a:r>
            <a:r>
              <a:rPr sz="5200" b="1" spc="-409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285" dirty="0">
                <a:solidFill>
                  <a:srgbClr val="3B29BE"/>
                </a:solidFill>
                <a:latin typeface="Lucida Sans"/>
                <a:cs typeface="Lucida Sans"/>
              </a:rPr>
              <a:t>1:10)</a:t>
            </a:r>
            <a:endParaRPr sz="52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590"/>
              </a:spcBef>
            </a:pPr>
            <a:endParaRPr sz="52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5200" b="1" spc="-350" dirty="0">
                <a:solidFill>
                  <a:srgbClr val="3B29BE"/>
                </a:solidFill>
                <a:latin typeface="Lucida Sans"/>
                <a:cs typeface="Lucida Sans"/>
              </a:rPr>
              <a:t>Frutos</a:t>
            </a:r>
            <a:r>
              <a:rPr sz="5200" b="1" spc="-420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85" dirty="0">
                <a:solidFill>
                  <a:srgbClr val="3B29BE"/>
                </a:solidFill>
                <a:latin typeface="Lucida Sans"/>
                <a:cs typeface="Lucida Sans"/>
              </a:rPr>
              <a:t>de</a:t>
            </a:r>
            <a:r>
              <a:rPr sz="5200" b="1" spc="-420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85" dirty="0">
                <a:solidFill>
                  <a:srgbClr val="3B29BE"/>
                </a:solidFill>
                <a:latin typeface="Lucida Sans"/>
                <a:cs typeface="Lucida Sans"/>
              </a:rPr>
              <a:t>justiça</a:t>
            </a:r>
            <a:r>
              <a:rPr sz="5200" b="1" spc="-420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320" dirty="0">
                <a:solidFill>
                  <a:srgbClr val="3B29BE"/>
                </a:solidFill>
                <a:latin typeface="Lucida Sans"/>
                <a:cs typeface="Lucida Sans"/>
              </a:rPr>
              <a:t>(Fp</a:t>
            </a:r>
            <a:r>
              <a:rPr sz="5200" b="1" spc="-415" dirty="0">
                <a:solidFill>
                  <a:srgbClr val="3B29BE"/>
                </a:solidFill>
                <a:latin typeface="Lucida Sans"/>
                <a:cs typeface="Lucida Sans"/>
              </a:rPr>
              <a:t> </a:t>
            </a:r>
            <a:r>
              <a:rPr sz="5200" b="1" spc="-285" dirty="0">
                <a:solidFill>
                  <a:srgbClr val="3B29BE"/>
                </a:solidFill>
                <a:latin typeface="Lucida Sans"/>
                <a:cs typeface="Lucida Sans"/>
              </a:rPr>
              <a:t>1:11)</a:t>
            </a:r>
            <a:endParaRPr sz="52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5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1246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015293" y="0"/>
            <a:ext cx="2273300" cy="2550795"/>
          </a:xfrm>
          <a:custGeom>
            <a:avLst/>
            <a:gdLst/>
            <a:ahLst/>
            <a:cxnLst/>
            <a:rect l="l" t="t" r="r" b="b"/>
            <a:pathLst>
              <a:path w="2273300" h="2550795">
                <a:moveTo>
                  <a:pt x="2211910" y="2550377"/>
                </a:moveTo>
                <a:lnTo>
                  <a:pt x="199998" y="2550377"/>
                </a:lnTo>
                <a:lnTo>
                  <a:pt x="154220" y="2545081"/>
                </a:lnTo>
                <a:lnTo>
                  <a:pt x="112154" y="2530004"/>
                </a:lnTo>
                <a:lnTo>
                  <a:pt x="75015" y="2506360"/>
                </a:lnTo>
                <a:lnTo>
                  <a:pt x="44017" y="2475361"/>
                </a:lnTo>
                <a:lnTo>
                  <a:pt x="20372" y="2438222"/>
                </a:lnTo>
                <a:lnTo>
                  <a:pt x="5295" y="2396156"/>
                </a:lnTo>
                <a:lnTo>
                  <a:pt x="0" y="2350378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539698"/>
                </a:lnTo>
                <a:lnTo>
                  <a:pt x="2257688" y="2545081"/>
                </a:lnTo>
                <a:lnTo>
                  <a:pt x="2211910" y="2550377"/>
                </a:lnTo>
                <a:close/>
              </a:path>
            </a:pathLst>
          </a:custGeom>
          <a:solidFill>
            <a:srgbClr val="EF7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EF7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169599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1246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7739" y="161855"/>
            <a:ext cx="1619249" cy="17144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0" y="9784967"/>
            <a:ext cx="18288000" cy="502284"/>
          </a:xfrm>
          <a:custGeom>
            <a:avLst/>
            <a:gdLst/>
            <a:ahLst/>
            <a:cxnLst/>
            <a:rect l="l" t="t" r="r" b="b"/>
            <a:pathLst>
              <a:path w="18288000" h="502284">
                <a:moveTo>
                  <a:pt x="18288000" y="502032"/>
                </a:moveTo>
                <a:lnTo>
                  <a:pt x="0" y="502032"/>
                </a:lnTo>
                <a:lnTo>
                  <a:pt x="0" y="17462"/>
                </a:lnTo>
                <a:lnTo>
                  <a:pt x="33948" y="5295"/>
                </a:lnTo>
                <a:lnTo>
                  <a:pt x="79726" y="0"/>
                </a:lnTo>
                <a:lnTo>
                  <a:pt x="18227202" y="0"/>
                </a:lnTo>
                <a:lnTo>
                  <a:pt x="18272980" y="5295"/>
                </a:lnTo>
                <a:lnTo>
                  <a:pt x="18288000" y="10678"/>
                </a:lnTo>
                <a:lnTo>
                  <a:pt x="18288000" y="502032"/>
                </a:lnTo>
                <a:close/>
              </a:path>
            </a:pathLst>
          </a:custGeom>
          <a:solidFill>
            <a:srgbClr val="12468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247" y="2769452"/>
            <a:ext cx="11087099" cy="68389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49722" y="2674202"/>
            <a:ext cx="5600699" cy="761279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66701" y="1167565"/>
            <a:ext cx="15586710" cy="1149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28320">
              <a:lnSpc>
                <a:spcPct val="150500"/>
              </a:lnSpc>
              <a:spcBef>
                <a:spcPts val="90"/>
              </a:spcBef>
            </a:pPr>
            <a:r>
              <a:rPr sz="2450" b="1" spc="80" dirty="0">
                <a:solidFill>
                  <a:srgbClr val="FAF5F0"/>
                </a:solidFill>
                <a:latin typeface="Calibri"/>
                <a:cs typeface="Calibri"/>
              </a:rPr>
              <a:t>Paulo</a:t>
            </a:r>
            <a:r>
              <a:rPr sz="2450" b="1" spc="18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45" dirty="0">
                <a:solidFill>
                  <a:srgbClr val="FAF5F0"/>
                </a:solidFill>
                <a:latin typeface="Calibri"/>
                <a:cs typeface="Calibri"/>
              </a:rPr>
              <a:t>reinterpretou</a:t>
            </a:r>
            <a:r>
              <a:rPr sz="2450" b="1" spc="17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seu</a:t>
            </a:r>
            <a:r>
              <a:rPr sz="2450" b="1" spc="18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encarceramento</a:t>
            </a:r>
            <a:r>
              <a:rPr sz="2450" b="1" spc="17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com</a:t>
            </a:r>
            <a:r>
              <a:rPr sz="2450" b="1" spc="18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discernimento</a:t>
            </a:r>
            <a:r>
              <a:rPr sz="2450" b="1" spc="17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85" dirty="0">
                <a:solidFill>
                  <a:srgbClr val="FAF5F0"/>
                </a:solidFill>
                <a:latin typeface="Calibri"/>
                <a:cs typeface="Calibri"/>
              </a:rPr>
              <a:t>espiritual,</a:t>
            </a:r>
            <a:r>
              <a:rPr sz="2450" b="1" spc="18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50" dirty="0">
                <a:solidFill>
                  <a:srgbClr val="FAF5F0"/>
                </a:solidFill>
                <a:latin typeface="Calibri"/>
                <a:cs typeface="Calibri"/>
              </a:rPr>
              <a:t>não</a:t>
            </a:r>
            <a:r>
              <a:rPr sz="2450" b="1" spc="18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120" dirty="0">
                <a:solidFill>
                  <a:srgbClr val="FAF5F0"/>
                </a:solidFill>
                <a:latin typeface="Calibri"/>
                <a:cs typeface="Calibri"/>
              </a:rPr>
              <a:t>via</a:t>
            </a:r>
            <a:r>
              <a:rPr sz="2450" b="1" spc="17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como</a:t>
            </a:r>
            <a:r>
              <a:rPr sz="2450" b="1" spc="18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60" dirty="0">
                <a:solidFill>
                  <a:srgbClr val="FAF5F0"/>
                </a:solidFill>
                <a:latin typeface="Calibri"/>
                <a:cs typeface="Calibri"/>
              </a:rPr>
              <a:t>impossibilidade,</a:t>
            </a:r>
            <a:r>
              <a:rPr sz="2450" b="1" spc="17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30" dirty="0">
                <a:solidFill>
                  <a:srgbClr val="FAF5F0"/>
                </a:solidFill>
                <a:latin typeface="Calibri"/>
                <a:cs typeface="Calibri"/>
              </a:rPr>
              <a:t>mas </a:t>
            </a:r>
            <a:r>
              <a:rPr sz="2450" b="1" spc="50" dirty="0">
                <a:solidFill>
                  <a:srgbClr val="FAF5F0"/>
                </a:solidFill>
                <a:latin typeface="Calibri"/>
                <a:cs typeface="Calibri"/>
              </a:rPr>
              <a:t>oportunidade,</a:t>
            </a:r>
            <a:r>
              <a:rPr sz="2450" b="1" spc="13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vendo</a:t>
            </a:r>
            <a:r>
              <a:rPr sz="2450" b="1" spc="13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70" dirty="0">
                <a:solidFill>
                  <a:srgbClr val="FAF5F0"/>
                </a:solidFill>
                <a:latin typeface="Calibri"/>
                <a:cs typeface="Calibri"/>
              </a:rPr>
              <a:t>novas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60" dirty="0">
                <a:solidFill>
                  <a:srgbClr val="FAF5F0"/>
                </a:solidFill>
                <a:latin typeface="Calibri"/>
                <a:cs typeface="Calibri"/>
              </a:rPr>
              <a:t>possibilidades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70" dirty="0">
                <a:solidFill>
                  <a:srgbClr val="FAF5F0"/>
                </a:solidFill>
                <a:latin typeface="Calibri"/>
                <a:cs typeface="Calibri"/>
              </a:rPr>
              <a:t>missionárias</a:t>
            </a:r>
            <a:r>
              <a:rPr sz="2450" b="1" spc="13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e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progresso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AF5F0"/>
                </a:solidFill>
                <a:latin typeface="Calibri"/>
                <a:cs typeface="Calibri"/>
              </a:rPr>
              <a:t>do</a:t>
            </a:r>
            <a:r>
              <a:rPr sz="2450" b="1" spc="13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60" dirty="0">
                <a:solidFill>
                  <a:srgbClr val="FAF5F0"/>
                </a:solidFill>
                <a:latin typeface="Calibri"/>
                <a:cs typeface="Calibri"/>
              </a:rPr>
              <a:t>evangelho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70" dirty="0">
                <a:solidFill>
                  <a:srgbClr val="FAF5F0"/>
                </a:solidFill>
                <a:latin typeface="Calibri"/>
                <a:cs typeface="Calibri"/>
              </a:rPr>
              <a:t>apesar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75" dirty="0">
                <a:solidFill>
                  <a:srgbClr val="FAF5F0"/>
                </a:solidFill>
                <a:latin typeface="Calibri"/>
                <a:cs typeface="Calibri"/>
              </a:rPr>
              <a:t>das</a:t>
            </a:r>
            <a:r>
              <a:rPr sz="2450" b="1" spc="13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60" dirty="0">
                <a:solidFill>
                  <a:srgbClr val="FAF5F0"/>
                </a:solidFill>
                <a:latin typeface="Calibri"/>
                <a:cs typeface="Calibri"/>
              </a:rPr>
              <a:t>limitações</a:t>
            </a:r>
            <a:r>
              <a:rPr sz="2450" b="1" spc="14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450" b="1" spc="35" dirty="0">
                <a:solidFill>
                  <a:srgbClr val="FAF5F0"/>
                </a:solidFill>
                <a:latin typeface="Calibri"/>
                <a:cs typeface="Calibri"/>
              </a:rPr>
              <a:t>pessoais.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90013" y="9881090"/>
            <a:ext cx="37077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00"/>
              </a:lnSpc>
            </a:pPr>
            <a:r>
              <a:rPr sz="2000" b="1" spc="210" dirty="0">
                <a:solidFill>
                  <a:srgbClr val="FAF5F0"/>
                </a:solidFill>
                <a:latin typeface="Calibri"/>
                <a:cs typeface="Calibri"/>
              </a:rPr>
              <a:t>Texto</a:t>
            </a:r>
            <a:r>
              <a:rPr sz="2000" b="1" spc="8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FAF5F0"/>
                </a:solidFill>
                <a:latin typeface="Calibri"/>
                <a:cs typeface="Calibri"/>
              </a:rPr>
              <a:t>e</a:t>
            </a:r>
            <a:r>
              <a:rPr sz="2000" b="1" spc="8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AF5F0"/>
                </a:solidFill>
                <a:latin typeface="Calibri"/>
                <a:cs typeface="Calibri"/>
              </a:rPr>
              <a:t>design:</a:t>
            </a:r>
            <a:r>
              <a:rPr sz="2000" b="1" spc="8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AF5F0"/>
                </a:solidFill>
                <a:latin typeface="Calibri"/>
                <a:cs typeface="Calibri"/>
              </a:rPr>
              <a:t>Elton</a:t>
            </a:r>
            <a:r>
              <a:rPr sz="2000" b="1" spc="8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AF5F0"/>
                </a:solidFill>
                <a:latin typeface="Calibri"/>
                <a:cs typeface="Calibri"/>
              </a:rPr>
              <a:t>Batista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3217" y="95400"/>
            <a:ext cx="2825750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dirty="0">
                <a:solidFill>
                  <a:srgbClr val="FAF5F0"/>
                </a:solidFill>
                <a:latin typeface="Calibri"/>
                <a:cs typeface="Calibri"/>
              </a:rPr>
              <a:t>Terça-</a:t>
            </a:r>
            <a:r>
              <a:rPr sz="2500" b="1" spc="65" dirty="0">
                <a:solidFill>
                  <a:srgbClr val="FAF5F0"/>
                </a:solidFill>
                <a:latin typeface="Calibri"/>
                <a:cs typeface="Calibri"/>
              </a:rPr>
              <a:t>feira,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spc="100" dirty="0">
                <a:solidFill>
                  <a:srgbClr val="FAF5F0"/>
                </a:solidFill>
                <a:latin typeface="Calibri"/>
                <a:cs typeface="Calibri"/>
              </a:rPr>
              <a:t>6 </a:t>
            </a:r>
            <a:r>
              <a:rPr sz="2500" b="1" dirty="0">
                <a:solidFill>
                  <a:srgbClr val="FAF5F0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5F0"/>
                </a:solidFill>
                <a:latin typeface="Calibri"/>
                <a:cs typeface="Calibri"/>
              </a:rPr>
              <a:t>janeiro</a:t>
            </a:r>
            <a:r>
              <a:rPr sz="2500" b="1" spc="100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AF5F0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AF5F0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AF5F0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222454" y="2027160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AF5F0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AF5F0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AF5F0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AF5F0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AF5F0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AF5F0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AF5F0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AF5F0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AF5F0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278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100"/>
              </a:spcBef>
            </a:pPr>
            <a:r>
              <a:rPr sz="4700" spc="204" dirty="0">
                <a:solidFill>
                  <a:srgbClr val="FAF5F0"/>
                </a:solidFill>
              </a:rPr>
              <a:t>DISCERNIMENTO</a:t>
            </a:r>
            <a:r>
              <a:rPr sz="4700" spc="400" dirty="0">
                <a:solidFill>
                  <a:srgbClr val="FAF5F0"/>
                </a:solidFill>
              </a:rPr>
              <a:t> </a:t>
            </a:r>
            <a:r>
              <a:rPr sz="4700" spc="229" dirty="0">
                <a:solidFill>
                  <a:srgbClr val="FAF5F0"/>
                </a:solidFill>
              </a:rPr>
              <a:t>ESPIRITUAL</a:t>
            </a:r>
            <a:r>
              <a:rPr sz="4700" spc="400" dirty="0">
                <a:solidFill>
                  <a:srgbClr val="FAF5F0"/>
                </a:solidFill>
              </a:rPr>
              <a:t> </a:t>
            </a:r>
            <a:r>
              <a:rPr sz="4700" spc="200" dirty="0">
                <a:solidFill>
                  <a:srgbClr val="FAF5F0"/>
                </a:solidFill>
              </a:rPr>
              <a:t>APLICADO</a:t>
            </a:r>
            <a:endParaRPr sz="4700"/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250" dirty="0"/>
              <a:t>Houve</a:t>
            </a:r>
            <a:r>
              <a:rPr spc="55" dirty="0"/>
              <a:t> </a:t>
            </a:r>
            <a:r>
              <a:rPr spc="285" dirty="0"/>
              <a:t>progresso</a:t>
            </a:r>
            <a:r>
              <a:rPr spc="55" dirty="0"/>
              <a:t> </a:t>
            </a:r>
            <a:r>
              <a:rPr spc="250" dirty="0"/>
              <a:t>do</a:t>
            </a:r>
            <a:r>
              <a:rPr spc="55" dirty="0"/>
              <a:t> </a:t>
            </a:r>
            <a:r>
              <a:rPr spc="270" dirty="0"/>
              <a:t>evangelho</a:t>
            </a:r>
            <a:r>
              <a:rPr spc="55" dirty="0"/>
              <a:t> </a:t>
            </a:r>
            <a:r>
              <a:rPr spc="204" dirty="0"/>
              <a:t>(Fp</a:t>
            </a:r>
            <a:r>
              <a:rPr spc="55" dirty="0"/>
              <a:t> </a:t>
            </a:r>
            <a:r>
              <a:rPr spc="135" dirty="0"/>
              <a:t>1:12)</a:t>
            </a:r>
          </a:p>
          <a:p>
            <a:pPr marL="12700" marR="657225">
              <a:lnSpc>
                <a:spcPct val="242099"/>
              </a:lnSpc>
              <a:spcBef>
                <a:spcPts val="610"/>
              </a:spcBef>
            </a:pPr>
            <a:r>
              <a:rPr spc="250" dirty="0"/>
              <a:t>Houve</a:t>
            </a:r>
            <a:r>
              <a:rPr spc="50" dirty="0"/>
              <a:t> </a:t>
            </a:r>
            <a:r>
              <a:rPr spc="300" dirty="0"/>
              <a:t>amplo</a:t>
            </a:r>
            <a:r>
              <a:rPr spc="50" dirty="0"/>
              <a:t> </a:t>
            </a:r>
            <a:r>
              <a:rPr spc="290" dirty="0"/>
              <a:t>conhecimento</a:t>
            </a:r>
            <a:r>
              <a:rPr spc="55" dirty="0"/>
              <a:t> </a:t>
            </a:r>
            <a:r>
              <a:rPr spc="290" dirty="0"/>
              <a:t>de</a:t>
            </a:r>
            <a:r>
              <a:rPr spc="50" dirty="0"/>
              <a:t> </a:t>
            </a:r>
            <a:r>
              <a:rPr spc="254" dirty="0"/>
              <a:t>Cristo</a:t>
            </a:r>
            <a:r>
              <a:rPr spc="50" dirty="0"/>
              <a:t> </a:t>
            </a:r>
            <a:r>
              <a:rPr spc="204" dirty="0"/>
              <a:t>(Fp</a:t>
            </a:r>
            <a:r>
              <a:rPr spc="55" dirty="0"/>
              <a:t> </a:t>
            </a:r>
            <a:r>
              <a:rPr spc="125" dirty="0"/>
              <a:t>1:13) </a:t>
            </a:r>
            <a:r>
              <a:rPr spc="250" dirty="0"/>
              <a:t>Houve</a:t>
            </a:r>
            <a:r>
              <a:rPr spc="50" dirty="0"/>
              <a:t> </a:t>
            </a:r>
            <a:r>
              <a:rPr spc="320" dirty="0"/>
              <a:t>coragem</a:t>
            </a:r>
            <a:r>
              <a:rPr spc="55" dirty="0"/>
              <a:t> </a:t>
            </a:r>
            <a:r>
              <a:rPr spc="254" dirty="0"/>
              <a:t>entre</a:t>
            </a:r>
            <a:r>
              <a:rPr spc="55" dirty="0"/>
              <a:t> </a:t>
            </a:r>
            <a:r>
              <a:rPr spc="320" dirty="0"/>
              <a:t>irmãos</a:t>
            </a:r>
            <a:r>
              <a:rPr spc="55" dirty="0"/>
              <a:t> </a:t>
            </a:r>
            <a:r>
              <a:rPr spc="204" dirty="0"/>
              <a:t>(Fp</a:t>
            </a:r>
            <a:r>
              <a:rPr spc="55" dirty="0"/>
              <a:t> </a:t>
            </a:r>
            <a:r>
              <a:rPr spc="135" dirty="0"/>
              <a:t>1:14)</a:t>
            </a:r>
          </a:p>
          <a:p>
            <a:pPr marL="12700" marR="5080">
              <a:lnSpc>
                <a:spcPct val="216900"/>
              </a:lnSpc>
              <a:spcBef>
                <a:spcPts val="925"/>
              </a:spcBef>
            </a:pPr>
            <a:r>
              <a:rPr spc="250" dirty="0"/>
              <a:t>Houve</a:t>
            </a:r>
            <a:r>
              <a:rPr spc="60" dirty="0"/>
              <a:t> </a:t>
            </a:r>
            <a:r>
              <a:rPr spc="305" dirty="0"/>
              <a:t>pregação</a:t>
            </a:r>
            <a:r>
              <a:rPr spc="65" dirty="0"/>
              <a:t> </a:t>
            </a:r>
            <a:r>
              <a:rPr spc="290" dirty="0"/>
              <a:t>motivada</a:t>
            </a:r>
            <a:r>
              <a:rPr spc="60" dirty="0"/>
              <a:t> </a:t>
            </a:r>
            <a:r>
              <a:rPr spc="240" dirty="0"/>
              <a:t>por</a:t>
            </a:r>
            <a:r>
              <a:rPr spc="60" dirty="0"/>
              <a:t> </a:t>
            </a:r>
            <a:r>
              <a:rPr spc="270" dirty="0"/>
              <a:t>rivalidade</a:t>
            </a:r>
            <a:r>
              <a:rPr spc="65" dirty="0"/>
              <a:t> </a:t>
            </a:r>
            <a:r>
              <a:rPr spc="204" dirty="0"/>
              <a:t>(Fp</a:t>
            </a:r>
            <a:r>
              <a:rPr spc="60" dirty="0"/>
              <a:t> </a:t>
            </a:r>
            <a:r>
              <a:rPr spc="130" dirty="0"/>
              <a:t>1:15) </a:t>
            </a:r>
            <a:r>
              <a:rPr spc="250" dirty="0"/>
              <a:t>Houve</a:t>
            </a:r>
            <a:r>
              <a:rPr spc="60" dirty="0"/>
              <a:t> </a:t>
            </a:r>
            <a:r>
              <a:rPr spc="305" dirty="0"/>
              <a:t>pregação</a:t>
            </a:r>
            <a:r>
              <a:rPr spc="60" dirty="0"/>
              <a:t> </a:t>
            </a:r>
            <a:r>
              <a:rPr spc="290" dirty="0"/>
              <a:t>motivada</a:t>
            </a:r>
            <a:r>
              <a:rPr spc="60" dirty="0"/>
              <a:t> </a:t>
            </a:r>
            <a:r>
              <a:rPr spc="240" dirty="0"/>
              <a:t>por</a:t>
            </a:r>
            <a:r>
              <a:rPr spc="60" dirty="0"/>
              <a:t> </a:t>
            </a:r>
            <a:r>
              <a:rPr spc="320" dirty="0"/>
              <a:t>amor</a:t>
            </a:r>
            <a:r>
              <a:rPr spc="60" dirty="0"/>
              <a:t> </a:t>
            </a:r>
            <a:r>
              <a:rPr spc="204" dirty="0"/>
              <a:t>(Fp</a:t>
            </a:r>
            <a:r>
              <a:rPr spc="60" dirty="0"/>
              <a:t> </a:t>
            </a:r>
            <a:r>
              <a:rPr spc="165" dirty="0"/>
              <a:t>1:16,</a:t>
            </a:r>
            <a:r>
              <a:rPr spc="60" dirty="0"/>
              <a:t> 17)</a:t>
            </a:r>
          </a:p>
          <a:p>
            <a:pPr>
              <a:lnSpc>
                <a:spcPct val="100000"/>
              </a:lnSpc>
              <a:spcBef>
                <a:spcPts val="1490"/>
              </a:spcBef>
            </a:pPr>
            <a:endParaRPr spc="60" dirty="0"/>
          </a:p>
          <a:p>
            <a:pPr marL="12700">
              <a:lnSpc>
                <a:spcPct val="100000"/>
              </a:lnSpc>
            </a:pPr>
            <a:r>
              <a:rPr spc="250" dirty="0"/>
              <a:t>Houve</a:t>
            </a:r>
            <a:r>
              <a:rPr spc="55" dirty="0"/>
              <a:t> </a:t>
            </a:r>
            <a:r>
              <a:rPr spc="285" dirty="0"/>
              <a:t>alegria</a:t>
            </a:r>
            <a:r>
              <a:rPr spc="60" dirty="0"/>
              <a:t> </a:t>
            </a:r>
            <a:r>
              <a:rPr spc="240" dirty="0"/>
              <a:t>pelo</a:t>
            </a:r>
            <a:r>
              <a:rPr spc="60" dirty="0"/>
              <a:t> </a:t>
            </a:r>
            <a:r>
              <a:rPr spc="315" dirty="0"/>
              <a:t>avanço</a:t>
            </a:r>
            <a:r>
              <a:rPr spc="60" dirty="0"/>
              <a:t> </a:t>
            </a:r>
            <a:r>
              <a:rPr spc="335" dirty="0"/>
              <a:t>da</a:t>
            </a:r>
            <a:r>
              <a:rPr spc="55" dirty="0"/>
              <a:t> </a:t>
            </a:r>
            <a:r>
              <a:rPr spc="305" dirty="0"/>
              <a:t>pregação</a:t>
            </a:r>
            <a:r>
              <a:rPr spc="60" dirty="0"/>
              <a:t> </a:t>
            </a:r>
            <a:r>
              <a:rPr spc="204" dirty="0"/>
              <a:t>(Fp</a:t>
            </a:r>
            <a:r>
              <a:rPr spc="60" dirty="0"/>
              <a:t> </a:t>
            </a:r>
            <a:r>
              <a:rPr spc="135" dirty="0"/>
              <a:t>1:18)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679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1163" y="0"/>
              <a:ext cx="11902440" cy="1048385"/>
            </a:xfrm>
            <a:custGeom>
              <a:avLst/>
              <a:gdLst/>
              <a:ahLst/>
              <a:cxnLst/>
              <a:rect l="l" t="t" r="r" b="b"/>
              <a:pathLst>
                <a:path w="11902440" h="1048385">
                  <a:moveTo>
                    <a:pt x="11702228" y="1048017"/>
                  </a:moveTo>
                  <a:lnTo>
                    <a:pt x="199998" y="1048017"/>
                  </a:lnTo>
                  <a:lnTo>
                    <a:pt x="154220" y="1042722"/>
                  </a:lnTo>
                  <a:lnTo>
                    <a:pt x="112154" y="1027645"/>
                  </a:lnTo>
                  <a:lnTo>
                    <a:pt x="75015" y="1004000"/>
                  </a:lnTo>
                  <a:lnTo>
                    <a:pt x="44017" y="973002"/>
                  </a:lnTo>
                  <a:lnTo>
                    <a:pt x="20372" y="935863"/>
                  </a:lnTo>
                  <a:lnTo>
                    <a:pt x="5295" y="893797"/>
                  </a:lnTo>
                  <a:lnTo>
                    <a:pt x="0" y="848019"/>
                  </a:lnTo>
                  <a:lnTo>
                    <a:pt x="0" y="21699"/>
                  </a:lnTo>
                  <a:lnTo>
                    <a:pt x="2510" y="0"/>
                  </a:lnTo>
                  <a:lnTo>
                    <a:pt x="11899716" y="0"/>
                  </a:lnTo>
                  <a:lnTo>
                    <a:pt x="11902226" y="21699"/>
                  </a:lnTo>
                  <a:lnTo>
                    <a:pt x="11902226" y="848019"/>
                  </a:lnTo>
                  <a:lnTo>
                    <a:pt x="11896931" y="893797"/>
                  </a:lnTo>
                  <a:lnTo>
                    <a:pt x="11881854" y="935863"/>
                  </a:lnTo>
                  <a:lnTo>
                    <a:pt x="11858209" y="973002"/>
                  </a:lnTo>
                  <a:lnTo>
                    <a:pt x="11827211" y="1004000"/>
                  </a:lnTo>
                  <a:lnTo>
                    <a:pt x="11790072" y="1027645"/>
                  </a:lnTo>
                  <a:lnTo>
                    <a:pt x="11748006" y="1042722"/>
                  </a:lnTo>
                  <a:lnTo>
                    <a:pt x="11702228" y="1048017"/>
                  </a:lnTo>
                  <a:close/>
                </a:path>
              </a:pathLst>
            </a:custGeom>
            <a:solidFill>
              <a:srgbClr val="5886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288000" cy="2550795"/>
            </a:xfrm>
            <a:custGeom>
              <a:avLst/>
              <a:gdLst/>
              <a:ahLst/>
              <a:cxnLst/>
              <a:rect l="l" t="t" r="r" b="b"/>
              <a:pathLst>
                <a:path w="18288000" h="2550795">
                  <a:moveTo>
                    <a:pt x="3803421" y="0"/>
                  </a:moveTo>
                  <a:lnTo>
                    <a:pt x="0" y="0"/>
                  </a:lnTo>
                  <a:lnTo>
                    <a:pt x="0" y="1046264"/>
                  </a:lnTo>
                  <a:lnTo>
                    <a:pt x="15252" y="1048029"/>
                  </a:lnTo>
                  <a:lnTo>
                    <a:pt x="3603421" y="1048029"/>
                  </a:lnTo>
                  <a:lnTo>
                    <a:pt x="3649205" y="1042733"/>
                  </a:lnTo>
                  <a:lnTo>
                    <a:pt x="3691267" y="1027645"/>
                  </a:lnTo>
                  <a:lnTo>
                    <a:pt x="3728402" y="1004011"/>
                  </a:lnTo>
                  <a:lnTo>
                    <a:pt x="3759403" y="973010"/>
                  </a:lnTo>
                  <a:lnTo>
                    <a:pt x="3783050" y="935863"/>
                  </a:lnTo>
                  <a:lnTo>
                    <a:pt x="3798125" y="893800"/>
                  </a:lnTo>
                  <a:lnTo>
                    <a:pt x="3803421" y="848029"/>
                  </a:lnTo>
                  <a:lnTo>
                    <a:pt x="3803421" y="0"/>
                  </a:lnTo>
                  <a:close/>
                </a:path>
                <a:path w="18288000" h="2550795">
                  <a:moveTo>
                    <a:pt x="18287988" y="12"/>
                  </a:moveTo>
                  <a:lnTo>
                    <a:pt x="16017799" y="12"/>
                  </a:lnTo>
                  <a:lnTo>
                    <a:pt x="16015284" y="21704"/>
                  </a:lnTo>
                  <a:lnTo>
                    <a:pt x="16015284" y="2350389"/>
                  </a:lnTo>
                  <a:lnTo>
                    <a:pt x="16020580" y="2396159"/>
                  </a:lnTo>
                  <a:lnTo>
                    <a:pt x="16035655" y="2438235"/>
                  </a:lnTo>
                  <a:lnTo>
                    <a:pt x="16059303" y="2475369"/>
                  </a:lnTo>
                  <a:lnTo>
                    <a:pt x="16090303" y="2506370"/>
                  </a:lnTo>
                  <a:lnTo>
                    <a:pt x="16127438" y="2530005"/>
                  </a:lnTo>
                  <a:lnTo>
                    <a:pt x="16169513" y="2545092"/>
                  </a:lnTo>
                  <a:lnTo>
                    <a:pt x="16215284" y="2550388"/>
                  </a:lnTo>
                  <a:lnTo>
                    <a:pt x="18227193" y="2550388"/>
                  </a:lnTo>
                  <a:lnTo>
                    <a:pt x="18272976" y="2545092"/>
                  </a:lnTo>
                  <a:lnTo>
                    <a:pt x="18287988" y="2539708"/>
                  </a:lnTo>
                  <a:lnTo>
                    <a:pt x="18287988" y="12"/>
                  </a:lnTo>
                  <a:close/>
                </a:path>
              </a:pathLst>
            </a:custGeom>
            <a:solidFill>
              <a:srgbClr val="DE6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169599"/>
              <a:ext cx="15927705" cy="1381125"/>
            </a:xfrm>
            <a:custGeom>
              <a:avLst/>
              <a:gdLst/>
              <a:ahLst/>
              <a:cxnLst/>
              <a:rect l="l" t="t" r="r" b="b"/>
              <a:pathLst>
                <a:path w="15927705" h="1381125">
                  <a:moveTo>
                    <a:pt x="15727522" y="1380776"/>
                  </a:moveTo>
                  <a:lnTo>
                    <a:pt x="97300" y="1380776"/>
                  </a:lnTo>
                  <a:lnTo>
                    <a:pt x="51522" y="1375481"/>
                  </a:lnTo>
                  <a:lnTo>
                    <a:pt x="9457" y="1360404"/>
                  </a:lnTo>
                  <a:lnTo>
                    <a:pt x="0" y="1354383"/>
                  </a:lnTo>
                  <a:lnTo>
                    <a:pt x="0" y="26393"/>
                  </a:lnTo>
                  <a:lnTo>
                    <a:pt x="9457" y="20372"/>
                  </a:lnTo>
                  <a:lnTo>
                    <a:pt x="51522" y="5295"/>
                  </a:lnTo>
                  <a:lnTo>
                    <a:pt x="97300" y="0"/>
                  </a:lnTo>
                  <a:lnTo>
                    <a:pt x="15727522" y="0"/>
                  </a:lnTo>
                  <a:lnTo>
                    <a:pt x="15773300" y="5295"/>
                  </a:lnTo>
                  <a:lnTo>
                    <a:pt x="15815366" y="20372"/>
                  </a:lnTo>
                  <a:lnTo>
                    <a:pt x="15852505" y="44017"/>
                  </a:lnTo>
                  <a:lnTo>
                    <a:pt x="15883504" y="75015"/>
                  </a:lnTo>
                  <a:lnTo>
                    <a:pt x="15907149" y="112154"/>
                  </a:lnTo>
                  <a:lnTo>
                    <a:pt x="15922226" y="154220"/>
                  </a:lnTo>
                  <a:lnTo>
                    <a:pt x="15927256" y="197708"/>
                  </a:lnTo>
                  <a:lnTo>
                    <a:pt x="15927256" y="1183068"/>
                  </a:lnTo>
                  <a:lnTo>
                    <a:pt x="15922226" y="1226556"/>
                  </a:lnTo>
                  <a:lnTo>
                    <a:pt x="15907149" y="1268621"/>
                  </a:lnTo>
                  <a:lnTo>
                    <a:pt x="15883504" y="1305760"/>
                  </a:lnTo>
                  <a:lnTo>
                    <a:pt x="15852505" y="1336759"/>
                  </a:lnTo>
                  <a:lnTo>
                    <a:pt x="15815366" y="1360404"/>
                  </a:lnTo>
                  <a:lnTo>
                    <a:pt x="15773300" y="1375481"/>
                  </a:lnTo>
                  <a:lnTo>
                    <a:pt x="15727522" y="1380776"/>
                  </a:lnTo>
                  <a:close/>
                </a:path>
              </a:pathLst>
            </a:custGeom>
            <a:solidFill>
              <a:srgbClr val="5886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57739" y="161855"/>
              <a:ext cx="1619249" cy="1714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6795" y="3304107"/>
              <a:ext cx="5162549" cy="67627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985" y="3313632"/>
              <a:ext cx="5162549" cy="67627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93064" y="3313632"/>
              <a:ext cx="5162549" cy="67627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9784967"/>
              <a:ext cx="18288000" cy="502284"/>
            </a:xfrm>
            <a:custGeom>
              <a:avLst/>
              <a:gdLst/>
              <a:ahLst/>
              <a:cxnLst/>
              <a:rect l="l" t="t" r="r" b="b"/>
              <a:pathLst>
                <a:path w="18288000" h="502284">
                  <a:moveTo>
                    <a:pt x="18288000" y="502032"/>
                  </a:moveTo>
                  <a:lnTo>
                    <a:pt x="0" y="502032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502032"/>
                  </a:lnTo>
                  <a:close/>
                </a:path>
              </a:pathLst>
            </a:custGeom>
            <a:solidFill>
              <a:srgbClr val="5886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5709" y="2505402"/>
              <a:ext cx="13373099" cy="75628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32452" y="6303238"/>
              <a:ext cx="3486149" cy="26288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1654" y="6192586"/>
              <a:ext cx="3009899" cy="28479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61610" y="6551936"/>
              <a:ext cx="3571874" cy="249554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05396" y="1125494"/>
            <a:ext cx="14070965" cy="12446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02360" marR="5080" indent="-1090295">
              <a:lnSpc>
                <a:spcPct val="135600"/>
              </a:lnSpc>
              <a:spcBef>
                <a:spcPts val="90"/>
              </a:spcBef>
            </a:pP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Mesmo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sem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conhecê-</a:t>
            </a:r>
            <a:r>
              <a:rPr sz="2950" b="1" spc="85" dirty="0">
                <a:solidFill>
                  <a:srgbClr val="FFFFFF"/>
                </a:solidFill>
                <a:latin typeface="Calibri"/>
                <a:cs typeface="Calibri"/>
              </a:rPr>
              <a:t>los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50" dirty="0">
                <a:solidFill>
                  <a:srgbClr val="FFFFFF"/>
                </a:solidFill>
                <a:latin typeface="Calibri"/>
                <a:cs typeface="Calibri"/>
              </a:rPr>
              <a:t>pessoalmente,</a:t>
            </a:r>
            <a:r>
              <a:rPr sz="2950" b="1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90" dirty="0">
                <a:solidFill>
                  <a:srgbClr val="FFFFFF"/>
                </a:solidFill>
                <a:latin typeface="Calibri"/>
                <a:cs typeface="Calibri"/>
              </a:rPr>
              <a:t>Paulo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70" dirty="0">
                <a:solidFill>
                  <a:srgbClr val="FFFFFF"/>
                </a:solidFill>
                <a:latin typeface="Calibri"/>
                <a:cs typeface="Calibri"/>
              </a:rPr>
              <a:t>agradeceu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orou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50" dirty="0">
                <a:solidFill>
                  <a:srgbClr val="FFFFFF"/>
                </a:solidFill>
                <a:latin typeface="Calibri"/>
                <a:cs typeface="Calibri"/>
              </a:rPr>
              <a:t>pelos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colossenses.</a:t>
            </a:r>
            <a:r>
              <a:rPr sz="2950" b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70" dirty="0">
                <a:solidFill>
                  <a:srgbClr val="FFFFFF"/>
                </a:solidFill>
                <a:latin typeface="Calibri"/>
                <a:cs typeface="Calibri"/>
              </a:rPr>
              <a:t>Ele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reconhecia</a:t>
            </a:r>
            <a:r>
              <a:rPr sz="2950" b="1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sz="2950" b="1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eles</a:t>
            </a:r>
            <a:r>
              <a:rPr sz="2950" b="1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receberam</a:t>
            </a:r>
            <a:r>
              <a:rPr sz="2950" b="1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dirty="0">
                <a:solidFill>
                  <a:srgbClr val="FFFFFF"/>
                </a:solidFill>
                <a:latin typeface="Calibri"/>
                <a:cs typeface="Calibri"/>
              </a:rPr>
              <a:t>bençãos</a:t>
            </a:r>
            <a:r>
              <a:rPr sz="2950" b="1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60" dirty="0">
                <a:solidFill>
                  <a:srgbClr val="FFFFFF"/>
                </a:solidFill>
                <a:latin typeface="Calibri"/>
                <a:cs typeface="Calibri"/>
              </a:rPr>
              <a:t>essenciais</a:t>
            </a:r>
            <a:r>
              <a:rPr sz="2950" b="1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125" dirty="0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sz="2950" b="1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950" b="1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80" dirty="0">
                <a:solidFill>
                  <a:srgbClr val="FFFFFF"/>
                </a:solidFill>
                <a:latin typeface="Calibri"/>
                <a:cs typeface="Calibri"/>
              </a:rPr>
              <a:t>jornada</a:t>
            </a:r>
            <a:r>
              <a:rPr sz="2950" b="1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50" b="1" spc="95" dirty="0">
                <a:solidFill>
                  <a:srgbClr val="FFFFFF"/>
                </a:solidFill>
                <a:latin typeface="Calibri"/>
                <a:cs typeface="Calibri"/>
              </a:rPr>
              <a:t>cristã:</a:t>
            </a:r>
            <a:endParaRPr sz="29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18189" y="9896561"/>
            <a:ext cx="37077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00"/>
              </a:lnSpc>
            </a:pP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Texto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design: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FFFFF"/>
                </a:solidFill>
                <a:latin typeface="Calibri"/>
                <a:cs typeface="Calibri"/>
              </a:rPr>
              <a:t>Elton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FFFFF"/>
                </a:solidFill>
                <a:latin typeface="Calibri"/>
                <a:cs typeface="Calibri"/>
              </a:rPr>
              <a:t>Batista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570" y="104925"/>
            <a:ext cx="2800985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spc="90" dirty="0">
                <a:solidFill>
                  <a:srgbClr val="FFFFFF"/>
                </a:solidFill>
                <a:latin typeface="Calibri"/>
                <a:cs typeface="Calibri"/>
              </a:rPr>
              <a:t>Quarta-</a:t>
            </a:r>
            <a:r>
              <a:rPr sz="2500" b="1" spc="65" dirty="0">
                <a:solidFill>
                  <a:srgbClr val="FFFFFF"/>
                </a:solidFill>
                <a:latin typeface="Calibri"/>
                <a:cs typeface="Calibri"/>
              </a:rPr>
              <a:t>feira,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5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5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janeiro</a:t>
            </a:r>
            <a:r>
              <a:rPr sz="25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5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FFFFF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22454" y="2027160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AF0E3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AF0E3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AF0E3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AF0E3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AF0E3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AF0E3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AF0E3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AF0E3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AF0E3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9" name="object 19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165" rIns="0" bIns="0" rtlCol="0">
            <a:spAutoFit/>
          </a:bodyPr>
          <a:lstStyle/>
          <a:p>
            <a:pPr marL="2112010">
              <a:lnSpc>
                <a:spcPct val="100000"/>
              </a:lnSpc>
              <a:spcBef>
                <a:spcPts val="100"/>
              </a:spcBef>
            </a:pPr>
            <a:r>
              <a:rPr sz="4700" spc="220" dirty="0">
                <a:solidFill>
                  <a:srgbClr val="FFFFFF"/>
                </a:solidFill>
              </a:rPr>
              <a:t>FRUTOS</a:t>
            </a:r>
            <a:r>
              <a:rPr sz="4700" spc="375" dirty="0">
                <a:solidFill>
                  <a:srgbClr val="FFFFFF"/>
                </a:solidFill>
              </a:rPr>
              <a:t> </a:t>
            </a:r>
            <a:r>
              <a:rPr sz="4700" spc="114" dirty="0">
                <a:solidFill>
                  <a:srgbClr val="FFFFFF"/>
                </a:solidFill>
              </a:rPr>
              <a:t>DO</a:t>
            </a:r>
            <a:r>
              <a:rPr sz="4700" spc="375" dirty="0">
                <a:solidFill>
                  <a:srgbClr val="FFFFFF"/>
                </a:solidFill>
              </a:rPr>
              <a:t> </a:t>
            </a:r>
            <a:r>
              <a:rPr sz="4700" spc="225" dirty="0">
                <a:solidFill>
                  <a:srgbClr val="FFFFFF"/>
                </a:solidFill>
              </a:rPr>
              <a:t>EVANGELHO</a:t>
            </a:r>
            <a:endParaRPr sz="4700"/>
          </a:p>
        </p:txBody>
      </p:sp>
      <p:sp>
        <p:nvSpPr>
          <p:cNvPr id="20" name="object 20"/>
          <p:cNvSpPr txBox="1"/>
          <p:nvPr/>
        </p:nvSpPr>
        <p:spPr>
          <a:xfrm>
            <a:off x="3021646" y="4263240"/>
            <a:ext cx="3086735" cy="1912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78105" algn="ctr">
              <a:lnSpc>
                <a:spcPct val="100000"/>
              </a:lnSpc>
              <a:spcBef>
                <a:spcPts val="114"/>
              </a:spcBef>
            </a:pPr>
            <a:r>
              <a:rPr sz="2800" b="1" spc="200" dirty="0">
                <a:solidFill>
                  <a:srgbClr val="E3870D"/>
                </a:solidFill>
                <a:latin typeface="Calibri"/>
                <a:cs typeface="Calibri"/>
              </a:rPr>
              <a:t>Fé,</a:t>
            </a:r>
            <a:r>
              <a:rPr sz="2800" b="1" spc="50" dirty="0">
                <a:solidFill>
                  <a:srgbClr val="E3870D"/>
                </a:solidFill>
                <a:latin typeface="Calibri"/>
                <a:cs typeface="Calibri"/>
              </a:rPr>
              <a:t> </a:t>
            </a:r>
            <a:r>
              <a:rPr sz="2800" b="1" spc="290" dirty="0">
                <a:solidFill>
                  <a:srgbClr val="E3870D"/>
                </a:solidFill>
                <a:latin typeface="Calibri"/>
                <a:cs typeface="Calibri"/>
              </a:rPr>
              <a:t>amor</a:t>
            </a:r>
            <a:r>
              <a:rPr sz="2800" b="1" spc="50" dirty="0">
                <a:solidFill>
                  <a:srgbClr val="E3870D"/>
                </a:solidFill>
                <a:latin typeface="Calibri"/>
                <a:cs typeface="Calibri"/>
              </a:rPr>
              <a:t> </a:t>
            </a:r>
            <a:r>
              <a:rPr sz="2800" b="1" spc="229" dirty="0">
                <a:solidFill>
                  <a:srgbClr val="E3870D"/>
                </a:solidFill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10"/>
              </a:spcBef>
            </a:pPr>
            <a:r>
              <a:rPr sz="2800" b="1" spc="295" dirty="0">
                <a:solidFill>
                  <a:srgbClr val="E3870D"/>
                </a:solidFill>
                <a:latin typeface="Calibri"/>
                <a:cs typeface="Calibri"/>
              </a:rPr>
              <a:t>esperança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390"/>
              </a:spcBef>
            </a:pPr>
            <a:r>
              <a:rPr sz="2600" b="1" spc="145" dirty="0">
                <a:solidFill>
                  <a:srgbClr val="E3870D"/>
                </a:solidFill>
                <a:latin typeface="Calibri"/>
                <a:cs typeface="Calibri"/>
              </a:rPr>
              <a:t>(Cl</a:t>
            </a:r>
            <a:r>
              <a:rPr sz="2600" b="1" spc="40" dirty="0">
                <a:solidFill>
                  <a:srgbClr val="E3870D"/>
                </a:solidFill>
                <a:latin typeface="Calibri"/>
                <a:cs typeface="Calibri"/>
              </a:rPr>
              <a:t> </a:t>
            </a:r>
            <a:r>
              <a:rPr sz="2600" b="1" spc="80" dirty="0">
                <a:solidFill>
                  <a:srgbClr val="E3870D"/>
                </a:solidFill>
                <a:latin typeface="Calibri"/>
                <a:cs typeface="Calibri"/>
              </a:rPr>
              <a:t>1:3-</a:t>
            </a:r>
            <a:r>
              <a:rPr sz="2600" b="1" spc="140" dirty="0">
                <a:solidFill>
                  <a:srgbClr val="E3870D"/>
                </a:solidFill>
                <a:latin typeface="Calibri"/>
                <a:cs typeface="Calibri"/>
              </a:rPr>
              <a:t>5;</a:t>
            </a:r>
            <a:r>
              <a:rPr sz="2600" b="1" spc="40" dirty="0">
                <a:solidFill>
                  <a:srgbClr val="E3870D"/>
                </a:solidFill>
                <a:latin typeface="Calibri"/>
                <a:cs typeface="Calibri"/>
              </a:rPr>
              <a:t> </a:t>
            </a:r>
            <a:r>
              <a:rPr sz="2600" b="1" spc="170" dirty="0">
                <a:solidFill>
                  <a:srgbClr val="E3870D"/>
                </a:solidFill>
                <a:latin typeface="Calibri"/>
                <a:cs typeface="Calibri"/>
              </a:rPr>
              <a:t>1Co</a:t>
            </a:r>
            <a:r>
              <a:rPr sz="2600" b="1" spc="40" dirty="0">
                <a:solidFill>
                  <a:srgbClr val="E3870D"/>
                </a:solidFill>
                <a:latin typeface="Calibri"/>
                <a:cs typeface="Calibri"/>
              </a:rPr>
              <a:t> </a:t>
            </a:r>
            <a:r>
              <a:rPr sz="2600" b="1" spc="95" dirty="0">
                <a:solidFill>
                  <a:srgbClr val="E3870D"/>
                </a:solidFill>
                <a:latin typeface="Calibri"/>
                <a:cs typeface="Calibri"/>
              </a:rPr>
              <a:t>13:13)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96774" y="4263240"/>
            <a:ext cx="3420110" cy="1912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2800" b="1" spc="225" dirty="0">
                <a:solidFill>
                  <a:srgbClr val="DE6F13"/>
                </a:solidFill>
                <a:latin typeface="Calibri"/>
                <a:cs typeface="Calibri"/>
              </a:rPr>
              <a:t>Evangelho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10"/>
              </a:spcBef>
            </a:pPr>
            <a:r>
              <a:rPr sz="2800" b="1" spc="240" dirty="0">
                <a:solidFill>
                  <a:srgbClr val="DE6F13"/>
                </a:solidFill>
                <a:latin typeface="Calibri"/>
                <a:cs typeface="Calibri"/>
              </a:rPr>
              <a:t>verdadeiro</a:t>
            </a:r>
            <a:r>
              <a:rPr sz="2800" b="1" spc="60" dirty="0">
                <a:solidFill>
                  <a:srgbClr val="DE6F13"/>
                </a:solidFill>
                <a:latin typeface="Calibri"/>
                <a:cs typeface="Calibri"/>
              </a:rPr>
              <a:t> </a:t>
            </a:r>
            <a:r>
              <a:rPr sz="2800" b="1" spc="280" dirty="0">
                <a:solidFill>
                  <a:srgbClr val="DE6F13"/>
                </a:solidFill>
                <a:latin typeface="Calibri"/>
                <a:cs typeface="Calibri"/>
              </a:rPr>
              <a:t>e</a:t>
            </a:r>
            <a:r>
              <a:rPr sz="2800" b="1" spc="60" dirty="0">
                <a:solidFill>
                  <a:srgbClr val="DE6F13"/>
                </a:solidFill>
                <a:latin typeface="Calibri"/>
                <a:cs typeface="Calibri"/>
              </a:rPr>
              <a:t> </a:t>
            </a:r>
            <a:r>
              <a:rPr sz="2800" b="1" spc="270" dirty="0">
                <a:solidFill>
                  <a:srgbClr val="DE6F13"/>
                </a:solidFill>
                <a:latin typeface="Calibri"/>
                <a:cs typeface="Calibri"/>
              </a:rPr>
              <a:t>eficaz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390"/>
              </a:spcBef>
            </a:pPr>
            <a:r>
              <a:rPr sz="2600" b="1" spc="145" dirty="0">
                <a:solidFill>
                  <a:srgbClr val="DE6F13"/>
                </a:solidFill>
                <a:latin typeface="Calibri"/>
                <a:cs typeface="Calibri"/>
              </a:rPr>
              <a:t>(Cl</a:t>
            </a:r>
            <a:r>
              <a:rPr sz="2600" b="1" spc="35" dirty="0">
                <a:solidFill>
                  <a:srgbClr val="DE6F13"/>
                </a:solidFill>
                <a:latin typeface="Calibri"/>
                <a:cs typeface="Calibri"/>
              </a:rPr>
              <a:t> </a:t>
            </a:r>
            <a:r>
              <a:rPr sz="2600" b="1" spc="135" dirty="0">
                <a:solidFill>
                  <a:srgbClr val="DE6F13"/>
                </a:solidFill>
                <a:latin typeface="Calibri"/>
                <a:cs typeface="Calibri"/>
              </a:rPr>
              <a:t>1:5;</a:t>
            </a:r>
            <a:r>
              <a:rPr sz="2600" b="1" spc="40" dirty="0">
                <a:solidFill>
                  <a:srgbClr val="DE6F13"/>
                </a:solidFill>
                <a:latin typeface="Calibri"/>
                <a:cs typeface="Calibri"/>
              </a:rPr>
              <a:t> </a:t>
            </a:r>
            <a:r>
              <a:rPr sz="2600" b="1" spc="195" dirty="0">
                <a:solidFill>
                  <a:srgbClr val="DE6F13"/>
                </a:solidFill>
                <a:latin typeface="Calibri"/>
                <a:cs typeface="Calibri"/>
              </a:rPr>
              <a:t>2Co</a:t>
            </a:r>
            <a:r>
              <a:rPr sz="2600" b="1" spc="35" dirty="0">
                <a:solidFill>
                  <a:srgbClr val="DE6F13"/>
                </a:solidFill>
                <a:latin typeface="Calibri"/>
                <a:cs typeface="Calibri"/>
              </a:rPr>
              <a:t> </a:t>
            </a:r>
            <a:r>
              <a:rPr sz="2600" b="1" spc="90" dirty="0">
                <a:solidFill>
                  <a:srgbClr val="DE6F13"/>
                </a:solidFill>
                <a:latin typeface="Calibri"/>
                <a:cs typeface="Calibri"/>
              </a:rPr>
              <a:t>6:7)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826326" y="4263240"/>
            <a:ext cx="3733800" cy="1912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77470" algn="ctr">
              <a:lnSpc>
                <a:spcPct val="100000"/>
              </a:lnSpc>
              <a:spcBef>
                <a:spcPts val="114"/>
              </a:spcBef>
            </a:pPr>
            <a:r>
              <a:rPr sz="2800" b="1" spc="225" dirty="0">
                <a:solidFill>
                  <a:srgbClr val="697D17"/>
                </a:solidFill>
                <a:latin typeface="Calibri"/>
                <a:cs typeface="Calibri"/>
              </a:rPr>
              <a:t>Evangelho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10"/>
              </a:spcBef>
            </a:pPr>
            <a:r>
              <a:rPr sz="2800" b="1" spc="204" dirty="0">
                <a:solidFill>
                  <a:srgbClr val="697D17"/>
                </a:solidFill>
                <a:latin typeface="Calibri"/>
                <a:cs typeface="Calibri"/>
              </a:rPr>
              <a:t>frutífero</a:t>
            </a:r>
            <a:r>
              <a:rPr sz="2800" b="1" spc="55" dirty="0">
                <a:solidFill>
                  <a:srgbClr val="697D17"/>
                </a:solidFill>
                <a:latin typeface="Calibri"/>
                <a:cs typeface="Calibri"/>
              </a:rPr>
              <a:t> </a:t>
            </a:r>
            <a:r>
              <a:rPr sz="2800" b="1" spc="280" dirty="0">
                <a:solidFill>
                  <a:srgbClr val="697D17"/>
                </a:solidFill>
                <a:latin typeface="Calibri"/>
                <a:cs typeface="Calibri"/>
              </a:rPr>
              <a:t>e</a:t>
            </a:r>
            <a:r>
              <a:rPr sz="2800" b="1" spc="60" dirty="0">
                <a:solidFill>
                  <a:srgbClr val="697D17"/>
                </a:solidFill>
                <a:latin typeface="Calibri"/>
                <a:cs typeface="Calibri"/>
              </a:rPr>
              <a:t> </a:t>
            </a:r>
            <a:r>
              <a:rPr sz="2800" b="1" spc="270" dirty="0">
                <a:solidFill>
                  <a:srgbClr val="697D17"/>
                </a:solidFill>
                <a:latin typeface="Calibri"/>
                <a:cs typeface="Calibri"/>
              </a:rPr>
              <a:t>expansivo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390"/>
              </a:spcBef>
            </a:pPr>
            <a:r>
              <a:rPr sz="2600" b="1" spc="145" dirty="0">
                <a:solidFill>
                  <a:srgbClr val="697D17"/>
                </a:solidFill>
                <a:latin typeface="Calibri"/>
                <a:cs typeface="Calibri"/>
              </a:rPr>
              <a:t>(Cl</a:t>
            </a:r>
            <a:r>
              <a:rPr sz="2600" b="1" spc="35" dirty="0">
                <a:solidFill>
                  <a:srgbClr val="697D17"/>
                </a:solidFill>
                <a:latin typeface="Calibri"/>
                <a:cs typeface="Calibri"/>
              </a:rPr>
              <a:t> </a:t>
            </a:r>
            <a:r>
              <a:rPr sz="2600" b="1" spc="140" dirty="0">
                <a:solidFill>
                  <a:srgbClr val="697D17"/>
                </a:solidFill>
                <a:latin typeface="Calibri"/>
                <a:cs typeface="Calibri"/>
              </a:rPr>
              <a:t>1:6,</a:t>
            </a:r>
            <a:r>
              <a:rPr sz="2600" b="1" spc="40" dirty="0">
                <a:solidFill>
                  <a:srgbClr val="697D17"/>
                </a:solidFill>
                <a:latin typeface="Calibri"/>
                <a:cs typeface="Calibri"/>
              </a:rPr>
              <a:t> </a:t>
            </a:r>
            <a:r>
              <a:rPr sz="2600" b="1" spc="145" dirty="0">
                <a:solidFill>
                  <a:srgbClr val="697D17"/>
                </a:solidFill>
                <a:latin typeface="Calibri"/>
                <a:cs typeface="Calibri"/>
              </a:rPr>
              <a:t>23;</a:t>
            </a:r>
            <a:r>
              <a:rPr sz="2600" b="1" spc="40" dirty="0">
                <a:solidFill>
                  <a:srgbClr val="697D17"/>
                </a:solidFill>
                <a:latin typeface="Calibri"/>
                <a:cs typeface="Calibri"/>
              </a:rPr>
              <a:t> </a:t>
            </a:r>
            <a:r>
              <a:rPr sz="2600" b="1" spc="125" dirty="0">
                <a:solidFill>
                  <a:srgbClr val="697D17"/>
                </a:solidFill>
                <a:latin typeface="Calibri"/>
                <a:cs typeface="Calibri"/>
              </a:rPr>
              <a:t>Tg</a:t>
            </a:r>
            <a:r>
              <a:rPr sz="2600" b="1" spc="40" dirty="0">
                <a:solidFill>
                  <a:srgbClr val="697D17"/>
                </a:solidFill>
                <a:latin typeface="Calibri"/>
                <a:cs typeface="Calibri"/>
              </a:rPr>
              <a:t> </a:t>
            </a:r>
            <a:r>
              <a:rPr sz="2600" b="1" spc="105" dirty="0">
                <a:solidFill>
                  <a:srgbClr val="697D17"/>
                </a:solidFill>
                <a:latin typeface="Calibri"/>
                <a:cs typeface="Calibri"/>
              </a:rPr>
              <a:t>1:18)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1163" y="0"/>
            <a:ext cx="11902440" cy="1048385"/>
          </a:xfrm>
          <a:custGeom>
            <a:avLst/>
            <a:gdLst/>
            <a:ahLst/>
            <a:cxnLst/>
            <a:rect l="l" t="t" r="r" b="b"/>
            <a:pathLst>
              <a:path w="11902440" h="1048385">
                <a:moveTo>
                  <a:pt x="11702228" y="1048017"/>
                </a:moveTo>
                <a:lnTo>
                  <a:pt x="199998" y="1048017"/>
                </a:lnTo>
                <a:lnTo>
                  <a:pt x="154220" y="1042722"/>
                </a:lnTo>
                <a:lnTo>
                  <a:pt x="112154" y="1027645"/>
                </a:lnTo>
                <a:lnTo>
                  <a:pt x="75015" y="1004000"/>
                </a:lnTo>
                <a:lnTo>
                  <a:pt x="44017" y="973002"/>
                </a:lnTo>
                <a:lnTo>
                  <a:pt x="20372" y="935863"/>
                </a:lnTo>
                <a:lnTo>
                  <a:pt x="5295" y="893797"/>
                </a:lnTo>
                <a:lnTo>
                  <a:pt x="0" y="848019"/>
                </a:lnTo>
                <a:lnTo>
                  <a:pt x="0" y="21699"/>
                </a:lnTo>
                <a:lnTo>
                  <a:pt x="2510" y="0"/>
                </a:lnTo>
                <a:lnTo>
                  <a:pt x="11899716" y="0"/>
                </a:lnTo>
                <a:lnTo>
                  <a:pt x="11902226" y="21699"/>
                </a:lnTo>
                <a:lnTo>
                  <a:pt x="11902226" y="848019"/>
                </a:lnTo>
                <a:lnTo>
                  <a:pt x="11896931" y="893797"/>
                </a:lnTo>
                <a:lnTo>
                  <a:pt x="11881854" y="935863"/>
                </a:lnTo>
                <a:lnTo>
                  <a:pt x="11858209" y="973002"/>
                </a:lnTo>
                <a:lnTo>
                  <a:pt x="11827211" y="1004000"/>
                </a:lnTo>
                <a:lnTo>
                  <a:pt x="11790072" y="1027645"/>
                </a:lnTo>
                <a:lnTo>
                  <a:pt x="11748006" y="1042722"/>
                </a:lnTo>
                <a:lnTo>
                  <a:pt x="11702228" y="1048017"/>
                </a:lnTo>
                <a:close/>
              </a:path>
            </a:pathLst>
          </a:custGeom>
          <a:solidFill>
            <a:srgbClr val="2E9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15293" y="0"/>
            <a:ext cx="2273300" cy="2550795"/>
          </a:xfrm>
          <a:custGeom>
            <a:avLst/>
            <a:gdLst/>
            <a:ahLst/>
            <a:cxnLst/>
            <a:rect l="l" t="t" r="r" b="b"/>
            <a:pathLst>
              <a:path w="2273300" h="2550795">
                <a:moveTo>
                  <a:pt x="2211910" y="2550377"/>
                </a:moveTo>
                <a:lnTo>
                  <a:pt x="199998" y="2550377"/>
                </a:lnTo>
                <a:lnTo>
                  <a:pt x="154220" y="2545081"/>
                </a:lnTo>
                <a:lnTo>
                  <a:pt x="112154" y="2530004"/>
                </a:lnTo>
                <a:lnTo>
                  <a:pt x="75015" y="2506360"/>
                </a:lnTo>
                <a:lnTo>
                  <a:pt x="44017" y="2475361"/>
                </a:lnTo>
                <a:lnTo>
                  <a:pt x="20372" y="2438222"/>
                </a:lnTo>
                <a:lnTo>
                  <a:pt x="5295" y="2396156"/>
                </a:lnTo>
                <a:lnTo>
                  <a:pt x="0" y="2350378"/>
                </a:lnTo>
                <a:lnTo>
                  <a:pt x="0" y="21699"/>
                </a:lnTo>
                <a:lnTo>
                  <a:pt x="2510" y="0"/>
                </a:lnTo>
                <a:lnTo>
                  <a:pt x="2272707" y="0"/>
                </a:lnTo>
                <a:lnTo>
                  <a:pt x="2272707" y="2539698"/>
                </a:lnTo>
                <a:lnTo>
                  <a:pt x="2257688" y="2545081"/>
                </a:lnTo>
                <a:lnTo>
                  <a:pt x="2211910" y="2550377"/>
                </a:lnTo>
                <a:close/>
              </a:path>
            </a:pathLst>
          </a:custGeom>
          <a:solidFill>
            <a:srgbClr val="2074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803650" cy="1048385"/>
          </a:xfrm>
          <a:custGeom>
            <a:avLst/>
            <a:gdLst/>
            <a:ahLst/>
            <a:cxnLst/>
            <a:rect l="l" t="t" r="r" b="b"/>
            <a:pathLst>
              <a:path w="3803650" h="1048385">
                <a:moveTo>
                  <a:pt x="3603431" y="1048017"/>
                </a:moveTo>
                <a:lnTo>
                  <a:pt x="15253" y="1048017"/>
                </a:lnTo>
                <a:lnTo>
                  <a:pt x="0" y="1046253"/>
                </a:lnTo>
                <a:lnTo>
                  <a:pt x="0" y="0"/>
                </a:lnTo>
                <a:lnTo>
                  <a:pt x="3803430" y="0"/>
                </a:lnTo>
                <a:lnTo>
                  <a:pt x="3803430" y="848019"/>
                </a:lnTo>
                <a:lnTo>
                  <a:pt x="3798135" y="893797"/>
                </a:lnTo>
                <a:lnTo>
                  <a:pt x="3783058" y="935863"/>
                </a:lnTo>
                <a:lnTo>
                  <a:pt x="3759413" y="973002"/>
                </a:lnTo>
                <a:lnTo>
                  <a:pt x="3728414" y="1004000"/>
                </a:lnTo>
                <a:lnTo>
                  <a:pt x="3691275" y="1027645"/>
                </a:lnTo>
                <a:lnTo>
                  <a:pt x="3649210" y="1042722"/>
                </a:lnTo>
                <a:lnTo>
                  <a:pt x="3603431" y="1048017"/>
                </a:lnTo>
                <a:close/>
              </a:path>
            </a:pathLst>
          </a:custGeom>
          <a:solidFill>
            <a:srgbClr val="2074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169599"/>
            <a:ext cx="15927705" cy="1381125"/>
          </a:xfrm>
          <a:custGeom>
            <a:avLst/>
            <a:gdLst/>
            <a:ahLst/>
            <a:cxnLst/>
            <a:rect l="l" t="t" r="r" b="b"/>
            <a:pathLst>
              <a:path w="15927705" h="1381125">
                <a:moveTo>
                  <a:pt x="15727522" y="1380776"/>
                </a:moveTo>
                <a:lnTo>
                  <a:pt x="97300" y="1380776"/>
                </a:lnTo>
                <a:lnTo>
                  <a:pt x="51522" y="1375481"/>
                </a:lnTo>
                <a:lnTo>
                  <a:pt x="9457" y="1360404"/>
                </a:lnTo>
                <a:lnTo>
                  <a:pt x="0" y="1354383"/>
                </a:lnTo>
                <a:lnTo>
                  <a:pt x="0" y="26393"/>
                </a:lnTo>
                <a:lnTo>
                  <a:pt x="9457" y="20372"/>
                </a:lnTo>
                <a:lnTo>
                  <a:pt x="51522" y="5295"/>
                </a:lnTo>
                <a:lnTo>
                  <a:pt x="97300" y="0"/>
                </a:lnTo>
                <a:lnTo>
                  <a:pt x="15727522" y="0"/>
                </a:lnTo>
                <a:lnTo>
                  <a:pt x="15773300" y="5295"/>
                </a:lnTo>
                <a:lnTo>
                  <a:pt x="15815366" y="20372"/>
                </a:lnTo>
                <a:lnTo>
                  <a:pt x="15852505" y="44017"/>
                </a:lnTo>
                <a:lnTo>
                  <a:pt x="15883504" y="75015"/>
                </a:lnTo>
                <a:lnTo>
                  <a:pt x="15907149" y="112154"/>
                </a:lnTo>
                <a:lnTo>
                  <a:pt x="15922226" y="154220"/>
                </a:lnTo>
                <a:lnTo>
                  <a:pt x="15927256" y="197708"/>
                </a:lnTo>
                <a:lnTo>
                  <a:pt x="15927256" y="1183068"/>
                </a:lnTo>
                <a:lnTo>
                  <a:pt x="15922226" y="1226556"/>
                </a:lnTo>
                <a:lnTo>
                  <a:pt x="15907149" y="1268621"/>
                </a:lnTo>
                <a:lnTo>
                  <a:pt x="15883504" y="1305760"/>
                </a:lnTo>
                <a:lnTo>
                  <a:pt x="15852505" y="1336759"/>
                </a:lnTo>
                <a:lnTo>
                  <a:pt x="15815366" y="1360404"/>
                </a:lnTo>
                <a:lnTo>
                  <a:pt x="15773300" y="1375481"/>
                </a:lnTo>
                <a:lnTo>
                  <a:pt x="15727522" y="1380776"/>
                </a:lnTo>
                <a:close/>
              </a:path>
            </a:pathLst>
          </a:custGeom>
          <a:solidFill>
            <a:srgbClr val="2E93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7739" y="161855"/>
            <a:ext cx="1619249" cy="17144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3785451"/>
            <a:ext cx="18288000" cy="6501765"/>
            <a:chOff x="0" y="3785451"/>
            <a:chExt cx="18288000" cy="6501765"/>
          </a:xfrm>
        </p:grpSpPr>
        <p:sp>
          <p:nvSpPr>
            <p:cNvPr id="8" name="object 8"/>
            <p:cNvSpPr/>
            <p:nvPr/>
          </p:nvSpPr>
          <p:spPr>
            <a:xfrm>
              <a:off x="0" y="9784966"/>
              <a:ext cx="18288000" cy="502284"/>
            </a:xfrm>
            <a:custGeom>
              <a:avLst/>
              <a:gdLst/>
              <a:ahLst/>
              <a:cxnLst/>
              <a:rect l="l" t="t" r="r" b="b"/>
              <a:pathLst>
                <a:path w="18288000" h="502284">
                  <a:moveTo>
                    <a:pt x="18288000" y="502032"/>
                  </a:moveTo>
                  <a:lnTo>
                    <a:pt x="0" y="502032"/>
                  </a:lnTo>
                  <a:lnTo>
                    <a:pt x="0" y="17462"/>
                  </a:lnTo>
                  <a:lnTo>
                    <a:pt x="33948" y="5295"/>
                  </a:lnTo>
                  <a:lnTo>
                    <a:pt x="79726" y="0"/>
                  </a:lnTo>
                  <a:lnTo>
                    <a:pt x="18227202" y="0"/>
                  </a:lnTo>
                  <a:lnTo>
                    <a:pt x="18272980" y="5295"/>
                  </a:lnTo>
                  <a:lnTo>
                    <a:pt x="18288000" y="10678"/>
                  </a:lnTo>
                  <a:lnTo>
                    <a:pt x="18288000" y="502032"/>
                  </a:lnTo>
                  <a:close/>
                </a:path>
              </a:pathLst>
            </a:custGeom>
            <a:solidFill>
              <a:srgbClr val="2E93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443" y="3785451"/>
              <a:ext cx="17173574" cy="619125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76746" y="1167333"/>
            <a:ext cx="15386050" cy="1149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1160" marR="5080" indent="-379095">
              <a:lnSpc>
                <a:spcPct val="150500"/>
              </a:lnSpc>
              <a:spcBef>
                <a:spcPts val="90"/>
              </a:spcBef>
            </a:pPr>
            <a:r>
              <a:rPr sz="2450" b="1" spc="80" dirty="0">
                <a:solidFill>
                  <a:srgbClr val="FDFEFE"/>
                </a:solidFill>
                <a:latin typeface="Calibri"/>
                <a:cs typeface="Calibri"/>
              </a:rPr>
              <a:t>Paulo</a:t>
            </a:r>
            <a:r>
              <a:rPr sz="2450" b="1" spc="1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orou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para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que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seus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55" dirty="0">
                <a:solidFill>
                  <a:srgbClr val="FDFEFE"/>
                </a:solidFill>
                <a:latin typeface="Calibri"/>
                <a:cs typeface="Calibri"/>
              </a:rPr>
              <a:t>leitores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conhecessem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a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55" dirty="0">
                <a:solidFill>
                  <a:srgbClr val="FDFEFE"/>
                </a:solidFill>
                <a:latin typeface="Calibri"/>
                <a:cs typeface="Calibri"/>
              </a:rPr>
              <a:t>vontade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Deus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e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 a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seguissem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145" dirty="0">
                <a:solidFill>
                  <a:srgbClr val="FDFEFE"/>
                </a:solidFill>
                <a:latin typeface="Calibri"/>
                <a:cs typeface="Calibri"/>
              </a:rPr>
              <a:t>(Cl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1:9-12).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45" dirty="0">
                <a:solidFill>
                  <a:srgbClr val="FDFEFE"/>
                </a:solidFill>
                <a:latin typeface="Calibri"/>
                <a:cs typeface="Calibri"/>
              </a:rPr>
              <a:t>Contudo,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130" dirty="0">
                <a:solidFill>
                  <a:srgbClr val="FDFEFE"/>
                </a:solidFill>
                <a:latin typeface="Calibri"/>
                <a:cs typeface="Calibri"/>
              </a:rPr>
              <a:t>a</a:t>
            </a:r>
            <a:r>
              <a:rPr sz="2450" b="1" spc="13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45" dirty="0">
                <a:solidFill>
                  <a:srgbClr val="FDFEFE"/>
                </a:solidFill>
                <a:latin typeface="Calibri"/>
                <a:cs typeface="Calibri"/>
              </a:rPr>
              <a:t>vontade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Deus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50" dirty="0">
                <a:solidFill>
                  <a:srgbClr val="FDFEFE"/>
                </a:solidFill>
                <a:latin typeface="Calibri"/>
                <a:cs typeface="Calibri"/>
              </a:rPr>
              <a:t>não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se</a:t>
            </a:r>
            <a:r>
              <a:rPr sz="245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75" dirty="0">
                <a:solidFill>
                  <a:srgbClr val="FDFEFE"/>
                </a:solidFill>
                <a:latin typeface="Calibri"/>
                <a:cs typeface="Calibri"/>
              </a:rPr>
              <a:t>revela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por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85" dirty="0">
                <a:solidFill>
                  <a:srgbClr val="FDFEFE"/>
                </a:solidFill>
                <a:latin typeface="Calibri"/>
                <a:cs typeface="Calibri"/>
              </a:rPr>
              <a:t>sinais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50" dirty="0">
                <a:solidFill>
                  <a:srgbClr val="FDFEFE"/>
                </a:solidFill>
                <a:latin typeface="Calibri"/>
                <a:cs typeface="Calibri"/>
              </a:rPr>
              <a:t>místicos,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como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65" dirty="0">
                <a:solidFill>
                  <a:srgbClr val="FDFEFE"/>
                </a:solidFill>
                <a:latin typeface="Calibri"/>
                <a:cs typeface="Calibri"/>
              </a:rPr>
              <a:t>criam</a:t>
            </a:r>
            <a:r>
              <a:rPr sz="245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os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85" dirty="0">
                <a:solidFill>
                  <a:srgbClr val="FDFEFE"/>
                </a:solidFill>
                <a:latin typeface="Calibri"/>
                <a:cs typeface="Calibri"/>
              </a:rPr>
              <a:t>pagãos</a:t>
            </a:r>
            <a:r>
              <a:rPr sz="24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114" dirty="0">
                <a:solidFill>
                  <a:srgbClr val="FDFEFE"/>
                </a:solidFill>
                <a:latin typeface="Calibri"/>
                <a:cs typeface="Calibri"/>
              </a:rPr>
              <a:t>(Dt</a:t>
            </a:r>
            <a:r>
              <a:rPr sz="245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18:10–12;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50" dirty="0">
                <a:solidFill>
                  <a:srgbClr val="FDFEFE"/>
                </a:solidFill>
                <a:latin typeface="Calibri"/>
                <a:cs typeface="Calibri"/>
              </a:rPr>
              <a:t>Dn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5:7;</a:t>
            </a:r>
            <a:r>
              <a:rPr sz="245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1Sm</a:t>
            </a:r>
            <a:r>
              <a:rPr sz="24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28:7–</a:t>
            </a:r>
            <a:r>
              <a:rPr sz="2450" b="1" spc="105" dirty="0">
                <a:solidFill>
                  <a:srgbClr val="FDFEFE"/>
                </a:solidFill>
                <a:latin typeface="Calibri"/>
                <a:cs typeface="Calibri"/>
              </a:rPr>
              <a:t>8;</a:t>
            </a:r>
            <a:r>
              <a:rPr sz="24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DFEFE"/>
                </a:solidFill>
                <a:latin typeface="Calibri"/>
                <a:cs typeface="Calibri"/>
              </a:rPr>
              <a:t>Jr</a:t>
            </a:r>
            <a:r>
              <a:rPr sz="245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450" b="1" spc="45" dirty="0">
                <a:solidFill>
                  <a:srgbClr val="FDFEFE"/>
                </a:solidFill>
                <a:latin typeface="Calibri"/>
                <a:cs typeface="Calibri"/>
              </a:rPr>
              <a:t>10:2).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878" y="104925"/>
            <a:ext cx="2828290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spc="85" dirty="0">
                <a:solidFill>
                  <a:srgbClr val="FDFEFE"/>
                </a:solidFill>
                <a:latin typeface="Calibri"/>
                <a:cs typeface="Calibri"/>
              </a:rPr>
              <a:t>Quinta-</a:t>
            </a:r>
            <a:r>
              <a:rPr sz="2500" b="1" spc="65" dirty="0">
                <a:solidFill>
                  <a:srgbClr val="FDFEFE"/>
                </a:solidFill>
                <a:latin typeface="Calibri"/>
                <a:cs typeface="Calibri"/>
              </a:rPr>
              <a:t>feira,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spc="110" dirty="0">
                <a:solidFill>
                  <a:srgbClr val="FDFEFE"/>
                </a:solidFill>
                <a:latin typeface="Calibri"/>
                <a:cs typeface="Calibri"/>
              </a:rPr>
              <a:t>8</a:t>
            </a:r>
            <a:r>
              <a:rPr sz="250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DFEFE"/>
                </a:solidFill>
                <a:latin typeface="Calibri"/>
                <a:cs typeface="Calibri"/>
              </a:rPr>
              <a:t>janeiro</a:t>
            </a:r>
            <a:r>
              <a:rPr sz="250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DFEFE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22454" y="2027160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DFEFE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DFEFE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DFEFE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DFEFE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DFEFE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DFEFE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DFEFE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DFEFE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928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O</a:t>
            </a:r>
            <a:r>
              <a:rPr spc="445" dirty="0"/>
              <a:t> </a:t>
            </a:r>
            <a:r>
              <a:rPr spc="229" dirty="0"/>
              <a:t>PODER</a:t>
            </a:r>
            <a:r>
              <a:rPr spc="450" dirty="0"/>
              <a:t> </a:t>
            </a:r>
            <a:r>
              <a:rPr spc="225" dirty="0"/>
              <a:t>DA</a:t>
            </a:r>
            <a:r>
              <a:rPr spc="450" dirty="0"/>
              <a:t> </a:t>
            </a:r>
            <a:r>
              <a:rPr spc="260" dirty="0"/>
              <a:t>ORAÇÃO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394666" y="7624350"/>
            <a:ext cx="2481580" cy="1684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 algn="ctr">
              <a:lnSpc>
                <a:spcPct val="135200"/>
              </a:lnSpc>
              <a:spcBef>
                <a:spcPts val="135"/>
              </a:spcBef>
            </a:pPr>
            <a:r>
              <a:rPr sz="2750" b="1" dirty="0">
                <a:solidFill>
                  <a:srgbClr val="2E94C6"/>
                </a:solidFill>
                <a:latin typeface="Calibri"/>
                <a:cs typeface="Calibri"/>
              </a:rPr>
              <a:t>Direção</a:t>
            </a:r>
            <a:r>
              <a:rPr sz="2750" b="1" spc="28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750" b="1" spc="-25" dirty="0">
                <a:solidFill>
                  <a:srgbClr val="2E94C6"/>
                </a:solidFill>
                <a:latin typeface="Calibri"/>
                <a:cs typeface="Calibri"/>
              </a:rPr>
              <a:t>do </a:t>
            </a:r>
            <a:r>
              <a:rPr sz="2750" b="1" spc="65" dirty="0">
                <a:solidFill>
                  <a:srgbClr val="2E94C6"/>
                </a:solidFill>
                <a:latin typeface="Calibri"/>
                <a:cs typeface="Calibri"/>
              </a:rPr>
              <a:t>Espirito</a:t>
            </a:r>
            <a:r>
              <a:rPr sz="2750" b="1" spc="9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750" b="1" spc="60" dirty="0">
                <a:solidFill>
                  <a:srgbClr val="2E94C6"/>
                </a:solidFill>
                <a:latin typeface="Calibri"/>
                <a:cs typeface="Calibri"/>
              </a:rPr>
              <a:t>Santo </a:t>
            </a:r>
            <a:r>
              <a:rPr sz="2450" b="1" spc="90" dirty="0">
                <a:solidFill>
                  <a:srgbClr val="2E94C6"/>
                </a:solidFill>
                <a:latin typeface="Calibri"/>
                <a:cs typeface="Calibri"/>
              </a:rPr>
              <a:t>(Is</a:t>
            </a:r>
            <a:r>
              <a:rPr sz="2450" b="1" spc="5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94C6"/>
                </a:solidFill>
                <a:latin typeface="Calibri"/>
                <a:cs typeface="Calibri"/>
              </a:rPr>
              <a:t>30:21;</a:t>
            </a:r>
            <a:r>
              <a:rPr sz="2450" b="1" spc="5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94C6"/>
                </a:solidFill>
                <a:latin typeface="Calibri"/>
                <a:cs typeface="Calibri"/>
              </a:rPr>
              <a:t>Jo</a:t>
            </a:r>
            <a:r>
              <a:rPr sz="2450" b="1" spc="5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spc="-10" dirty="0">
                <a:solidFill>
                  <a:srgbClr val="2E94C6"/>
                </a:solidFill>
                <a:latin typeface="Calibri"/>
                <a:cs typeface="Calibri"/>
              </a:rPr>
              <a:t>16:13)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9613" y="7624350"/>
            <a:ext cx="3423285" cy="168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715" marR="633730" algn="ctr">
              <a:lnSpc>
                <a:spcPct val="136400"/>
              </a:lnSpc>
              <a:spcBef>
                <a:spcPts val="95"/>
              </a:spcBef>
            </a:pPr>
            <a:r>
              <a:rPr sz="2750" b="1" spc="35" dirty="0">
                <a:solidFill>
                  <a:srgbClr val="F27C20"/>
                </a:solidFill>
                <a:latin typeface="Calibri"/>
                <a:cs typeface="Calibri"/>
              </a:rPr>
              <a:t>Revelação</a:t>
            </a:r>
            <a:r>
              <a:rPr sz="2750" b="1" spc="685" dirty="0">
                <a:solidFill>
                  <a:srgbClr val="F27C20"/>
                </a:solidFill>
                <a:latin typeface="Calibri"/>
                <a:cs typeface="Calibri"/>
              </a:rPr>
              <a:t> </a:t>
            </a:r>
            <a:r>
              <a:rPr sz="2750" b="1" spc="60" dirty="0">
                <a:solidFill>
                  <a:srgbClr val="F27C20"/>
                </a:solidFill>
                <a:latin typeface="Calibri"/>
                <a:cs typeface="Calibri"/>
              </a:rPr>
              <a:t>das</a:t>
            </a:r>
            <a:r>
              <a:rPr sz="2750" b="1" spc="75" dirty="0">
                <a:solidFill>
                  <a:srgbClr val="F27C20"/>
                </a:solidFill>
                <a:latin typeface="Calibri"/>
                <a:cs typeface="Calibri"/>
              </a:rPr>
              <a:t> </a:t>
            </a:r>
            <a:r>
              <a:rPr sz="2750" b="1" spc="65" dirty="0">
                <a:solidFill>
                  <a:srgbClr val="F27C20"/>
                </a:solidFill>
                <a:latin typeface="Calibri"/>
                <a:cs typeface="Calibri"/>
              </a:rPr>
              <a:t>Escrituras</a:t>
            </a:r>
            <a:endParaRPr sz="2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sz="2450" b="1" spc="110" dirty="0">
                <a:solidFill>
                  <a:srgbClr val="F27C20"/>
                </a:solidFill>
                <a:latin typeface="Calibri"/>
                <a:cs typeface="Calibri"/>
              </a:rPr>
              <a:t>(SI</a:t>
            </a:r>
            <a:r>
              <a:rPr sz="2450" b="1" spc="10" dirty="0">
                <a:solidFill>
                  <a:srgbClr val="F27C2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27C20"/>
                </a:solidFill>
                <a:latin typeface="Calibri"/>
                <a:cs typeface="Calibri"/>
              </a:rPr>
              <a:t>119:105;</a:t>
            </a:r>
            <a:r>
              <a:rPr sz="2450" b="1" spc="30" dirty="0">
                <a:solidFill>
                  <a:srgbClr val="F27C2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27C20"/>
                </a:solidFill>
                <a:latin typeface="Calibri"/>
                <a:cs typeface="Calibri"/>
              </a:rPr>
              <a:t>2Tm</a:t>
            </a:r>
            <a:r>
              <a:rPr sz="2450" b="1" spc="25" dirty="0">
                <a:solidFill>
                  <a:srgbClr val="F27C20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F27C20"/>
                </a:solidFill>
                <a:latin typeface="Calibri"/>
                <a:cs typeface="Calibri"/>
              </a:rPr>
              <a:t>3:16,</a:t>
            </a:r>
            <a:r>
              <a:rPr sz="2450" b="1" spc="25" dirty="0">
                <a:solidFill>
                  <a:srgbClr val="F27C20"/>
                </a:solidFill>
                <a:latin typeface="Calibri"/>
                <a:cs typeface="Calibri"/>
              </a:rPr>
              <a:t> </a:t>
            </a:r>
            <a:r>
              <a:rPr sz="2450" b="1" spc="-25" dirty="0">
                <a:solidFill>
                  <a:srgbClr val="F27C20"/>
                </a:solidFill>
                <a:latin typeface="Calibri"/>
                <a:cs typeface="Calibri"/>
              </a:rPr>
              <a:t>17)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20921" y="7624350"/>
            <a:ext cx="3745865" cy="168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6430" marR="639445" indent="382270">
              <a:lnSpc>
                <a:spcPct val="136400"/>
              </a:lnSpc>
              <a:spcBef>
                <a:spcPts val="95"/>
              </a:spcBef>
            </a:pPr>
            <a:r>
              <a:rPr sz="2750" b="1" spc="35" dirty="0">
                <a:solidFill>
                  <a:srgbClr val="2E94C6"/>
                </a:solidFill>
                <a:latin typeface="Calibri"/>
                <a:cs typeface="Calibri"/>
              </a:rPr>
              <a:t>Orientação </a:t>
            </a:r>
            <a:r>
              <a:rPr sz="2750" b="1" spc="65" dirty="0">
                <a:solidFill>
                  <a:srgbClr val="2E94C6"/>
                </a:solidFill>
                <a:latin typeface="Calibri"/>
                <a:cs typeface="Calibri"/>
              </a:rPr>
              <a:t>da</a:t>
            </a:r>
            <a:r>
              <a:rPr sz="2750" b="1" spc="14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2E94C6"/>
                </a:solidFill>
                <a:latin typeface="Calibri"/>
                <a:cs typeface="Calibri"/>
              </a:rPr>
              <a:t>voz</a:t>
            </a:r>
            <a:r>
              <a:rPr sz="2750" b="1" spc="14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750" b="1" spc="40" dirty="0">
                <a:solidFill>
                  <a:srgbClr val="2E94C6"/>
                </a:solidFill>
                <a:latin typeface="Calibri"/>
                <a:cs typeface="Calibri"/>
              </a:rPr>
              <a:t>profética</a:t>
            </a:r>
            <a:endParaRPr sz="2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2450" b="1" spc="90" dirty="0">
                <a:solidFill>
                  <a:srgbClr val="2E94C6"/>
                </a:solidFill>
                <a:latin typeface="Calibri"/>
                <a:cs typeface="Calibri"/>
              </a:rPr>
              <a:t>(Ap</a:t>
            </a:r>
            <a:r>
              <a:rPr sz="2450" b="1" spc="70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spc="-50" dirty="0">
                <a:solidFill>
                  <a:srgbClr val="2E94C6"/>
                </a:solidFill>
                <a:latin typeface="Calibri"/>
                <a:cs typeface="Calibri"/>
              </a:rPr>
              <a:t>12:17;</a:t>
            </a:r>
            <a:r>
              <a:rPr sz="2450" b="1" spc="7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94C6"/>
                </a:solidFill>
                <a:latin typeface="Calibri"/>
                <a:cs typeface="Calibri"/>
              </a:rPr>
              <a:t>19:10;</a:t>
            </a:r>
            <a:r>
              <a:rPr sz="2450" b="1" spc="75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2E94C6"/>
                </a:solidFill>
                <a:latin typeface="Calibri"/>
                <a:cs typeface="Calibri"/>
              </a:rPr>
              <a:t>2Cr</a:t>
            </a:r>
            <a:r>
              <a:rPr sz="2450" b="1" spc="70" dirty="0">
                <a:solidFill>
                  <a:srgbClr val="2E94C6"/>
                </a:solidFill>
                <a:latin typeface="Calibri"/>
                <a:cs typeface="Calibri"/>
              </a:rPr>
              <a:t> </a:t>
            </a:r>
            <a:r>
              <a:rPr sz="2450" b="1" spc="90" dirty="0">
                <a:solidFill>
                  <a:srgbClr val="2E94C6"/>
                </a:solidFill>
                <a:latin typeface="Calibri"/>
                <a:cs typeface="Calibri"/>
              </a:rPr>
              <a:t>20:20)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78326" y="7624350"/>
            <a:ext cx="2819400" cy="1684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6095">
              <a:lnSpc>
                <a:spcPct val="136400"/>
              </a:lnSpc>
              <a:spcBef>
                <a:spcPts val="95"/>
              </a:spcBef>
            </a:pPr>
            <a:r>
              <a:rPr sz="2750" b="1" spc="35" dirty="0">
                <a:solidFill>
                  <a:srgbClr val="61A23C"/>
                </a:solidFill>
                <a:latin typeface="Calibri"/>
                <a:cs typeface="Calibri"/>
              </a:rPr>
              <a:t>Providência </a:t>
            </a:r>
            <a:r>
              <a:rPr sz="2750" b="1" spc="70" dirty="0">
                <a:solidFill>
                  <a:srgbClr val="61A23C"/>
                </a:solidFill>
                <a:latin typeface="Calibri"/>
                <a:cs typeface="Calibri"/>
              </a:rPr>
              <a:t>nas</a:t>
            </a:r>
            <a:r>
              <a:rPr sz="2750" b="1" spc="75" dirty="0">
                <a:solidFill>
                  <a:srgbClr val="61A23C"/>
                </a:solidFill>
                <a:latin typeface="Calibri"/>
                <a:cs typeface="Calibri"/>
              </a:rPr>
              <a:t> </a:t>
            </a:r>
            <a:r>
              <a:rPr sz="2750" b="1" spc="50" dirty="0">
                <a:solidFill>
                  <a:srgbClr val="61A23C"/>
                </a:solidFill>
                <a:latin typeface="Calibri"/>
                <a:cs typeface="Calibri"/>
              </a:rPr>
              <a:t>circunstâncias</a:t>
            </a:r>
            <a:endParaRPr sz="275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  <a:spcBef>
                <a:spcPts val="1125"/>
              </a:spcBef>
            </a:pPr>
            <a:r>
              <a:rPr sz="2450" b="1" spc="130" dirty="0">
                <a:solidFill>
                  <a:srgbClr val="61A23C"/>
                </a:solidFill>
                <a:latin typeface="Calibri"/>
                <a:cs typeface="Calibri"/>
              </a:rPr>
              <a:t>(Cl</a:t>
            </a:r>
            <a:r>
              <a:rPr sz="2450" b="1" spc="135" dirty="0">
                <a:solidFill>
                  <a:srgbClr val="61A23C"/>
                </a:solidFill>
                <a:latin typeface="Calibri"/>
                <a:cs typeface="Calibri"/>
              </a:rPr>
              <a:t> </a:t>
            </a:r>
            <a:r>
              <a:rPr sz="2450" b="1" dirty="0">
                <a:solidFill>
                  <a:srgbClr val="61A23C"/>
                </a:solidFill>
                <a:latin typeface="Calibri"/>
                <a:cs typeface="Calibri"/>
              </a:rPr>
              <a:t>4:3;</a:t>
            </a:r>
            <a:r>
              <a:rPr sz="2450" b="1" spc="135" dirty="0">
                <a:solidFill>
                  <a:srgbClr val="61A23C"/>
                </a:solidFill>
                <a:latin typeface="Calibri"/>
                <a:cs typeface="Calibri"/>
              </a:rPr>
              <a:t> </a:t>
            </a:r>
            <a:r>
              <a:rPr sz="2450" b="1" spc="65" dirty="0">
                <a:solidFill>
                  <a:srgbClr val="61A23C"/>
                </a:solidFill>
                <a:latin typeface="Calibri"/>
                <a:cs typeface="Calibri"/>
              </a:rPr>
              <a:t>Pv</a:t>
            </a:r>
            <a:r>
              <a:rPr sz="2450" b="1" spc="135" dirty="0">
                <a:solidFill>
                  <a:srgbClr val="61A23C"/>
                </a:solidFill>
                <a:latin typeface="Calibri"/>
                <a:cs typeface="Calibri"/>
              </a:rPr>
              <a:t> </a:t>
            </a:r>
            <a:r>
              <a:rPr sz="2450" b="1" spc="-20" dirty="0">
                <a:solidFill>
                  <a:srgbClr val="61A23C"/>
                </a:solidFill>
                <a:latin typeface="Calibri"/>
                <a:cs typeface="Calibri"/>
              </a:rPr>
              <a:t>16:9)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18254" y="2720676"/>
            <a:ext cx="13870305" cy="1224915"/>
          </a:xfrm>
          <a:custGeom>
            <a:avLst/>
            <a:gdLst/>
            <a:ahLst/>
            <a:cxnLst/>
            <a:rect l="l" t="t" r="r" b="b"/>
            <a:pathLst>
              <a:path w="13870305" h="1224914">
                <a:moveTo>
                  <a:pt x="13563958" y="1224665"/>
                </a:moveTo>
                <a:lnTo>
                  <a:pt x="306166" y="1224665"/>
                </a:lnTo>
                <a:lnTo>
                  <a:pt x="256504" y="1220658"/>
                </a:lnTo>
                <a:lnTo>
                  <a:pt x="209394" y="1209057"/>
                </a:lnTo>
                <a:lnTo>
                  <a:pt x="165465" y="1190492"/>
                </a:lnTo>
                <a:lnTo>
                  <a:pt x="125348" y="1165593"/>
                </a:lnTo>
                <a:lnTo>
                  <a:pt x="89674" y="1134991"/>
                </a:lnTo>
                <a:lnTo>
                  <a:pt x="59072" y="1099317"/>
                </a:lnTo>
                <a:lnTo>
                  <a:pt x="34173" y="1059200"/>
                </a:lnTo>
                <a:lnTo>
                  <a:pt x="15608" y="1015271"/>
                </a:lnTo>
                <a:lnTo>
                  <a:pt x="4007" y="968161"/>
                </a:lnTo>
                <a:lnTo>
                  <a:pt x="0" y="918499"/>
                </a:lnTo>
                <a:lnTo>
                  <a:pt x="0" y="306166"/>
                </a:lnTo>
                <a:lnTo>
                  <a:pt x="4007" y="256504"/>
                </a:lnTo>
                <a:lnTo>
                  <a:pt x="15608" y="209394"/>
                </a:lnTo>
                <a:lnTo>
                  <a:pt x="34173" y="165465"/>
                </a:lnTo>
                <a:lnTo>
                  <a:pt x="59072" y="125348"/>
                </a:lnTo>
                <a:lnTo>
                  <a:pt x="89674" y="89674"/>
                </a:lnTo>
                <a:lnTo>
                  <a:pt x="125348" y="59072"/>
                </a:lnTo>
                <a:lnTo>
                  <a:pt x="165465" y="34173"/>
                </a:lnTo>
                <a:lnTo>
                  <a:pt x="209394" y="15608"/>
                </a:lnTo>
                <a:lnTo>
                  <a:pt x="256504" y="4007"/>
                </a:lnTo>
                <a:lnTo>
                  <a:pt x="306166" y="0"/>
                </a:lnTo>
                <a:lnTo>
                  <a:pt x="13563958" y="0"/>
                </a:lnTo>
                <a:lnTo>
                  <a:pt x="13613619" y="4007"/>
                </a:lnTo>
                <a:lnTo>
                  <a:pt x="13660730" y="15608"/>
                </a:lnTo>
                <a:lnTo>
                  <a:pt x="13704659" y="34173"/>
                </a:lnTo>
                <a:lnTo>
                  <a:pt x="13744776" y="59072"/>
                </a:lnTo>
                <a:lnTo>
                  <a:pt x="13780450" y="89674"/>
                </a:lnTo>
                <a:lnTo>
                  <a:pt x="13811052" y="125348"/>
                </a:lnTo>
                <a:lnTo>
                  <a:pt x="13835951" y="165465"/>
                </a:lnTo>
                <a:lnTo>
                  <a:pt x="13854516" y="209394"/>
                </a:lnTo>
                <a:lnTo>
                  <a:pt x="13866117" y="256504"/>
                </a:lnTo>
                <a:lnTo>
                  <a:pt x="13870125" y="306166"/>
                </a:lnTo>
                <a:lnTo>
                  <a:pt x="13870125" y="918499"/>
                </a:lnTo>
                <a:lnTo>
                  <a:pt x="13866117" y="968161"/>
                </a:lnTo>
                <a:lnTo>
                  <a:pt x="13854516" y="1015271"/>
                </a:lnTo>
                <a:lnTo>
                  <a:pt x="13835951" y="1059200"/>
                </a:lnTo>
                <a:lnTo>
                  <a:pt x="13811052" y="1099317"/>
                </a:lnTo>
                <a:lnTo>
                  <a:pt x="13780450" y="1134991"/>
                </a:lnTo>
                <a:lnTo>
                  <a:pt x="13744776" y="1165593"/>
                </a:lnTo>
                <a:lnTo>
                  <a:pt x="13704659" y="1190492"/>
                </a:lnTo>
                <a:lnTo>
                  <a:pt x="13660730" y="1209057"/>
                </a:lnTo>
                <a:lnTo>
                  <a:pt x="13613619" y="1220658"/>
                </a:lnTo>
                <a:lnTo>
                  <a:pt x="13563958" y="1224665"/>
                </a:lnTo>
                <a:close/>
              </a:path>
            </a:pathLst>
          </a:custGeom>
          <a:solidFill>
            <a:srgbClr val="E1EC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510132" y="2828696"/>
            <a:ext cx="13286740" cy="939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0" b="1" dirty="0">
                <a:solidFill>
                  <a:srgbClr val="2074AF"/>
                </a:solidFill>
                <a:latin typeface="Calibri"/>
                <a:cs typeface="Calibri"/>
              </a:rPr>
              <a:t>COMO</a:t>
            </a:r>
            <a:r>
              <a:rPr sz="6000" b="1" spc="204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6000" b="1" spc="160" dirty="0">
                <a:solidFill>
                  <a:srgbClr val="2074AF"/>
                </a:solidFill>
                <a:latin typeface="Calibri"/>
                <a:cs typeface="Calibri"/>
              </a:rPr>
              <a:t>CONHECER</a:t>
            </a:r>
            <a:r>
              <a:rPr sz="6000" b="1" spc="204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6000" b="1" spc="215" dirty="0">
                <a:solidFill>
                  <a:srgbClr val="2074AF"/>
                </a:solidFill>
                <a:latin typeface="Calibri"/>
                <a:cs typeface="Calibri"/>
              </a:rPr>
              <a:t>A</a:t>
            </a:r>
            <a:r>
              <a:rPr sz="6000" b="1" spc="204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6000" b="1" spc="150" dirty="0">
                <a:solidFill>
                  <a:srgbClr val="2074AF"/>
                </a:solidFill>
                <a:latin typeface="Calibri"/>
                <a:cs typeface="Calibri"/>
              </a:rPr>
              <a:t>VONTADE</a:t>
            </a:r>
            <a:r>
              <a:rPr sz="6000" b="1" spc="204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6000" b="1" spc="135" dirty="0">
                <a:solidFill>
                  <a:srgbClr val="2074AF"/>
                </a:solidFill>
                <a:latin typeface="Calibri"/>
                <a:cs typeface="Calibri"/>
              </a:rPr>
              <a:t>DE</a:t>
            </a:r>
            <a:r>
              <a:rPr sz="6000" b="1" spc="204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6000" b="1" spc="140" dirty="0">
                <a:solidFill>
                  <a:srgbClr val="2074AF"/>
                </a:solidFill>
                <a:latin typeface="Calibri"/>
                <a:cs typeface="Calibri"/>
              </a:rPr>
              <a:t>DEUS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18189" y="9896561"/>
            <a:ext cx="370776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00"/>
              </a:lnSpc>
            </a:pPr>
            <a:r>
              <a:rPr sz="2000" b="1" spc="210" dirty="0">
                <a:solidFill>
                  <a:srgbClr val="FFFFFF"/>
                </a:solidFill>
                <a:latin typeface="Calibri"/>
                <a:cs typeface="Calibri"/>
              </a:rPr>
              <a:t>Texto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15" dirty="0">
                <a:solidFill>
                  <a:srgbClr val="FFFFFF"/>
                </a:solidFill>
                <a:latin typeface="Calibri"/>
                <a:cs typeface="Calibri"/>
              </a:rPr>
              <a:t>design: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60" dirty="0">
                <a:solidFill>
                  <a:srgbClr val="FFFFFF"/>
                </a:solidFill>
                <a:latin typeface="Calibri"/>
                <a:cs typeface="Calibri"/>
              </a:rPr>
              <a:t>Elton</a:t>
            </a:r>
            <a:r>
              <a:rPr sz="20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185" dirty="0">
                <a:solidFill>
                  <a:srgbClr val="FFFFFF"/>
                </a:solidFill>
                <a:latin typeface="Calibri"/>
                <a:cs typeface="Calibri"/>
              </a:rPr>
              <a:t>Batista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41163" y="0"/>
              <a:ext cx="11902440" cy="1048385"/>
            </a:xfrm>
            <a:custGeom>
              <a:avLst/>
              <a:gdLst/>
              <a:ahLst/>
              <a:cxnLst/>
              <a:rect l="l" t="t" r="r" b="b"/>
              <a:pathLst>
                <a:path w="11902440" h="1048385">
                  <a:moveTo>
                    <a:pt x="11702228" y="1048017"/>
                  </a:moveTo>
                  <a:lnTo>
                    <a:pt x="199998" y="1048017"/>
                  </a:lnTo>
                  <a:lnTo>
                    <a:pt x="154220" y="1042722"/>
                  </a:lnTo>
                  <a:lnTo>
                    <a:pt x="112154" y="1027645"/>
                  </a:lnTo>
                  <a:lnTo>
                    <a:pt x="75015" y="1004000"/>
                  </a:lnTo>
                  <a:lnTo>
                    <a:pt x="44017" y="973002"/>
                  </a:lnTo>
                  <a:lnTo>
                    <a:pt x="20372" y="935863"/>
                  </a:lnTo>
                  <a:lnTo>
                    <a:pt x="5295" y="893797"/>
                  </a:lnTo>
                  <a:lnTo>
                    <a:pt x="0" y="848019"/>
                  </a:lnTo>
                  <a:lnTo>
                    <a:pt x="0" y="21699"/>
                  </a:lnTo>
                  <a:lnTo>
                    <a:pt x="2510" y="0"/>
                  </a:lnTo>
                  <a:lnTo>
                    <a:pt x="11899716" y="0"/>
                  </a:lnTo>
                  <a:lnTo>
                    <a:pt x="11902226" y="21699"/>
                  </a:lnTo>
                  <a:lnTo>
                    <a:pt x="11902226" y="848019"/>
                  </a:lnTo>
                  <a:lnTo>
                    <a:pt x="11896931" y="893797"/>
                  </a:lnTo>
                  <a:lnTo>
                    <a:pt x="11881854" y="935863"/>
                  </a:lnTo>
                  <a:lnTo>
                    <a:pt x="11858209" y="973002"/>
                  </a:lnTo>
                  <a:lnTo>
                    <a:pt x="11827211" y="1004000"/>
                  </a:lnTo>
                  <a:lnTo>
                    <a:pt x="11790072" y="1027645"/>
                  </a:lnTo>
                  <a:lnTo>
                    <a:pt x="11748006" y="1042722"/>
                  </a:lnTo>
                  <a:lnTo>
                    <a:pt x="11702228" y="1048017"/>
                  </a:lnTo>
                  <a:close/>
                </a:path>
              </a:pathLst>
            </a:custGeom>
            <a:solidFill>
              <a:srgbClr val="248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8288000" cy="2550795"/>
            </a:xfrm>
            <a:custGeom>
              <a:avLst/>
              <a:gdLst/>
              <a:ahLst/>
              <a:cxnLst/>
              <a:rect l="l" t="t" r="r" b="b"/>
              <a:pathLst>
                <a:path w="18288000" h="2550795">
                  <a:moveTo>
                    <a:pt x="3803421" y="0"/>
                  </a:moveTo>
                  <a:lnTo>
                    <a:pt x="0" y="0"/>
                  </a:lnTo>
                  <a:lnTo>
                    <a:pt x="0" y="1046264"/>
                  </a:lnTo>
                  <a:lnTo>
                    <a:pt x="15252" y="1048029"/>
                  </a:lnTo>
                  <a:lnTo>
                    <a:pt x="3603421" y="1048029"/>
                  </a:lnTo>
                  <a:lnTo>
                    <a:pt x="3649205" y="1042733"/>
                  </a:lnTo>
                  <a:lnTo>
                    <a:pt x="3691267" y="1027645"/>
                  </a:lnTo>
                  <a:lnTo>
                    <a:pt x="3728402" y="1004011"/>
                  </a:lnTo>
                  <a:lnTo>
                    <a:pt x="3759403" y="973010"/>
                  </a:lnTo>
                  <a:lnTo>
                    <a:pt x="3783050" y="935863"/>
                  </a:lnTo>
                  <a:lnTo>
                    <a:pt x="3798125" y="893800"/>
                  </a:lnTo>
                  <a:lnTo>
                    <a:pt x="3803421" y="848029"/>
                  </a:lnTo>
                  <a:lnTo>
                    <a:pt x="3803421" y="0"/>
                  </a:lnTo>
                  <a:close/>
                </a:path>
                <a:path w="18288000" h="2550795">
                  <a:moveTo>
                    <a:pt x="18287988" y="12"/>
                  </a:moveTo>
                  <a:lnTo>
                    <a:pt x="16017799" y="12"/>
                  </a:lnTo>
                  <a:lnTo>
                    <a:pt x="16015284" y="21704"/>
                  </a:lnTo>
                  <a:lnTo>
                    <a:pt x="16015284" y="2350389"/>
                  </a:lnTo>
                  <a:lnTo>
                    <a:pt x="16020580" y="2396159"/>
                  </a:lnTo>
                  <a:lnTo>
                    <a:pt x="16035655" y="2438235"/>
                  </a:lnTo>
                  <a:lnTo>
                    <a:pt x="16059303" y="2475369"/>
                  </a:lnTo>
                  <a:lnTo>
                    <a:pt x="16090303" y="2506370"/>
                  </a:lnTo>
                  <a:lnTo>
                    <a:pt x="16127438" y="2530005"/>
                  </a:lnTo>
                  <a:lnTo>
                    <a:pt x="16169513" y="2545092"/>
                  </a:lnTo>
                  <a:lnTo>
                    <a:pt x="16215284" y="2550388"/>
                  </a:lnTo>
                  <a:lnTo>
                    <a:pt x="18227193" y="2550388"/>
                  </a:lnTo>
                  <a:lnTo>
                    <a:pt x="18272976" y="2545092"/>
                  </a:lnTo>
                  <a:lnTo>
                    <a:pt x="18287988" y="2539708"/>
                  </a:lnTo>
                  <a:lnTo>
                    <a:pt x="18287988" y="12"/>
                  </a:lnTo>
                  <a:close/>
                </a:path>
              </a:pathLst>
            </a:custGeom>
            <a:solidFill>
              <a:srgbClr val="1C65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169599"/>
              <a:ext cx="15927705" cy="1381125"/>
            </a:xfrm>
            <a:custGeom>
              <a:avLst/>
              <a:gdLst/>
              <a:ahLst/>
              <a:cxnLst/>
              <a:rect l="l" t="t" r="r" b="b"/>
              <a:pathLst>
                <a:path w="15927705" h="1381125">
                  <a:moveTo>
                    <a:pt x="15727522" y="1380776"/>
                  </a:moveTo>
                  <a:lnTo>
                    <a:pt x="97300" y="1380776"/>
                  </a:lnTo>
                  <a:lnTo>
                    <a:pt x="51522" y="1375481"/>
                  </a:lnTo>
                  <a:lnTo>
                    <a:pt x="9457" y="1360404"/>
                  </a:lnTo>
                  <a:lnTo>
                    <a:pt x="0" y="1354383"/>
                  </a:lnTo>
                  <a:lnTo>
                    <a:pt x="0" y="26393"/>
                  </a:lnTo>
                  <a:lnTo>
                    <a:pt x="9457" y="20372"/>
                  </a:lnTo>
                  <a:lnTo>
                    <a:pt x="51522" y="5295"/>
                  </a:lnTo>
                  <a:lnTo>
                    <a:pt x="97300" y="0"/>
                  </a:lnTo>
                  <a:lnTo>
                    <a:pt x="15727522" y="0"/>
                  </a:lnTo>
                  <a:lnTo>
                    <a:pt x="15773300" y="5295"/>
                  </a:lnTo>
                  <a:lnTo>
                    <a:pt x="15815366" y="20372"/>
                  </a:lnTo>
                  <a:lnTo>
                    <a:pt x="15852505" y="44017"/>
                  </a:lnTo>
                  <a:lnTo>
                    <a:pt x="15883504" y="75015"/>
                  </a:lnTo>
                  <a:lnTo>
                    <a:pt x="15907149" y="112154"/>
                  </a:lnTo>
                  <a:lnTo>
                    <a:pt x="15922226" y="154220"/>
                  </a:lnTo>
                  <a:lnTo>
                    <a:pt x="15927256" y="197708"/>
                  </a:lnTo>
                  <a:lnTo>
                    <a:pt x="15927256" y="1183068"/>
                  </a:lnTo>
                  <a:lnTo>
                    <a:pt x="15922226" y="1226556"/>
                  </a:lnTo>
                  <a:lnTo>
                    <a:pt x="15907149" y="1268621"/>
                  </a:lnTo>
                  <a:lnTo>
                    <a:pt x="15883504" y="1305760"/>
                  </a:lnTo>
                  <a:lnTo>
                    <a:pt x="15852505" y="1336759"/>
                  </a:lnTo>
                  <a:lnTo>
                    <a:pt x="15815366" y="1360404"/>
                  </a:lnTo>
                  <a:lnTo>
                    <a:pt x="15773300" y="1375481"/>
                  </a:lnTo>
                  <a:lnTo>
                    <a:pt x="15727522" y="1380776"/>
                  </a:lnTo>
                  <a:close/>
                </a:path>
              </a:pathLst>
            </a:custGeom>
            <a:solidFill>
              <a:srgbClr val="248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57739" y="161855"/>
              <a:ext cx="1619249" cy="17144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9861166"/>
              <a:ext cx="16679544" cy="426084"/>
            </a:xfrm>
            <a:custGeom>
              <a:avLst/>
              <a:gdLst/>
              <a:ahLst/>
              <a:cxnLst/>
              <a:rect l="l" t="t" r="r" b="b"/>
              <a:pathLst>
                <a:path w="16679544" h="426084">
                  <a:moveTo>
                    <a:pt x="16679456" y="425833"/>
                  </a:moveTo>
                  <a:lnTo>
                    <a:pt x="0" y="425833"/>
                  </a:lnTo>
                  <a:lnTo>
                    <a:pt x="0" y="0"/>
                  </a:lnTo>
                  <a:lnTo>
                    <a:pt x="16498550" y="0"/>
                  </a:lnTo>
                  <a:lnTo>
                    <a:pt x="16546815" y="6512"/>
                  </a:lnTo>
                  <a:lnTo>
                    <a:pt x="16590235" y="24880"/>
                  </a:lnTo>
                  <a:lnTo>
                    <a:pt x="16627057" y="53351"/>
                  </a:lnTo>
                  <a:lnTo>
                    <a:pt x="16655528" y="90173"/>
                  </a:lnTo>
                  <a:lnTo>
                    <a:pt x="16673896" y="133593"/>
                  </a:lnTo>
                  <a:lnTo>
                    <a:pt x="16679456" y="174802"/>
                  </a:lnTo>
                  <a:lnTo>
                    <a:pt x="16679456" y="425833"/>
                  </a:lnTo>
                  <a:close/>
                </a:path>
              </a:pathLst>
            </a:custGeom>
            <a:solidFill>
              <a:srgbClr val="248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5773" y="3654123"/>
              <a:ext cx="12706349" cy="597217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88059" y="1350147"/>
            <a:ext cx="15011400" cy="9804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6670">
              <a:lnSpc>
                <a:spcPct val="100000"/>
              </a:lnSpc>
              <a:spcBef>
                <a:spcPts val="140"/>
              </a:spcBef>
            </a:pPr>
            <a:r>
              <a:rPr sz="2350" b="1" spc="75" dirty="0">
                <a:solidFill>
                  <a:srgbClr val="FDFEFE"/>
                </a:solidFill>
                <a:latin typeface="Calibri"/>
                <a:cs typeface="Calibri"/>
              </a:rPr>
              <a:t>“Cristo,</a:t>
            </a:r>
            <a:r>
              <a:rPr sz="2350" b="1" spc="8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em</a:t>
            </a:r>
            <a:r>
              <a:rPr sz="2350" b="1" spc="9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105" dirty="0">
                <a:solidFill>
                  <a:srgbClr val="FDFEFE"/>
                </a:solidFill>
                <a:latin typeface="Calibri"/>
                <a:cs typeface="Calibri"/>
              </a:rPr>
              <a:t>Sua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vida</a:t>
            </a:r>
            <a:r>
              <a:rPr sz="23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sobre</a:t>
            </a:r>
            <a:r>
              <a:rPr sz="2350" b="1" spc="9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125" dirty="0">
                <a:solidFill>
                  <a:srgbClr val="FDFEFE"/>
                </a:solidFill>
                <a:latin typeface="Calibri"/>
                <a:cs typeface="Calibri"/>
              </a:rPr>
              <a:t>a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75" dirty="0">
                <a:solidFill>
                  <a:srgbClr val="FDFEFE"/>
                </a:solidFill>
                <a:latin typeface="Calibri"/>
                <a:cs typeface="Calibri"/>
              </a:rPr>
              <a:t>Terra,</a:t>
            </a:r>
            <a:r>
              <a:rPr sz="23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55" dirty="0">
                <a:solidFill>
                  <a:srgbClr val="FDFEFE"/>
                </a:solidFill>
                <a:latin typeface="Calibri"/>
                <a:cs typeface="Calibri"/>
              </a:rPr>
              <a:t>não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50" dirty="0">
                <a:solidFill>
                  <a:srgbClr val="FDFEFE"/>
                </a:solidFill>
                <a:latin typeface="Calibri"/>
                <a:cs typeface="Calibri"/>
              </a:rPr>
              <a:t>fez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75" dirty="0">
                <a:solidFill>
                  <a:srgbClr val="FDFEFE"/>
                </a:solidFill>
                <a:latin typeface="Calibri"/>
                <a:cs typeface="Calibri"/>
              </a:rPr>
              <a:t>planos</a:t>
            </a:r>
            <a:r>
              <a:rPr sz="2350" b="1" spc="9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100" dirty="0">
                <a:solidFill>
                  <a:srgbClr val="FDFEFE"/>
                </a:solidFill>
                <a:latin typeface="Calibri"/>
                <a:cs typeface="Calibri"/>
              </a:rPr>
              <a:t>para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114" dirty="0">
                <a:solidFill>
                  <a:srgbClr val="FDFEFE"/>
                </a:solidFill>
                <a:latin typeface="Calibri"/>
                <a:cs typeface="Calibri"/>
              </a:rPr>
              <a:t>Si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mesmo.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45" dirty="0">
                <a:solidFill>
                  <a:srgbClr val="FDFEFE"/>
                </a:solidFill>
                <a:latin typeface="Calibri"/>
                <a:cs typeface="Calibri"/>
              </a:rPr>
              <a:t>Aceitou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os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75" dirty="0">
                <a:solidFill>
                  <a:srgbClr val="FDFEFE"/>
                </a:solidFill>
                <a:latin typeface="Calibri"/>
                <a:cs typeface="Calibri"/>
              </a:rPr>
              <a:t>planos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Deus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125" dirty="0">
                <a:solidFill>
                  <a:srgbClr val="FDFEFE"/>
                </a:solidFill>
                <a:latin typeface="Calibri"/>
                <a:cs typeface="Calibri"/>
              </a:rPr>
              <a:t>a</a:t>
            </a:r>
            <a:r>
              <a:rPr sz="2350" b="1" spc="9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Seu</a:t>
            </a:r>
            <a:r>
              <a:rPr sz="235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45" dirty="0">
                <a:solidFill>
                  <a:srgbClr val="FDFEFE"/>
                </a:solidFill>
                <a:latin typeface="Calibri"/>
                <a:cs typeface="Calibri"/>
              </a:rPr>
              <a:t>respeito,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e</a:t>
            </a:r>
            <a:r>
              <a:rPr sz="2350" b="1" spc="9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60" dirty="0">
                <a:solidFill>
                  <a:srgbClr val="FDFEFE"/>
                </a:solidFill>
                <a:latin typeface="Calibri"/>
                <a:cs typeface="Calibri"/>
              </a:rPr>
              <a:t>dia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sz="2350" b="1" spc="50" dirty="0">
                <a:solidFill>
                  <a:srgbClr val="FDFEFE"/>
                </a:solidFill>
                <a:latin typeface="Calibri"/>
                <a:cs typeface="Calibri"/>
              </a:rPr>
              <a:t>após</a:t>
            </a:r>
            <a:r>
              <a:rPr sz="2350" b="1" spc="12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85" dirty="0">
                <a:solidFill>
                  <a:srgbClr val="FDFEFE"/>
                </a:solidFill>
                <a:latin typeface="Calibri"/>
                <a:cs typeface="Calibri"/>
              </a:rPr>
              <a:t>dia</a:t>
            </a:r>
            <a:r>
              <a:rPr sz="2350" b="1" spc="114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o</a:t>
            </a:r>
            <a:r>
              <a:rPr sz="2350" b="1" spc="12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85" dirty="0">
                <a:solidFill>
                  <a:srgbClr val="FDFEFE"/>
                </a:solidFill>
                <a:latin typeface="Calibri"/>
                <a:cs typeface="Calibri"/>
              </a:rPr>
              <a:t>Pai</a:t>
            </a:r>
            <a:r>
              <a:rPr sz="2350" b="1" spc="114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60" dirty="0">
                <a:solidFill>
                  <a:srgbClr val="FDFEFE"/>
                </a:solidFill>
                <a:latin typeface="Calibri"/>
                <a:cs typeface="Calibri"/>
              </a:rPr>
              <a:t>O</a:t>
            </a:r>
            <a:r>
              <a:rPr sz="2350" b="1" spc="12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110" dirty="0">
                <a:solidFill>
                  <a:srgbClr val="FDFEFE"/>
                </a:solidFill>
                <a:latin typeface="Calibri"/>
                <a:cs typeface="Calibri"/>
              </a:rPr>
              <a:t>fazia</a:t>
            </a:r>
            <a:r>
              <a:rPr sz="2350" b="1" spc="114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conhecer</a:t>
            </a:r>
            <a:r>
              <a:rPr sz="2350" b="1" spc="12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esses</a:t>
            </a:r>
            <a:r>
              <a:rPr sz="2350" b="1" spc="114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dirty="0">
                <a:solidFill>
                  <a:srgbClr val="FDFEFE"/>
                </a:solidFill>
                <a:latin typeface="Calibri"/>
                <a:cs typeface="Calibri"/>
              </a:rPr>
              <a:t>mesmos</a:t>
            </a:r>
            <a:r>
              <a:rPr sz="2350" b="1" spc="12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spc="55" dirty="0">
                <a:solidFill>
                  <a:srgbClr val="FDFEFE"/>
                </a:solidFill>
                <a:latin typeface="Calibri"/>
                <a:cs typeface="Calibri"/>
              </a:rPr>
              <a:t>planos."</a:t>
            </a:r>
            <a:r>
              <a:rPr sz="2350" b="1" spc="114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spc="100" dirty="0">
                <a:solidFill>
                  <a:srgbClr val="FDFEFE"/>
                </a:solidFill>
                <a:latin typeface="Calibri"/>
                <a:cs typeface="Calibri"/>
              </a:rPr>
              <a:t>(Ellen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G.</a:t>
            </a:r>
            <a:r>
              <a:rPr sz="2350" b="1" i="1" spc="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White,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A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spc="50" dirty="0">
                <a:solidFill>
                  <a:srgbClr val="FDFEFE"/>
                </a:solidFill>
                <a:latin typeface="Calibri"/>
                <a:cs typeface="Calibri"/>
              </a:rPr>
              <a:t>Ciência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do</a:t>
            </a:r>
            <a:r>
              <a:rPr sz="2350" b="1" i="1" spc="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Bom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spc="80" dirty="0">
                <a:solidFill>
                  <a:srgbClr val="FDFEFE"/>
                </a:solidFill>
                <a:latin typeface="Calibri"/>
                <a:cs typeface="Calibri"/>
              </a:rPr>
              <a:t>Viver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spc="75" dirty="0">
                <a:solidFill>
                  <a:srgbClr val="FDFEFE"/>
                </a:solidFill>
                <a:latin typeface="Calibri"/>
                <a:cs typeface="Calibri"/>
              </a:rPr>
              <a:t>[CPB,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2021],</a:t>
            </a:r>
            <a:r>
              <a:rPr sz="2350" b="1" i="1" spc="3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dirty="0">
                <a:solidFill>
                  <a:srgbClr val="FDFEFE"/>
                </a:solidFill>
                <a:latin typeface="Calibri"/>
                <a:cs typeface="Calibri"/>
              </a:rPr>
              <a:t>p.</a:t>
            </a:r>
            <a:r>
              <a:rPr sz="2350" b="1" i="1" spc="2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350" b="1" i="1" spc="60" dirty="0">
                <a:solidFill>
                  <a:srgbClr val="FDFEFE"/>
                </a:solidFill>
                <a:latin typeface="Calibri"/>
                <a:cs typeface="Calibri"/>
              </a:rPr>
              <a:t>306).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3366" y="104925"/>
            <a:ext cx="2825115" cy="8255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2500" b="1" spc="85" dirty="0">
                <a:solidFill>
                  <a:srgbClr val="FDFEFE"/>
                </a:solidFill>
                <a:latin typeface="Calibri"/>
                <a:cs typeface="Calibri"/>
              </a:rPr>
              <a:t>Sexta-</a:t>
            </a:r>
            <a:r>
              <a:rPr sz="2500" b="1" spc="65" dirty="0">
                <a:solidFill>
                  <a:srgbClr val="FDFEFE"/>
                </a:solidFill>
                <a:latin typeface="Calibri"/>
                <a:cs typeface="Calibri"/>
              </a:rPr>
              <a:t>feira,</a:t>
            </a:r>
            <a:endParaRPr sz="25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0"/>
              </a:spcBef>
            </a:pPr>
            <a:r>
              <a:rPr sz="2500" b="1" spc="100" dirty="0">
                <a:solidFill>
                  <a:srgbClr val="FDFEFE"/>
                </a:solidFill>
                <a:latin typeface="Calibri"/>
                <a:cs typeface="Calibri"/>
              </a:rPr>
              <a:t>9 </a:t>
            </a:r>
            <a:r>
              <a:rPr sz="250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DFEFE"/>
                </a:solidFill>
                <a:latin typeface="Calibri"/>
                <a:cs typeface="Calibri"/>
              </a:rPr>
              <a:t>janeiro</a:t>
            </a:r>
            <a:r>
              <a:rPr sz="2500" b="1" spc="10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dirty="0">
                <a:solidFill>
                  <a:srgbClr val="FDFEFE"/>
                </a:solidFill>
                <a:latin typeface="Calibri"/>
                <a:cs typeface="Calibri"/>
              </a:rPr>
              <a:t>de</a:t>
            </a:r>
            <a:r>
              <a:rPr sz="2500" b="1" spc="10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2500" b="1" spc="55" dirty="0">
                <a:solidFill>
                  <a:srgbClr val="FDFEFE"/>
                </a:solidFill>
                <a:latin typeface="Calibri"/>
                <a:cs typeface="Calibri"/>
              </a:rPr>
              <a:t>2026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29619" y="9917237"/>
            <a:ext cx="26028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50" dirty="0">
                <a:solidFill>
                  <a:srgbClr val="FDFEFE"/>
                </a:solidFill>
                <a:latin typeface="Calibri"/>
                <a:cs typeface="Calibri"/>
              </a:rPr>
              <a:t>Texto</a:t>
            </a:r>
            <a:r>
              <a:rPr sz="1400" b="1" spc="6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1400" b="1" spc="140" dirty="0">
                <a:solidFill>
                  <a:srgbClr val="FDFEFE"/>
                </a:solidFill>
                <a:latin typeface="Calibri"/>
                <a:cs typeface="Calibri"/>
              </a:rPr>
              <a:t>e</a:t>
            </a:r>
            <a:r>
              <a:rPr sz="1400" b="1" spc="6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1400" b="1" spc="150" dirty="0">
                <a:solidFill>
                  <a:srgbClr val="FDFEFE"/>
                </a:solidFill>
                <a:latin typeface="Calibri"/>
                <a:cs typeface="Calibri"/>
              </a:rPr>
              <a:t>design:</a:t>
            </a:r>
            <a:r>
              <a:rPr sz="1400" b="1" spc="65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1400" b="1" spc="114" dirty="0">
                <a:solidFill>
                  <a:srgbClr val="FDFEFE"/>
                </a:solidFill>
                <a:latin typeface="Calibri"/>
                <a:cs typeface="Calibri"/>
              </a:rPr>
              <a:t>Elton</a:t>
            </a:r>
            <a:r>
              <a:rPr sz="1400" b="1" spc="70" dirty="0">
                <a:solidFill>
                  <a:srgbClr val="FDFEFE"/>
                </a:solidFill>
                <a:latin typeface="Calibri"/>
                <a:cs typeface="Calibri"/>
              </a:rPr>
              <a:t> </a:t>
            </a:r>
            <a:r>
              <a:rPr sz="1400" b="1" spc="125" dirty="0">
                <a:solidFill>
                  <a:srgbClr val="FDFEFE"/>
                </a:solidFill>
                <a:latin typeface="Calibri"/>
                <a:cs typeface="Calibri"/>
              </a:rPr>
              <a:t>Batista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222454" y="2027160"/>
            <a:ext cx="18548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95" dirty="0">
                <a:solidFill>
                  <a:srgbClr val="FDFEFE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FDFEFE"/>
                </a:solidFill>
                <a:latin typeface="Arial Black"/>
                <a:cs typeface="Arial Black"/>
              </a:rPr>
              <a:t>N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F </a:t>
            </a:r>
            <a:r>
              <a:rPr sz="2000" spc="-90" dirty="0">
                <a:solidFill>
                  <a:srgbClr val="FDFEFE"/>
                </a:solidFill>
                <a:latin typeface="Arial Black"/>
                <a:cs typeface="Arial Black"/>
              </a:rPr>
              <a:t>O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180" dirty="0">
                <a:solidFill>
                  <a:srgbClr val="FDFEFE"/>
                </a:solidFill>
                <a:latin typeface="Arial Black"/>
                <a:cs typeface="Arial Black"/>
              </a:rPr>
              <a:t>L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95" dirty="0">
                <a:solidFill>
                  <a:srgbClr val="FDFEFE"/>
                </a:solidFill>
                <a:latin typeface="Arial Black"/>
                <a:cs typeface="Arial Black"/>
              </a:rPr>
              <a:t>I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265" dirty="0">
                <a:solidFill>
                  <a:srgbClr val="FDFEFE"/>
                </a:solidFill>
                <a:latin typeface="Arial Black"/>
                <a:cs typeface="Arial Black"/>
              </a:rPr>
              <a:t>Ç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114" dirty="0">
                <a:solidFill>
                  <a:srgbClr val="FDFEFE"/>
                </a:solidFill>
                <a:latin typeface="Arial Black"/>
                <a:cs typeface="Arial Black"/>
              </a:rPr>
              <a:t>Ã</a:t>
            </a:r>
            <a:r>
              <a:rPr sz="2000" spc="-270" dirty="0">
                <a:solidFill>
                  <a:srgbClr val="FDFEFE"/>
                </a:solidFill>
                <a:latin typeface="Arial Black"/>
                <a:cs typeface="Arial Black"/>
              </a:rPr>
              <a:t> </a:t>
            </a:r>
            <a:r>
              <a:rPr sz="2000" spc="-50" dirty="0">
                <a:solidFill>
                  <a:srgbClr val="FDFEFE"/>
                </a:solidFill>
                <a:latin typeface="Arial Black"/>
                <a:cs typeface="Arial Black"/>
              </a:rPr>
              <a:t>O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5975">
              <a:lnSpc>
                <a:spcPct val="100000"/>
              </a:lnSpc>
              <a:spcBef>
                <a:spcPts val="100"/>
              </a:spcBef>
            </a:pPr>
            <a:r>
              <a:rPr spc="245" dirty="0"/>
              <a:t>ESTUDO</a:t>
            </a:r>
            <a:r>
              <a:rPr spc="445" dirty="0"/>
              <a:t> </a:t>
            </a:r>
            <a:r>
              <a:rPr spc="254" dirty="0"/>
              <a:t>ADICIONAL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426078" y="2747888"/>
            <a:ext cx="7658100" cy="200596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400" b="1" spc="90" dirty="0">
                <a:solidFill>
                  <a:srgbClr val="2074AF"/>
                </a:solidFill>
                <a:latin typeface="Calibri"/>
                <a:cs typeface="Calibri"/>
              </a:rPr>
              <a:t>PERGUNTAS</a:t>
            </a:r>
            <a:r>
              <a:rPr sz="4400" b="1" spc="140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4400" b="1" spc="135" dirty="0">
                <a:solidFill>
                  <a:srgbClr val="2074AF"/>
                </a:solidFill>
                <a:latin typeface="Calibri"/>
                <a:cs typeface="Calibri"/>
              </a:rPr>
              <a:t>PARA</a:t>
            </a:r>
            <a:r>
              <a:rPr sz="4400" b="1" spc="145" dirty="0">
                <a:solidFill>
                  <a:srgbClr val="2074AF"/>
                </a:solidFill>
                <a:latin typeface="Calibri"/>
                <a:cs typeface="Calibri"/>
              </a:rPr>
              <a:t> </a:t>
            </a:r>
            <a:r>
              <a:rPr sz="4400" b="1" spc="120" dirty="0">
                <a:solidFill>
                  <a:srgbClr val="2074AF"/>
                </a:solidFill>
                <a:latin typeface="Calibri"/>
                <a:cs typeface="Calibri"/>
              </a:rPr>
              <a:t>DISCUSSÃO</a:t>
            </a:r>
            <a:endParaRPr sz="4400">
              <a:latin typeface="Calibri"/>
              <a:cs typeface="Calibri"/>
            </a:endParaRPr>
          </a:p>
          <a:p>
            <a:pPr marL="1057275" marR="5080">
              <a:lnSpc>
                <a:spcPct val="130000"/>
              </a:lnSpc>
              <a:spcBef>
                <a:spcPts val="2495"/>
              </a:spcBef>
            </a:pPr>
            <a:r>
              <a:rPr sz="2500" b="1" spc="-210" dirty="0">
                <a:solidFill>
                  <a:srgbClr val="256F87"/>
                </a:solidFill>
                <a:latin typeface="Lucida Sans"/>
                <a:cs typeface="Lucida Sans"/>
              </a:rPr>
              <a:t>Como</a:t>
            </a:r>
            <a:r>
              <a:rPr sz="2500" b="1" spc="-170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185" dirty="0">
                <a:solidFill>
                  <a:srgbClr val="256F87"/>
                </a:solidFill>
                <a:latin typeface="Lucida Sans"/>
                <a:cs typeface="Lucida Sans"/>
              </a:rPr>
              <a:t>confiar</a:t>
            </a:r>
            <a:r>
              <a:rPr sz="2500" b="1" spc="-165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245" dirty="0">
                <a:solidFill>
                  <a:srgbClr val="256F87"/>
                </a:solidFill>
                <a:latin typeface="Lucida Sans"/>
                <a:cs typeface="Lucida Sans"/>
              </a:rPr>
              <a:t>em</a:t>
            </a:r>
            <a:r>
              <a:rPr sz="2500" b="1" spc="-165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204" dirty="0">
                <a:solidFill>
                  <a:srgbClr val="256F87"/>
                </a:solidFill>
                <a:latin typeface="Lucida Sans"/>
                <a:cs typeface="Lucida Sans"/>
              </a:rPr>
              <a:t>Deus</a:t>
            </a:r>
            <a:r>
              <a:rPr sz="2500" b="1" spc="-170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240" dirty="0">
                <a:solidFill>
                  <a:srgbClr val="256F87"/>
                </a:solidFill>
                <a:latin typeface="Lucida Sans"/>
                <a:cs typeface="Lucida Sans"/>
              </a:rPr>
              <a:t>reduz</a:t>
            </a:r>
            <a:r>
              <a:rPr sz="2500" b="1" spc="-165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220" dirty="0">
                <a:solidFill>
                  <a:srgbClr val="256F87"/>
                </a:solidFill>
                <a:latin typeface="Lucida Sans"/>
                <a:cs typeface="Lucida Sans"/>
              </a:rPr>
              <a:t>ansiedade</a:t>
            </a:r>
            <a:r>
              <a:rPr sz="2500" b="1" spc="-165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114" dirty="0">
                <a:solidFill>
                  <a:srgbClr val="256F87"/>
                </a:solidFill>
                <a:latin typeface="Lucida Sans"/>
                <a:cs typeface="Lucida Sans"/>
              </a:rPr>
              <a:t>diante </a:t>
            </a:r>
            <a:r>
              <a:rPr sz="2500" b="1" spc="-240" dirty="0">
                <a:solidFill>
                  <a:srgbClr val="256F87"/>
                </a:solidFill>
                <a:latin typeface="Lucida Sans"/>
                <a:cs typeface="Lucida Sans"/>
              </a:rPr>
              <a:t>da</a:t>
            </a:r>
            <a:r>
              <a:rPr sz="2500" b="1" spc="-185" dirty="0">
                <a:solidFill>
                  <a:srgbClr val="256F87"/>
                </a:solidFill>
                <a:latin typeface="Lucida Sans"/>
                <a:cs typeface="Lucida Sans"/>
              </a:rPr>
              <a:t> incerteza</a:t>
            </a:r>
            <a:r>
              <a:rPr sz="2500" b="1" spc="-180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140" dirty="0">
                <a:solidFill>
                  <a:srgbClr val="256F87"/>
                </a:solidFill>
                <a:latin typeface="Lucida Sans"/>
                <a:cs typeface="Lucida Sans"/>
              </a:rPr>
              <a:t>e</a:t>
            </a:r>
            <a:r>
              <a:rPr sz="2500" b="1" spc="-185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215" dirty="0">
                <a:solidFill>
                  <a:srgbClr val="256F87"/>
                </a:solidFill>
                <a:latin typeface="Lucida Sans"/>
                <a:cs typeface="Lucida Sans"/>
              </a:rPr>
              <a:t>do</a:t>
            </a:r>
            <a:r>
              <a:rPr sz="2500" b="1" spc="-180" dirty="0">
                <a:solidFill>
                  <a:srgbClr val="256F87"/>
                </a:solidFill>
                <a:latin typeface="Lucida Sans"/>
                <a:cs typeface="Lucida Sans"/>
              </a:rPr>
              <a:t> </a:t>
            </a:r>
            <a:r>
              <a:rPr sz="2500" b="1" spc="-10" dirty="0">
                <a:solidFill>
                  <a:srgbClr val="256F87"/>
                </a:solidFill>
                <a:latin typeface="Lucida Sans"/>
                <a:cs typeface="Lucida Sans"/>
              </a:rPr>
              <a:t>futuro?</a:t>
            </a:r>
            <a:endParaRPr sz="2500">
              <a:latin typeface="Lucida Sans"/>
              <a:cs typeface="Lucida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72997" y="5696348"/>
            <a:ext cx="10021570" cy="294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6730" marR="5080">
              <a:lnSpc>
                <a:spcPct val="130000"/>
              </a:lnSpc>
              <a:spcBef>
                <a:spcPts val="100"/>
              </a:spcBef>
            </a:pPr>
            <a:r>
              <a:rPr sz="2500" b="1" spc="-210" dirty="0">
                <a:solidFill>
                  <a:srgbClr val="B96518"/>
                </a:solidFill>
                <a:latin typeface="Lucida Sans"/>
                <a:cs typeface="Lucida Sans"/>
              </a:rPr>
              <a:t>Como</a:t>
            </a:r>
            <a:r>
              <a:rPr sz="2500" b="1" spc="-16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220" dirty="0">
                <a:solidFill>
                  <a:srgbClr val="B96518"/>
                </a:solidFill>
                <a:latin typeface="Lucida Sans"/>
                <a:cs typeface="Lucida Sans"/>
              </a:rPr>
              <a:t>submeter</a:t>
            </a:r>
            <a:r>
              <a:rPr sz="2500" b="1" spc="-16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235" dirty="0">
                <a:solidFill>
                  <a:srgbClr val="B96518"/>
                </a:solidFill>
                <a:latin typeface="Lucida Sans"/>
                <a:cs typeface="Lucida Sans"/>
              </a:rPr>
              <a:t>planos</a:t>
            </a:r>
            <a:r>
              <a:rPr sz="2500" b="1" spc="-16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240" dirty="0">
                <a:solidFill>
                  <a:srgbClr val="B96518"/>
                </a:solidFill>
                <a:latin typeface="Lucida Sans"/>
                <a:cs typeface="Lucida Sans"/>
              </a:rPr>
              <a:t>pessoais</a:t>
            </a:r>
            <a:r>
              <a:rPr sz="2500" b="1" spc="-16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215" dirty="0">
                <a:solidFill>
                  <a:srgbClr val="B96518"/>
                </a:solidFill>
                <a:latin typeface="Lucida Sans"/>
                <a:cs typeface="Lucida Sans"/>
              </a:rPr>
              <a:t>à</a:t>
            </a:r>
            <a:r>
              <a:rPr sz="2500" b="1" spc="-160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185" dirty="0">
                <a:solidFill>
                  <a:srgbClr val="B96518"/>
                </a:solidFill>
                <a:latin typeface="Lucida Sans"/>
                <a:cs typeface="Lucida Sans"/>
              </a:rPr>
              <a:t>vontade</a:t>
            </a:r>
            <a:r>
              <a:rPr sz="2500" b="1" spc="-16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135" dirty="0">
                <a:solidFill>
                  <a:srgbClr val="B96518"/>
                </a:solidFill>
                <a:latin typeface="Lucida Sans"/>
                <a:cs typeface="Lucida Sans"/>
              </a:rPr>
              <a:t>divina </a:t>
            </a:r>
            <a:r>
              <a:rPr sz="2500" b="1" spc="-220" dirty="0">
                <a:solidFill>
                  <a:srgbClr val="B96518"/>
                </a:solidFill>
                <a:latin typeface="Lucida Sans"/>
                <a:cs typeface="Lucida Sans"/>
              </a:rPr>
              <a:t>transforma</a:t>
            </a:r>
            <a:r>
              <a:rPr sz="2500" b="1" spc="-14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210" dirty="0">
                <a:solidFill>
                  <a:srgbClr val="B96518"/>
                </a:solidFill>
                <a:latin typeface="Lucida Sans"/>
                <a:cs typeface="Lucida Sans"/>
              </a:rPr>
              <a:t>decisões</a:t>
            </a:r>
            <a:r>
              <a:rPr sz="2500" b="1" spc="-14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140" dirty="0">
                <a:solidFill>
                  <a:srgbClr val="B96518"/>
                </a:solidFill>
                <a:latin typeface="Lucida Sans"/>
                <a:cs typeface="Lucida Sans"/>
              </a:rPr>
              <a:t>e </a:t>
            </a:r>
            <a:r>
              <a:rPr sz="2500" b="1" spc="-175" dirty="0">
                <a:solidFill>
                  <a:srgbClr val="B96518"/>
                </a:solidFill>
                <a:latin typeface="Lucida Sans"/>
                <a:cs typeface="Lucida Sans"/>
              </a:rPr>
              <a:t>expectativas</a:t>
            </a:r>
            <a:r>
              <a:rPr sz="2500" b="1" spc="-145" dirty="0">
                <a:solidFill>
                  <a:srgbClr val="B96518"/>
                </a:solidFill>
                <a:latin typeface="Lucida Sans"/>
                <a:cs typeface="Lucida Sans"/>
              </a:rPr>
              <a:t> </a:t>
            </a:r>
            <a:r>
              <a:rPr sz="2500" b="1" spc="-55" dirty="0">
                <a:solidFill>
                  <a:srgbClr val="B96518"/>
                </a:solidFill>
                <a:latin typeface="Lucida Sans"/>
                <a:cs typeface="Lucida Sans"/>
              </a:rPr>
              <a:t>diárias?</a:t>
            </a: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</a:pPr>
            <a:endParaRPr sz="250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510"/>
              </a:spcBef>
            </a:pPr>
            <a:endParaRPr sz="2500">
              <a:latin typeface="Lucida Sans"/>
              <a:cs typeface="Lucida Sans"/>
            </a:endParaRPr>
          </a:p>
          <a:p>
            <a:pPr marL="12700" marR="3653790">
              <a:lnSpc>
                <a:spcPct val="130000"/>
              </a:lnSpc>
            </a:pPr>
            <a:r>
              <a:rPr sz="2500" b="1" spc="-195" dirty="0">
                <a:solidFill>
                  <a:srgbClr val="4A6133"/>
                </a:solidFill>
                <a:latin typeface="Lucida Sans"/>
                <a:cs typeface="Lucida Sans"/>
              </a:rPr>
              <a:t>Como</a:t>
            </a:r>
            <a:r>
              <a:rPr sz="2500" b="1" spc="-130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55" dirty="0">
                <a:solidFill>
                  <a:srgbClr val="4A6133"/>
                </a:solidFill>
                <a:latin typeface="Lucida Sans"/>
                <a:cs typeface="Lucida Sans"/>
              </a:rPr>
              <a:t>viver</a:t>
            </a:r>
            <a:r>
              <a:rPr sz="2500" b="1" spc="-125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85" dirty="0">
                <a:solidFill>
                  <a:srgbClr val="4A6133"/>
                </a:solidFill>
                <a:latin typeface="Lucida Sans"/>
                <a:cs typeface="Lucida Sans"/>
              </a:rPr>
              <a:t>como</a:t>
            </a:r>
            <a:r>
              <a:rPr sz="2500" b="1" spc="-130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95" dirty="0">
                <a:solidFill>
                  <a:srgbClr val="4A6133"/>
                </a:solidFill>
                <a:latin typeface="Lucida Sans"/>
                <a:cs typeface="Lucida Sans"/>
              </a:rPr>
              <a:t>peregrinos</a:t>
            </a:r>
            <a:r>
              <a:rPr sz="2500" b="1" spc="-125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35" dirty="0">
                <a:solidFill>
                  <a:srgbClr val="4A6133"/>
                </a:solidFill>
                <a:latin typeface="Lucida Sans"/>
                <a:cs typeface="Lucida Sans"/>
              </a:rPr>
              <a:t>fortalece</a:t>
            </a:r>
            <a:r>
              <a:rPr sz="2500" b="1" spc="-125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30" dirty="0">
                <a:solidFill>
                  <a:srgbClr val="4A6133"/>
                </a:solidFill>
                <a:latin typeface="Lucida Sans"/>
                <a:cs typeface="Lucida Sans"/>
              </a:rPr>
              <a:t>fé </a:t>
            </a:r>
            <a:r>
              <a:rPr sz="2500" b="1" spc="-25" dirty="0">
                <a:solidFill>
                  <a:srgbClr val="4A6133"/>
                </a:solidFill>
                <a:latin typeface="Lucida Sans"/>
                <a:cs typeface="Lucida Sans"/>
              </a:rPr>
              <a:t>ao </a:t>
            </a:r>
            <a:r>
              <a:rPr sz="2500" b="1" spc="-175" dirty="0">
                <a:solidFill>
                  <a:srgbClr val="4A6133"/>
                </a:solidFill>
                <a:latin typeface="Lucida Sans"/>
                <a:cs typeface="Lucida Sans"/>
              </a:rPr>
              <a:t>permitir</a:t>
            </a:r>
            <a:r>
              <a:rPr sz="2500" b="1" spc="-125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85" dirty="0">
                <a:solidFill>
                  <a:srgbClr val="4A6133"/>
                </a:solidFill>
                <a:latin typeface="Lucida Sans"/>
                <a:cs typeface="Lucida Sans"/>
              </a:rPr>
              <a:t>Deus</a:t>
            </a:r>
            <a:r>
              <a:rPr sz="2500" b="1" spc="-120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195" dirty="0">
                <a:solidFill>
                  <a:srgbClr val="4A6133"/>
                </a:solidFill>
                <a:latin typeface="Lucida Sans"/>
                <a:cs typeface="Lucida Sans"/>
              </a:rPr>
              <a:t>conduzir</a:t>
            </a:r>
            <a:r>
              <a:rPr sz="2500" b="1" spc="-120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240" dirty="0">
                <a:solidFill>
                  <a:srgbClr val="4A6133"/>
                </a:solidFill>
                <a:latin typeface="Lucida Sans"/>
                <a:cs typeface="Lucida Sans"/>
              </a:rPr>
              <a:t>nossos</a:t>
            </a:r>
            <a:r>
              <a:rPr sz="2500" b="1" spc="-120" dirty="0">
                <a:solidFill>
                  <a:srgbClr val="4A6133"/>
                </a:solidFill>
                <a:latin typeface="Lucida Sans"/>
                <a:cs typeface="Lucida Sans"/>
              </a:rPr>
              <a:t> </a:t>
            </a:r>
            <a:r>
              <a:rPr sz="2500" b="1" spc="-45" dirty="0">
                <a:solidFill>
                  <a:srgbClr val="4A6133"/>
                </a:solidFill>
                <a:latin typeface="Lucida Sans"/>
                <a:cs typeface="Lucida Sans"/>
              </a:rPr>
              <a:t>destinos?</a:t>
            </a:r>
            <a:endParaRPr sz="25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844</Words>
  <Application>Microsoft Office PowerPoint</Application>
  <PresentationFormat>Personalizar</PresentationFormat>
  <Paragraphs>109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Lucida Sans</vt:lpstr>
      <vt:lpstr>Trebuchet MS</vt:lpstr>
      <vt:lpstr>Office Theme</vt:lpstr>
      <vt:lpstr>Apresentação do PowerPoint</vt:lpstr>
      <vt:lpstr>Verso para memorizar:</vt:lpstr>
      <vt:lpstr>RAZÕES PARA AÇÃO DE GRAÇAS E ORAÇÃO</vt:lpstr>
      <vt:lpstr>COMUNHÃO NO EVANGELHO</vt:lpstr>
      <vt:lpstr>PEDIDOS DE ORAÇÃO DE PAULO</vt:lpstr>
      <vt:lpstr>DISCERNIMENTO ESPIRITUAL APLICADO</vt:lpstr>
      <vt:lpstr>FRUTOS DO EVANGELHO</vt:lpstr>
      <vt:lpstr>O PODER DA ORAÇÃO</vt:lpstr>
      <vt:lpstr>ESTUDO ADICIONAL</vt:lpstr>
      <vt:lpstr>SIGA AS NOSSAS REDES SOCIAIS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Infolição 2 (1º TRI 2026) </dc:title>
  <dc:creator>Infolição</dc:creator>
  <cp:keywords>DAG7ce_qeDk,BAC1rRvdCVc,0</cp:keywords>
  <cp:lastModifiedBy>Neemias Informatica Lima</cp:lastModifiedBy>
  <cp:revision>1</cp:revision>
  <dcterms:created xsi:type="dcterms:W3CDTF">2026-01-09T12:22:12Z</dcterms:created>
  <dcterms:modified xsi:type="dcterms:W3CDTF">2026-01-09T12:22:37Z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2026-01-03T00:00:00Z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  <property fmtid="{D5CDD505-2E9C-101B-9397-08002B2CF9AE}" pid="6" name="containsAiGeneratedContent">
    <vt:lpwstr>Yes</vt:lpwstr>
  </property>
</Properties>
</file>