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67258-4068-4FF6-83EA-808E93BEDC85}" v="11" dt="2026-01-02T19:19:15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69" d="100"/>
          <a:sy n="69" d="100"/>
        </p:scale>
        <p:origin x="1205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9F076688-C27E-4ADB-A555-BD203051690D}"/>
    <pc:docChg chg="custSel delSld modSld">
      <pc:chgData name="Neemias Informatica Lima" userId="b77af7bd85500281" providerId="LiveId" clId="{9F076688-C27E-4ADB-A555-BD203051690D}" dt="2026-01-02T19:20:30.858" v="48" actId="20577"/>
      <pc:docMkLst>
        <pc:docMk/>
      </pc:docMkLst>
      <pc:sldChg chg="addSp delSp modSp mod">
        <pc:chgData name="Neemias Informatica Lima" userId="b77af7bd85500281" providerId="LiveId" clId="{9F076688-C27E-4ADB-A555-BD203051690D}" dt="2026-01-02T19:16:23.930" v="14" actId="962"/>
        <pc:sldMkLst>
          <pc:docMk/>
          <pc:sldMk cId="2210036356" sldId="256"/>
        </pc:sldMkLst>
        <pc:spChg chg="add del">
          <ac:chgData name="Neemias Informatica Lima" userId="b77af7bd85500281" providerId="LiveId" clId="{9F076688-C27E-4ADB-A555-BD203051690D}" dt="2026-01-02T19:16:11.863" v="11" actId="478"/>
          <ac:spMkLst>
            <pc:docMk/>
            <pc:sldMk cId="2210036356" sldId="256"/>
            <ac:spMk id="2" creationId="{91C68653-5E3C-F706-901D-265D48344FE1}"/>
          </ac:spMkLst>
        </pc:spChg>
        <pc:picChg chg="del">
          <ac:chgData name="Neemias Informatica Lima" userId="b77af7bd85500281" providerId="LiveId" clId="{9F076688-C27E-4ADB-A555-BD203051690D}" dt="2026-01-02T19:15:34.380" v="0" actId="478"/>
          <ac:picMkLst>
            <pc:docMk/>
            <pc:sldMk cId="2210036356" sldId="256"/>
            <ac:picMk id="3" creationId="{CC09ABEB-2C02-380D-D238-D0DC31BFE7D7}"/>
          </ac:picMkLst>
        </pc:picChg>
        <pc:picChg chg="add mod">
          <ac:chgData name="Neemias Informatica Lima" userId="b77af7bd85500281" providerId="LiveId" clId="{9F076688-C27E-4ADB-A555-BD203051690D}" dt="2026-01-02T19:16:23.930" v="14" actId="962"/>
          <ac:picMkLst>
            <pc:docMk/>
            <pc:sldMk cId="2210036356" sldId="256"/>
            <ac:picMk id="5" creationId="{3E5369F4-2810-E540-AC4A-C62B00403D25}"/>
          </ac:picMkLst>
        </pc:picChg>
      </pc:sldChg>
      <pc:sldChg chg="addSp delSp modSp mod">
        <pc:chgData name="Neemias Informatica Lima" userId="b77af7bd85500281" providerId="LiveId" clId="{9F076688-C27E-4ADB-A555-BD203051690D}" dt="2026-01-02T19:19:16.067" v="38" actId="962"/>
        <pc:sldMkLst>
          <pc:docMk/>
          <pc:sldMk cId="1837362798" sldId="257"/>
        </pc:sldMkLst>
        <pc:picChg chg="del">
          <ac:chgData name="Neemias Informatica Lima" userId="b77af7bd85500281" providerId="LiveId" clId="{9F076688-C27E-4ADB-A555-BD203051690D}" dt="2026-01-02T19:15:35.702" v="1" actId="478"/>
          <ac:picMkLst>
            <pc:docMk/>
            <pc:sldMk cId="1837362798" sldId="257"/>
            <ac:picMk id="3" creationId="{849F15F1-7D86-D468-A1D1-6A4B4FA04329}"/>
          </ac:picMkLst>
        </pc:picChg>
        <pc:picChg chg="add mod">
          <ac:chgData name="Neemias Informatica Lima" userId="b77af7bd85500281" providerId="LiveId" clId="{9F076688-C27E-4ADB-A555-BD203051690D}" dt="2026-01-02T19:19:16.067" v="38" actId="962"/>
          <ac:picMkLst>
            <pc:docMk/>
            <pc:sldMk cId="1837362798" sldId="257"/>
            <ac:picMk id="4" creationId="{AFE29495-9E6E-4197-5F11-E164B8D09CC5}"/>
          </ac:picMkLst>
        </pc:picChg>
      </pc:sldChg>
      <pc:sldChg chg="addSp delSp modSp mod">
        <pc:chgData name="Neemias Informatica Lima" userId="b77af7bd85500281" providerId="LiveId" clId="{9F076688-C27E-4ADB-A555-BD203051690D}" dt="2026-01-02T19:17:22.370" v="20" actId="962"/>
        <pc:sldMkLst>
          <pc:docMk/>
          <pc:sldMk cId="873896514" sldId="258"/>
        </pc:sldMkLst>
        <pc:picChg chg="del">
          <ac:chgData name="Neemias Informatica Lima" userId="b77af7bd85500281" providerId="LiveId" clId="{9F076688-C27E-4ADB-A555-BD203051690D}" dt="2026-01-02T19:15:36.558" v="2" actId="478"/>
          <ac:picMkLst>
            <pc:docMk/>
            <pc:sldMk cId="873896514" sldId="258"/>
            <ac:picMk id="3" creationId="{A6991B99-0A19-BD18-8D4B-1C00B3DCE009}"/>
          </ac:picMkLst>
        </pc:picChg>
        <pc:picChg chg="add mod">
          <ac:chgData name="Neemias Informatica Lima" userId="b77af7bd85500281" providerId="LiveId" clId="{9F076688-C27E-4ADB-A555-BD203051690D}" dt="2026-01-02T19:17:22.370" v="20" actId="962"/>
          <ac:picMkLst>
            <pc:docMk/>
            <pc:sldMk cId="873896514" sldId="258"/>
            <ac:picMk id="4" creationId="{F3236990-7A50-013E-4363-4DF20BB69147}"/>
          </ac:picMkLst>
        </pc:picChg>
      </pc:sldChg>
      <pc:sldChg chg="addSp delSp modSp mod">
        <pc:chgData name="Neemias Informatica Lima" userId="b77af7bd85500281" providerId="LiveId" clId="{9F076688-C27E-4ADB-A555-BD203051690D}" dt="2026-01-02T19:18:59.073" v="35" actId="962"/>
        <pc:sldMkLst>
          <pc:docMk/>
          <pc:sldMk cId="2571695995" sldId="259"/>
        </pc:sldMkLst>
        <pc:picChg chg="del">
          <ac:chgData name="Neemias Informatica Lima" userId="b77af7bd85500281" providerId="LiveId" clId="{9F076688-C27E-4ADB-A555-BD203051690D}" dt="2026-01-02T19:15:37.542" v="3" actId="478"/>
          <ac:picMkLst>
            <pc:docMk/>
            <pc:sldMk cId="2571695995" sldId="259"/>
            <ac:picMk id="3" creationId="{1327CB76-AF5D-D6CC-CC96-F8F7C64C7DE6}"/>
          </ac:picMkLst>
        </pc:picChg>
        <pc:picChg chg="add mod">
          <ac:chgData name="Neemias Informatica Lima" userId="b77af7bd85500281" providerId="LiveId" clId="{9F076688-C27E-4ADB-A555-BD203051690D}" dt="2026-01-02T19:18:59.073" v="35" actId="962"/>
          <ac:picMkLst>
            <pc:docMk/>
            <pc:sldMk cId="2571695995" sldId="259"/>
            <ac:picMk id="4" creationId="{308261C3-6C6B-79C6-FBC4-CCE9C05FB0EA}"/>
          </ac:picMkLst>
        </pc:picChg>
      </pc:sldChg>
      <pc:sldChg chg="addSp delSp modSp mod">
        <pc:chgData name="Neemias Informatica Lima" userId="b77af7bd85500281" providerId="LiveId" clId="{9F076688-C27E-4ADB-A555-BD203051690D}" dt="2026-01-02T19:18:16.795" v="29" actId="962"/>
        <pc:sldMkLst>
          <pc:docMk/>
          <pc:sldMk cId="1758464184" sldId="260"/>
        </pc:sldMkLst>
        <pc:picChg chg="del">
          <ac:chgData name="Neemias Informatica Lima" userId="b77af7bd85500281" providerId="LiveId" clId="{9F076688-C27E-4ADB-A555-BD203051690D}" dt="2026-01-02T19:15:38.925" v="4" actId="478"/>
          <ac:picMkLst>
            <pc:docMk/>
            <pc:sldMk cId="1758464184" sldId="260"/>
            <ac:picMk id="3" creationId="{7B5F7545-BCFF-E908-8BF1-4D30DEDFCDE1}"/>
          </ac:picMkLst>
        </pc:picChg>
        <pc:picChg chg="add mod">
          <ac:chgData name="Neemias Informatica Lima" userId="b77af7bd85500281" providerId="LiveId" clId="{9F076688-C27E-4ADB-A555-BD203051690D}" dt="2026-01-02T19:18:16.795" v="29" actId="962"/>
          <ac:picMkLst>
            <pc:docMk/>
            <pc:sldMk cId="1758464184" sldId="260"/>
            <ac:picMk id="4" creationId="{CDCA9E17-0203-8EAE-2428-8380F605F874}"/>
          </ac:picMkLst>
        </pc:picChg>
      </pc:sldChg>
      <pc:sldChg chg="addSp delSp modSp mod">
        <pc:chgData name="Neemias Informatica Lima" userId="b77af7bd85500281" providerId="LiveId" clId="{9F076688-C27E-4ADB-A555-BD203051690D}" dt="2026-01-02T19:17:37.634" v="23" actId="962"/>
        <pc:sldMkLst>
          <pc:docMk/>
          <pc:sldMk cId="3297107713" sldId="261"/>
        </pc:sldMkLst>
        <pc:picChg chg="del">
          <ac:chgData name="Neemias Informatica Lima" userId="b77af7bd85500281" providerId="LiveId" clId="{9F076688-C27E-4ADB-A555-BD203051690D}" dt="2026-01-02T19:15:40.142" v="5" actId="478"/>
          <ac:picMkLst>
            <pc:docMk/>
            <pc:sldMk cId="3297107713" sldId="261"/>
            <ac:picMk id="3" creationId="{F211480F-5044-7D8A-66B0-01C005B23897}"/>
          </ac:picMkLst>
        </pc:picChg>
        <pc:picChg chg="add mod">
          <ac:chgData name="Neemias Informatica Lima" userId="b77af7bd85500281" providerId="LiveId" clId="{9F076688-C27E-4ADB-A555-BD203051690D}" dt="2026-01-02T19:17:37.634" v="23" actId="962"/>
          <ac:picMkLst>
            <pc:docMk/>
            <pc:sldMk cId="3297107713" sldId="261"/>
            <ac:picMk id="4" creationId="{67F7E366-0B8B-980E-8F2E-0A1BC1ED7179}"/>
          </ac:picMkLst>
        </pc:picChg>
      </pc:sldChg>
      <pc:sldChg chg="addSp delSp modSp mod">
        <pc:chgData name="Neemias Informatica Lima" userId="b77af7bd85500281" providerId="LiveId" clId="{9F076688-C27E-4ADB-A555-BD203051690D}" dt="2026-01-02T19:18:39.237" v="32" actId="962"/>
        <pc:sldMkLst>
          <pc:docMk/>
          <pc:sldMk cId="154525927" sldId="262"/>
        </pc:sldMkLst>
        <pc:picChg chg="del">
          <ac:chgData name="Neemias Informatica Lima" userId="b77af7bd85500281" providerId="LiveId" clId="{9F076688-C27E-4ADB-A555-BD203051690D}" dt="2026-01-02T19:15:41.741" v="6" actId="478"/>
          <ac:picMkLst>
            <pc:docMk/>
            <pc:sldMk cId="154525927" sldId="262"/>
            <ac:picMk id="3" creationId="{D0368423-C958-73B6-05D2-99B3181E041A}"/>
          </ac:picMkLst>
        </pc:picChg>
        <pc:picChg chg="add mod">
          <ac:chgData name="Neemias Informatica Lima" userId="b77af7bd85500281" providerId="LiveId" clId="{9F076688-C27E-4ADB-A555-BD203051690D}" dt="2026-01-02T19:18:39.237" v="32" actId="962"/>
          <ac:picMkLst>
            <pc:docMk/>
            <pc:sldMk cId="154525927" sldId="262"/>
            <ac:picMk id="4" creationId="{279BE86A-5F4B-0D48-A41A-EB9ABC970093}"/>
          </ac:picMkLst>
        </pc:picChg>
      </pc:sldChg>
      <pc:sldChg chg="delSp del mod">
        <pc:chgData name="Neemias Informatica Lima" userId="b77af7bd85500281" providerId="LiveId" clId="{9F076688-C27E-4ADB-A555-BD203051690D}" dt="2026-01-02T19:19:26.464" v="39" actId="47"/>
        <pc:sldMkLst>
          <pc:docMk/>
          <pc:sldMk cId="3044925736" sldId="263"/>
        </pc:sldMkLst>
        <pc:picChg chg="del">
          <ac:chgData name="Neemias Informatica Lima" userId="b77af7bd85500281" providerId="LiveId" clId="{9F076688-C27E-4ADB-A555-BD203051690D}" dt="2026-01-02T19:15:44.333" v="7" actId="478"/>
          <ac:picMkLst>
            <pc:docMk/>
            <pc:sldMk cId="3044925736" sldId="263"/>
            <ac:picMk id="3" creationId="{67E90103-67C5-9F43-5237-76E8492125AA}"/>
          </ac:picMkLst>
        </pc:picChg>
      </pc:sldChg>
      <pc:sldChg chg="addSp delSp modSp mod">
        <pc:chgData name="Neemias Informatica Lima" userId="b77af7bd85500281" providerId="LiveId" clId="{9F076688-C27E-4ADB-A555-BD203051690D}" dt="2026-01-02T19:17:55.981" v="26" actId="962"/>
        <pc:sldMkLst>
          <pc:docMk/>
          <pc:sldMk cId="1627875432" sldId="264"/>
        </pc:sldMkLst>
        <pc:picChg chg="del">
          <ac:chgData name="Neemias Informatica Lima" userId="b77af7bd85500281" providerId="LiveId" clId="{9F076688-C27E-4ADB-A555-BD203051690D}" dt="2026-01-02T19:15:45.646" v="8" actId="478"/>
          <ac:picMkLst>
            <pc:docMk/>
            <pc:sldMk cId="1627875432" sldId="264"/>
            <ac:picMk id="3" creationId="{9E24C82C-0E7B-430C-6955-D263E2E2E616}"/>
          </ac:picMkLst>
        </pc:picChg>
        <pc:picChg chg="add mod">
          <ac:chgData name="Neemias Informatica Lima" userId="b77af7bd85500281" providerId="LiveId" clId="{9F076688-C27E-4ADB-A555-BD203051690D}" dt="2026-01-02T19:17:55.981" v="26" actId="962"/>
          <ac:picMkLst>
            <pc:docMk/>
            <pc:sldMk cId="1627875432" sldId="264"/>
            <ac:picMk id="4" creationId="{95E9DCA6-DD46-508D-D5BC-378573B997BF}"/>
          </ac:picMkLst>
        </pc:picChg>
      </pc:sldChg>
      <pc:sldChg chg="addSp delSp modSp mod">
        <pc:chgData name="Neemias Informatica Lima" userId="b77af7bd85500281" providerId="LiveId" clId="{9F076688-C27E-4ADB-A555-BD203051690D}" dt="2026-01-02T19:20:30.858" v="48" actId="20577"/>
        <pc:sldMkLst>
          <pc:docMk/>
          <pc:sldMk cId="994347174" sldId="267"/>
        </pc:sldMkLst>
        <pc:spChg chg="mod">
          <ac:chgData name="Neemias Informatica Lima" userId="b77af7bd85500281" providerId="LiveId" clId="{9F076688-C27E-4ADB-A555-BD203051690D}" dt="2026-01-02T19:20:30.858" v="48" actId="20577"/>
          <ac:spMkLst>
            <pc:docMk/>
            <pc:sldMk cId="994347174" sldId="267"/>
            <ac:spMk id="6" creationId="{4486522B-D171-4B11-A362-910438A639E2}"/>
          </ac:spMkLst>
        </pc:spChg>
        <pc:picChg chg="add mod">
          <ac:chgData name="Neemias Informatica Lima" userId="b77af7bd85500281" providerId="LiveId" clId="{9F076688-C27E-4ADB-A555-BD203051690D}" dt="2026-01-02T19:20:23.151" v="47" actId="14100"/>
          <ac:picMkLst>
            <pc:docMk/>
            <pc:sldMk cId="994347174" sldId="267"/>
            <ac:picMk id="4" creationId="{97A39F87-6969-08F0-D5DB-A9FBBCF712C6}"/>
          </ac:picMkLst>
        </pc:picChg>
        <pc:picChg chg="del">
          <ac:chgData name="Neemias Informatica Lima" userId="b77af7bd85500281" providerId="LiveId" clId="{9F076688-C27E-4ADB-A555-BD203051690D}" dt="2026-01-02T19:20:10.664" v="40" actId="478"/>
          <ac:picMkLst>
            <pc:docMk/>
            <pc:sldMk cId="994347174" sldId="267"/>
            <ac:picMk id="7" creationId="{4040D014-1EDF-00FA-800B-11746520BEF6}"/>
          </ac:picMkLst>
        </pc:picChg>
      </pc:sldChg>
      <pc:sldChg chg="addSp delSp modSp mod">
        <pc:chgData name="Neemias Informatica Lima" userId="b77af7bd85500281" providerId="LiveId" clId="{9F076688-C27E-4ADB-A555-BD203051690D}" dt="2026-01-02T19:17:06.919" v="17" actId="962"/>
        <pc:sldMkLst>
          <pc:docMk/>
          <pc:sldMk cId="3062368535" sldId="268"/>
        </pc:sldMkLst>
        <pc:picChg chg="del">
          <ac:chgData name="Neemias Informatica Lima" userId="b77af7bd85500281" providerId="LiveId" clId="{9F076688-C27E-4ADB-A555-BD203051690D}" dt="2026-01-02T19:15:46.782" v="9" actId="478"/>
          <ac:picMkLst>
            <pc:docMk/>
            <pc:sldMk cId="3062368535" sldId="268"/>
            <ac:picMk id="3" creationId="{636CB508-D543-ABF7-6F41-2BB083C08C3D}"/>
          </ac:picMkLst>
        </pc:picChg>
        <pc:picChg chg="add mod">
          <ac:chgData name="Neemias Informatica Lima" userId="b77af7bd85500281" providerId="LiveId" clId="{9F076688-C27E-4ADB-A555-BD203051690D}" dt="2026-01-02T19:17:06.919" v="17" actId="962"/>
          <ac:picMkLst>
            <pc:docMk/>
            <pc:sldMk cId="3062368535" sldId="268"/>
            <ac:picMk id="4" creationId="{8AD32A76-B8F6-D6BE-8E94-59677A178F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02/01/2026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3E5369F4-2810-E540-AC4A-C62B00403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3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1º TRIMESTRE DE 2026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97A39F87-6969-08F0-D5DB-A9FBBCF71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99732"/>
            <a:ext cx="12192000" cy="475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FE29495-9E6E-4197-5F11-E164B8D09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62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F3236990-7A50-013E-4363-4DF20BB69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9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308261C3-6C6B-79C6-FBC4-CCE9C05FB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9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CDCA9E17-0203-8EAE-2428-8380F605F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Site&#10;&#10;O conteúdo gerado por IA pode estar incorreto.">
            <a:extLst>
              <a:ext uri="{FF2B5EF4-FFF2-40B4-BE49-F238E27FC236}">
                <a16:creationId xmlns:a16="http://schemas.microsoft.com/office/drawing/2014/main" id="{67F7E366-0B8B-980E-8F2E-0A1BC1ED7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7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279BE86A-5F4B-0D48-A41A-EB9ABC970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95E9DCA6-DD46-508D-D5BC-378573B99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7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E305-F4EC-A1E2-2D97-14BDCEFD3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Diagrama&#10;&#10;O conteúdo gerado por IA pode estar incorreto.">
            <a:extLst>
              <a:ext uri="{FF2B5EF4-FFF2-40B4-BE49-F238E27FC236}">
                <a16:creationId xmlns:a16="http://schemas.microsoft.com/office/drawing/2014/main" id="{8AD32A76-B8F6-D6BE-8E94-59677A178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68535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1173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2026-01-02T19:20:38Z</dcterms:modified>
</cp:coreProperties>
</file>