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4" r:id="rId10"/>
  </p:sldIdLst>
  <p:sldSz cx="18288000" cy="10287000"/>
  <p:notesSz cx="18288000" cy="10287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redo custSel addSld delSld modSld sldOrd">
      <pc:chgData name="Neemias Informatica Lima" userId="b77af7bd85500281" providerId="LiveId" clId="{7D1CC9F5-6E0A-41F8-B5B9-DE5264088EBB}" dt="2026-10-16T21:23:45.550" v="1195" actId="14100"/>
      <pc:docMkLst>
        <pc:docMk/>
      </pc:docMkLst>
      <pc:sldChg chg="addSp delSp modSp mod setBg setFolMasterObjs">
        <pc:chgData name="Neemias Informatica Lima" userId="b77af7bd85500281" providerId="LiveId" clId="{7D1CC9F5-6E0A-41F8-B5B9-DE5264088EBB}" dt="2026-10-16T21:20:46.113" v="1173" actId="26606"/>
        <pc:sldMkLst>
          <pc:docMk/>
          <pc:sldMk cId="0" sldId="256"/>
        </pc:sldMkLst>
        <pc:spChg chg="ord">
          <ac:chgData name="Neemias Informatica Lima" userId="b77af7bd85500281" providerId="LiveId" clId="{7D1CC9F5-6E0A-41F8-B5B9-DE5264088EBB}" dt="2026-10-16T21:20:46.113" v="1173" actId="26606"/>
          <ac:spMkLst>
            <pc:docMk/>
            <pc:sldMk cId="0" sldId="256"/>
            <ac:spMk id="5" creationId="{EEA39C12-4BC0-93D3-B132-166EE5BDD53B}"/>
          </ac:spMkLst>
        </pc:spChg>
        <pc:spChg chg="add del">
          <ac:chgData name="Neemias Informatica Lima" userId="b77af7bd85500281" providerId="LiveId" clId="{7D1CC9F5-6E0A-41F8-B5B9-DE5264088EBB}" dt="2026-10-16T21:20:46.113" v="1173" actId="26606"/>
          <ac:spMkLst>
            <pc:docMk/>
            <pc:sldMk cId="0" sldId="256"/>
            <ac:spMk id="357" creationId="{4ED2C424-5870-46BF-B77E-0C113783BCC5}"/>
          </ac:spMkLst>
        </pc:spChg>
        <pc:spChg chg="add del">
          <ac:chgData name="Neemias Informatica Lima" userId="b77af7bd85500281" providerId="LiveId" clId="{7D1CC9F5-6E0A-41F8-B5B9-DE5264088EBB}" dt="2026-10-16T21:20:46.113" v="1173" actId="26606"/>
          <ac:spMkLst>
            <pc:docMk/>
            <pc:sldMk cId="0" sldId="256"/>
            <ac:spMk id="359" creationId="{44B75501-2C4C-44D8-A541-FA33D7EF15D5}"/>
          </ac:spMkLst>
        </pc:spChg>
        <pc:spChg chg="add">
          <ac:chgData name="Neemias Informatica Lima" userId="b77af7bd85500281" providerId="LiveId" clId="{7D1CC9F5-6E0A-41F8-B5B9-DE5264088EBB}" dt="2026-10-16T21:20:46.113" v="1173" actId="26606"/>
          <ac:spMkLst>
            <pc:docMk/>
            <pc:sldMk cId="0" sldId="256"/>
            <ac:spMk id="371" creationId="{9AE0D413-3E66-4B0D-8FF6-E844E6B0E7B5}"/>
          </ac:spMkLst>
        </pc:spChg>
        <pc:spChg chg="add">
          <ac:chgData name="Neemias Informatica Lima" userId="b77af7bd85500281" providerId="LiveId" clId="{7D1CC9F5-6E0A-41F8-B5B9-DE5264088EBB}" dt="2026-10-16T21:20:46.113" v="1173" actId="26606"/>
          <ac:spMkLst>
            <pc:docMk/>
            <pc:sldMk cId="0" sldId="256"/>
            <ac:spMk id="373" creationId="{B6833AB9-605B-4FCD-AEA3-0556375B66F8}"/>
          </ac:spMkLst>
        </pc:spChg>
        <pc:grpChg chg="add del">
          <ac:chgData name="Neemias Informatica Lima" userId="b77af7bd85500281" providerId="LiveId" clId="{7D1CC9F5-6E0A-41F8-B5B9-DE5264088EBB}" dt="2026-10-16T21:20:46.113" v="1173" actId="26606"/>
          <ac:grpSpMkLst>
            <pc:docMk/>
            <pc:sldMk cId="0" sldId="256"/>
            <ac:grpSpMk id="352" creationId="{42AB5EEF-5DB7-47EA-BB55-DC7DAC8A6870}"/>
          </ac:grpSpMkLst>
        </pc:grpChg>
        <pc:grpChg chg="add">
          <ac:chgData name="Neemias Informatica Lima" userId="b77af7bd85500281" providerId="LiveId" clId="{7D1CC9F5-6E0A-41F8-B5B9-DE5264088EBB}" dt="2026-10-16T21:20:46.113" v="1173" actId="26606"/>
          <ac:grpSpMkLst>
            <pc:docMk/>
            <pc:sldMk cId="0" sldId="256"/>
            <ac:grpSpMk id="366" creationId="{42AB5EEF-5DB7-47EA-BB55-DC7DAC8A6870}"/>
          </ac:grpSpMkLst>
        </pc:grpChg>
        <pc:picChg chg="add mod">
          <ac:chgData name="Neemias Informatica Lima" userId="b77af7bd85500281" providerId="LiveId" clId="{7D1CC9F5-6E0A-41F8-B5B9-DE5264088EBB}" dt="2026-10-16T21:20:46.113" v="1173" actId="26606"/>
          <ac:picMkLst>
            <pc:docMk/>
            <pc:sldMk cId="0" sldId="256"/>
            <ac:picMk id="3" creationId="{8FE3DCBE-F58C-3660-0D64-5662E56C7BEB}"/>
          </ac:picMkLst>
        </pc:picChg>
        <pc:picChg chg="add del mod">
          <ac:chgData name="Neemias Informatica Lima" userId="b77af7bd85500281" providerId="LiveId" clId="{7D1CC9F5-6E0A-41F8-B5B9-DE5264088EBB}" dt="2026-10-16T21:20:38.412" v="1171" actId="478"/>
          <ac:picMkLst>
            <pc:docMk/>
            <pc:sldMk cId="0" sldId="256"/>
            <ac:picMk id="4" creationId="{A93F187B-A551-91A6-87EA-141100B084FB}"/>
          </ac:picMkLst>
        </pc:picChg>
        <pc:picChg chg="add del">
          <ac:chgData name="Neemias Informatica Lima" userId="b77af7bd85500281" providerId="LiveId" clId="{7D1CC9F5-6E0A-41F8-B5B9-DE5264088EBB}" dt="2026-10-16T21:20:46.113" v="1173" actId="26606"/>
          <ac:picMkLst>
            <pc:docMk/>
            <pc:sldMk cId="0" sldId="256"/>
            <ac:picMk id="350" creationId="{F770B4CD-535A-4FF2-B700-8C40F0031E93}"/>
          </ac:picMkLst>
        </pc:picChg>
        <pc:picChg chg="add">
          <ac:chgData name="Neemias Informatica Lima" userId="b77af7bd85500281" providerId="LiveId" clId="{7D1CC9F5-6E0A-41F8-B5B9-DE5264088EBB}" dt="2026-10-16T21:20:46.113" v="1173" actId="26606"/>
          <ac:picMkLst>
            <pc:docMk/>
            <pc:sldMk cId="0" sldId="256"/>
            <ac:picMk id="364" creationId="{F770B4CD-535A-4FF2-B700-8C40F0031E93}"/>
          </ac:picMkLst>
        </pc:picChg>
      </pc:sldChg>
      <pc:sldChg chg="addSp delSp modSp mod setBg setFolMasterObjs">
        <pc:chgData name="Neemias Informatica Lima" userId="b77af7bd85500281" providerId="LiveId" clId="{7D1CC9F5-6E0A-41F8-B5B9-DE5264088EBB}" dt="2026-10-16T21:19:23.568" v="1170" actId="14100"/>
        <pc:sldMkLst>
          <pc:docMk/>
          <pc:sldMk cId="0" sldId="258"/>
        </pc:sldMkLst>
        <pc:grpChg chg="add">
          <ac:chgData name="Neemias Informatica Lima" userId="b77af7bd85500281" providerId="LiveId" clId="{7D1CC9F5-6E0A-41F8-B5B9-DE5264088EBB}" dt="2026-09-18T18:29:09.422" v="1034" actId="26606"/>
          <ac:grpSpMkLst>
            <pc:docMk/>
            <pc:sldMk cId="0" sldId="258"/>
            <ac:grpSpMk id="10" creationId="{5C436ED1-B374-4FA9-AC69-CA9B086E4F35}"/>
          </ac:grpSpMkLst>
        </pc:grpChg>
        <pc:picChg chg="add mod">
          <ac:chgData name="Neemias Informatica Lima" userId="b77af7bd85500281" providerId="LiveId" clId="{7D1CC9F5-6E0A-41F8-B5B9-DE5264088EBB}" dt="2026-10-16T21:19:23.568" v="1170" actId="14100"/>
          <ac:picMkLst>
            <pc:docMk/>
            <pc:sldMk cId="0" sldId="258"/>
            <ac:picMk id="3" creationId="{3A345C9D-1537-AAF1-33FD-5A7D26CF34A3}"/>
          </ac:picMkLst>
        </pc:picChg>
        <pc:picChg chg="add del mod">
          <ac:chgData name="Neemias Informatica Lima" userId="b77af7bd85500281" providerId="LiveId" clId="{7D1CC9F5-6E0A-41F8-B5B9-DE5264088EBB}" dt="2026-10-16T21:19:17.319" v="1168" actId="478"/>
          <ac:picMkLst>
            <pc:docMk/>
            <pc:sldMk cId="0" sldId="258"/>
            <ac:picMk id="4" creationId="{BDB91B2D-AFFA-3066-F914-EB0A70EBD535}"/>
          </ac:picMkLst>
        </pc:picChg>
        <pc:picChg chg="add">
          <ac:chgData name="Neemias Informatica Lima" userId="b77af7bd85500281" providerId="LiveId" clId="{7D1CC9F5-6E0A-41F8-B5B9-DE5264088EBB}" dt="2026-09-18T18:29:09.422" v="1034" actId="26606"/>
          <ac:picMkLst>
            <pc:docMk/>
            <pc:sldMk cId="0" sldId="258"/>
            <ac:picMk id="8" creationId="{515DA87D-133C-4F77-8863-8B66D40F993C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16T21:23:45.550" v="1195" actId="14100"/>
        <pc:sldMkLst>
          <pc:docMk/>
          <pc:sldMk cId="0" sldId="259"/>
        </pc:sldMkLst>
        <pc:picChg chg="add mod">
          <ac:chgData name="Neemias Informatica Lima" userId="b77af7bd85500281" providerId="LiveId" clId="{7D1CC9F5-6E0A-41F8-B5B9-DE5264088EBB}" dt="2026-10-16T21:23:45.550" v="1195" actId="14100"/>
          <ac:picMkLst>
            <pc:docMk/>
            <pc:sldMk cId="0" sldId="259"/>
            <ac:picMk id="3" creationId="{FFB6653A-F5A3-D424-9D6A-AD772BF78801}"/>
          </ac:picMkLst>
        </pc:picChg>
        <pc:picChg chg="add del mod">
          <ac:chgData name="Neemias Informatica Lima" userId="b77af7bd85500281" providerId="LiveId" clId="{7D1CC9F5-6E0A-41F8-B5B9-DE5264088EBB}" dt="2026-10-16T21:20:51.898" v="1174" actId="478"/>
          <ac:picMkLst>
            <pc:docMk/>
            <pc:sldMk cId="0" sldId="259"/>
            <ac:picMk id="6" creationId="{3510FDC6-3293-13D3-B74D-48A63F2ADA6F}"/>
          </ac:picMkLst>
        </pc:picChg>
      </pc:sldChg>
      <pc:sldChg chg="addSp delSp modSp mod">
        <pc:chgData name="Neemias Informatica Lima" userId="b77af7bd85500281" providerId="LiveId" clId="{7D1CC9F5-6E0A-41F8-B5B9-DE5264088EBB}" dt="2026-10-16T21:23:28.651" v="1193" actId="14100"/>
        <pc:sldMkLst>
          <pc:docMk/>
          <pc:sldMk cId="0" sldId="260"/>
        </pc:sldMkLst>
        <pc:picChg chg="add mod">
          <ac:chgData name="Neemias Informatica Lima" userId="b77af7bd85500281" providerId="LiveId" clId="{7D1CC9F5-6E0A-41F8-B5B9-DE5264088EBB}" dt="2026-10-16T21:23:28.651" v="1193" actId="14100"/>
          <ac:picMkLst>
            <pc:docMk/>
            <pc:sldMk cId="0" sldId="260"/>
            <ac:picMk id="5" creationId="{30C349FB-F5CD-F3D3-1A2C-93317A2328B8}"/>
          </ac:picMkLst>
        </pc:picChg>
        <pc:picChg chg="add del mod">
          <ac:chgData name="Neemias Informatica Lima" userId="b77af7bd85500281" providerId="LiveId" clId="{7D1CC9F5-6E0A-41F8-B5B9-DE5264088EBB}" dt="2026-10-16T21:20:54.289" v="1175" actId="478"/>
          <ac:picMkLst>
            <pc:docMk/>
            <pc:sldMk cId="0" sldId="260"/>
            <ac:picMk id="8" creationId="{612A00C0-D457-D6CB-4230-3458855316DC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16T21:22:59.986" v="1190" actId="14100"/>
        <pc:sldMkLst>
          <pc:docMk/>
          <pc:sldMk cId="0" sldId="261"/>
        </pc:sldMkLst>
        <pc:picChg chg="add mod">
          <ac:chgData name="Neemias Informatica Lima" userId="b77af7bd85500281" providerId="LiveId" clId="{7D1CC9F5-6E0A-41F8-B5B9-DE5264088EBB}" dt="2026-10-16T21:22:59.986" v="1190" actId="14100"/>
          <ac:picMkLst>
            <pc:docMk/>
            <pc:sldMk cId="0" sldId="261"/>
            <ac:picMk id="3" creationId="{330E800B-DA87-2313-BFCB-8FF7DF3CAF9B}"/>
          </ac:picMkLst>
        </pc:picChg>
        <pc:picChg chg="add del mod">
          <ac:chgData name="Neemias Informatica Lima" userId="b77af7bd85500281" providerId="LiveId" clId="{7D1CC9F5-6E0A-41F8-B5B9-DE5264088EBB}" dt="2026-10-16T21:20:55.939" v="1176" actId="478"/>
          <ac:picMkLst>
            <pc:docMk/>
            <pc:sldMk cId="0" sldId="261"/>
            <ac:picMk id="6" creationId="{D6DAD21B-255F-969E-D416-7A42715A302F}"/>
          </ac:picMkLst>
        </pc:picChg>
      </pc:sldChg>
      <pc:sldChg chg="addSp delSp modSp mod">
        <pc:chgData name="Neemias Informatica Lima" userId="b77af7bd85500281" providerId="LiveId" clId="{7D1CC9F5-6E0A-41F8-B5B9-DE5264088EBB}" dt="2026-10-16T21:22:49.600" v="1188" actId="14100"/>
        <pc:sldMkLst>
          <pc:docMk/>
          <pc:sldMk cId="0" sldId="262"/>
        </pc:sldMkLst>
        <pc:picChg chg="add mod">
          <ac:chgData name="Neemias Informatica Lima" userId="b77af7bd85500281" providerId="LiveId" clId="{7D1CC9F5-6E0A-41F8-B5B9-DE5264088EBB}" dt="2026-10-16T21:22:49.600" v="1188" actId="14100"/>
          <ac:picMkLst>
            <pc:docMk/>
            <pc:sldMk cId="0" sldId="262"/>
            <ac:picMk id="3" creationId="{871A1501-3470-9AF0-0DF8-40E42B30FF6B}"/>
          </ac:picMkLst>
        </pc:picChg>
        <pc:picChg chg="add del mod">
          <ac:chgData name="Neemias Informatica Lima" userId="b77af7bd85500281" providerId="LiveId" clId="{7D1CC9F5-6E0A-41F8-B5B9-DE5264088EBB}" dt="2026-10-16T21:20:57.663" v="1177" actId="478"/>
          <ac:picMkLst>
            <pc:docMk/>
            <pc:sldMk cId="0" sldId="262"/>
            <ac:picMk id="6" creationId="{B0742BF9-4877-DF53-D2F5-23945443873E}"/>
          </ac:picMkLst>
        </pc:picChg>
      </pc:sldChg>
      <pc:sldChg chg="addSp delSp modSp add del mod">
        <pc:chgData name="Neemias Informatica Lima" userId="b77af7bd85500281" providerId="LiveId" clId="{7D1CC9F5-6E0A-41F8-B5B9-DE5264088EBB}" dt="2026-10-16T21:22:14.500" v="1186" actId="14100"/>
        <pc:sldMkLst>
          <pc:docMk/>
          <pc:sldMk cId="0" sldId="263"/>
        </pc:sldMkLst>
        <pc:picChg chg="add mod">
          <ac:chgData name="Neemias Informatica Lima" userId="b77af7bd85500281" providerId="LiveId" clId="{7D1CC9F5-6E0A-41F8-B5B9-DE5264088EBB}" dt="2026-10-16T21:22:14.500" v="1186" actId="14100"/>
          <ac:picMkLst>
            <pc:docMk/>
            <pc:sldMk cId="0" sldId="263"/>
            <ac:picMk id="4" creationId="{D1111DC4-404B-52B8-3357-B6B638F093F4}"/>
          </ac:picMkLst>
        </pc:picChg>
        <pc:picChg chg="add del mod">
          <ac:chgData name="Neemias Informatica Lima" userId="b77af7bd85500281" providerId="LiveId" clId="{7D1CC9F5-6E0A-41F8-B5B9-DE5264088EBB}" dt="2026-10-16T21:20:59.843" v="1178" actId="478"/>
          <ac:picMkLst>
            <pc:docMk/>
            <pc:sldMk cId="0" sldId="263"/>
            <ac:picMk id="7" creationId="{DA40C4A3-5111-8249-548E-5FB07FCD789F}"/>
          </ac:picMkLst>
        </pc:picChg>
      </pc:sldChg>
      <pc:sldChg chg="addSp delSp modSp mod">
        <pc:chgData name="Neemias Informatica Lima" userId="b77af7bd85500281" providerId="LiveId" clId="{7D1CC9F5-6E0A-41F8-B5B9-DE5264088EBB}" dt="2026-10-16T21:21:53.521" v="1182" actId="14100"/>
        <pc:sldMkLst>
          <pc:docMk/>
          <pc:sldMk cId="3682231314" sldId="264"/>
        </pc:sldMkLst>
        <pc:picChg chg="add del mod">
          <ac:chgData name="Neemias Informatica Lima" userId="b77af7bd85500281" providerId="LiveId" clId="{7D1CC9F5-6E0A-41F8-B5B9-DE5264088EBB}" dt="2026-10-16T21:21:04.659" v="1180" actId="478"/>
          <ac:picMkLst>
            <pc:docMk/>
            <pc:sldMk cId="3682231314" sldId="264"/>
            <ac:picMk id="3" creationId="{322D0E6B-303C-55C5-9448-D81EC20E2531}"/>
          </ac:picMkLst>
        </pc:picChg>
        <pc:picChg chg="add mod">
          <ac:chgData name="Neemias Informatica Lima" userId="b77af7bd85500281" providerId="LiveId" clId="{7D1CC9F5-6E0A-41F8-B5B9-DE5264088EBB}" dt="2026-10-16T21:21:53.521" v="1182" actId="14100"/>
          <ac:picMkLst>
            <pc:docMk/>
            <pc:sldMk cId="3682231314" sldId="264"/>
            <ac:picMk id="4" creationId="{8A250D4F-3D0F-AA42-7A84-7802CB9AE6DC}"/>
          </ac:picMkLst>
        </pc:picChg>
      </pc:sldChg>
      <pc:sldChg chg="addSp delSp modSp add del mod ord">
        <pc:chgData name="Neemias Informatica Lima" userId="b77af7bd85500281" providerId="LiveId" clId="{7D1CC9F5-6E0A-41F8-B5B9-DE5264088EBB}" dt="2026-10-16T21:22:03.677" v="1184" actId="14100"/>
        <pc:sldMkLst>
          <pc:docMk/>
          <pc:sldMk cId="4289170828" sldId="267"/>
        </pc:sldMkLst>
        <pc:picChg chg="add mod">
          <ac:chgData name="Neemias Informatica Lima" userId="b77af7bd85500281" providerId="LiveId" clId="{7D1CC9F5-6E0A-41F8-B5B9-DE5264088EBB}" dt="2026-10-16T21:22:03.677" v="1184" actId="14100"/>
          <ac:picMkLst>
            <pc:docMk/>
            <pc:sldMk cId="4289170828" sldId="267"/>
            <ac:picMk id="3" creationId="{19B45C0A-FD2C-E1BB-018C-F6D1A7869AD2}"/>
          </ac:picMkLst>
        </pc:picChg>
        <pc:picChg chg="add del mod">
          <ac:chgData name="Neemias Informatica Lima" userId="b77af7bd85500281" providerId="LiveId" clId="{7D1CC9F5-6E0A-41F8-B5B9-DE5264088EBB}" dt="2026-10-16T21:21:02.332" v="1179" actId="478"/>
          <ac:picMkLst>
            <pc:docMk/>
            <pc:sldMk cId="4289170828" sldId="267"/>
            <ac:picMk id="6" creationId="{62B9A50C-486F-F6C8-6C86-3EAD2C6263D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23813" y="1"/>
            <a:ext cx="17525715" cy="9882188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6423386"/>
            <a:ext cx="16993886" cy="3043268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1"/>
            <a:ext cx="13079369" cy="685316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242700" y="439976"/>
            <a:ext cx="17050674" cy="8627706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1336802" y="993984"/>
            <a:ext cx="14632781" cy="4149792"/>
          </a:xfrm>
        </p:spPr>
        <p:txBody>
          <a:bodyPr anchor="b">
            <a:normAutofit/>
          </a:bodyPr>
          <a:lstStyle>
            <a:lvl1pPr algn="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1474594" y="5257814"/>
            <a:ext cx="14632781" cy="825500"/>
          </a:xfrm>
        </p:spPr>
        <p:txBody>
          <a:bodyPr anchor="t">
            <a:noAutofit/>
          </a:bodyPr>
          <a:lstStyle>
            <a:lvl1pPr marL="0" indent="0" algn="r">
              <a:buNone/>
              <a:defRPr sz="42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7422812" y="6867695"/>
            <a:ext cx="9215480" cy="1744668"/>
          </a:xfrm>
        </p:spPr>
        <p:txBody>
          <a:bodyPr/>
          <a:lstStyle>
            <a:lvl1pPr algn="ctr">
              <a:defRPr sz="8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8340" y="7324536"/>
            <a:ext cx="6070859" cy="1793307"/>
          </a:xfrm>
        </p:spPr>
        <p:txBody>
          <a:bodyPr vert="horz" lIns="91440" tIns="45720" rIns="91440" bIns="45720" rtlCol="0" anchor="ctr"/>
          <a:lstStyle>
            <a:lvl1pPr algn="r">
              <a:defRPr lang="en-US" sz="8100" dirty="0"/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4777637" y="5748972"/>
            <a:ext cx="1360779" cy="747705"/>
          </a:xfrm>
        </p:spPr>
        <p:txBody>
          <a:bodyPr/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25" name="5-Point Star 24"/>
          <p:cNvSpPr/>
          <p:nvPr/>
        </p:nvSpPr>
        <p:spPr>
          <a:xfrm rot="21420000">
            <a:off x="6332078" y="7667034"/>
            <a:ext cx="773079" cy="77307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863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1" y="3095095"/>
            <a:ext cx="15592061" cy="496678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402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2061" cy="4790231"/>
          </a:xfrm>
        </p:spPr>
        <p:txBody>
          <a:bodyPr anchor="b">
            <a:normAutofit/>
          </a:bodyPr>
          <a:lstStyle>
            <a:lvl1pPr algn="l">
              <a:defRPr sz="8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2" y="5613401"/>
            <a:ext cx="15592061" cy="2459421"/>
          </a:xfrm>
        </p:spPr>
        <p:txBody>
          <a:bodyPr anchor="t">
            <a:normAutofit/>
          </a:bodyPr>
          <a:lstStyle>
            <a:lvl1pPr marL="0" indent="0" algn="l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2296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5323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28700" y="3095095"/>
            <a:ext cx="7633071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8990957" y="3095095"/>
            <a:ext cx="7629807" cy="4966784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505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28702" y="1028700"/>
            <a:ext cx="15592061" cy="173721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7534" y="3095094"/>
            <a:ext cx="72842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28703" y="4292600"/>
            <a:ext cx="7633068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7287" y="3095094"/>
            <a:ext cx="7296737" cy="1019991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39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8990954" y="4292600"/>
            <a:ext cx="7633070" cy="3769278"/>
          </a:xfrm>
        </p:spPr>
        <p:txBody>
          <a:bodyPr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055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844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80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0465" y="1028700"/>
            <a:ext cx="6190290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569199" y="1028701"/>
            <a:ext cx="9051563" cy="70331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0464" y="4063579"/>
            <a:ext cx="6190292" cy="3998300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1873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028700"/>
            <a:ext cx="9517953" cy="3034878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223543" y="1"/>
            <a:ext cx="5397219" cy="7607300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4063579"/>
            <a:ext cx="9517952" cy="3543722"/>
          </a:xfrm>
        </p:spPr>
        <p:txBody>
          <a:bodyPr anchor="t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789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6159499"/>
            <a:ext cx="15592062" cy="883269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8702" y="1028699"/>
            <a:ext cx="15588770" cy="4792355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70" y="7054385"/>
            <a:ext cx="15592092" cy="1023708"/>
          </a:xfrm>
        </p:spPr>
        <p:txBody>
          <a:bodyPr anchor="t"/>
          <a:lstStyle>
            <a:lvl1pPr marL="0" indent="0" algn="l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2133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53" cy="4792355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669" y="6159500"/>
            <a:ext cx="15592094" cy="191040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0773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98" y="1028700"/>
            <a:ext cx="14287530" cy="4375056"/>
          </a:xfrm>
        </p:spPr>
        <p:txBody>
          <a:bodyPr anchor="ctr">
            <a:normAutofit/>
          </a:bodyPr>
          <a:lstStyle>
            <a:lvl1pPr algn="ctr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325396" y="5415048"/>
            <a:ext cx="13001934" cy="566652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2" y="6159501"/>
            <a:ext cx="15595323" cy="1902378"/>
          </a:xfrm>
        </p:spPr>
        <p:txBody>
          <a:bodyPr anchor="ctr">
            <a:normAutofit/>
          </a:bodyPr>
          <a:lstStyle>
            <a:lvl1pPr marL="0" indent="0" algn="ctr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TextBox 12"/>
          <p:cNvSpPr txBox="1"/>
          <p:nvPr/>
        </p:nvSpPr>
        <p:spPr>
          <a:xfrm>
            <a:off x="1028702" y="1338942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09625" y="4384241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3317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1" y="2585782"/>
            <a:ext cx="15592061" cy="3767753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8701" y="6371202"/>
            <a:ext cx="15592061" cy="1710966"/>
          </a:xfrm>
        </p:spPr>
        <p:txBody>
          <a:bodyPr anchor="t">
            <a:normAutofit/>
          </a:bodyPr>
          <a:lstStyle>
            <a:lvl1pPr marL="0" indent="0" algn="l">
              <a:buNone/>
              <a:defRPr sz="27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860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28703" y="1028701"/>
            <a:ext cx="15592059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2870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28703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1933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351932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5570" y="3095093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655570" y="3959487"/>
            <a:ext cx="4965192" cy="410239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507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</p:spPr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37760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8670" y="3095093"/>
            <a:ext cx="4965192" cy="2305088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37760" y="6583931"/>
            <a:ext cx="4965192" cy="147794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6115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353999" y="3095093"/>
            <a:ext cx="4965192" cy="230285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353999" y="6583929"/>
            <a:ext cx="4965192" cy="147795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653416" y="5719538"/>
            <a:ext cx="49651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3300" b="0">
                <a:solidFill>
                  <a:schemeClr val="accent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653228" y="3095091"/>
            <a:ext cx="4965192" cy="2305794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653228" y="6583926"/>
            <a:ext cx="4965192" cy="1477953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6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3095094"/>
            <a:ext cx="15592061" cy="4966785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679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23793" y="1028701"/>
            <a:ext cx="3396969" cy="703317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28701" y="1028701"/>
            <a:ext cx="11856647" cy="7033178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161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732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38096" y="1"/>
            <a:ext cx="18008025" cy="9966122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2" y="1028701"/>
            <a:ext cx="15595323" cy="17279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1" y="3095095"/>
            <a:ext cx="15595325" cy="4966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47125" y="8636001"/>
            <a:ext cx="5676900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8702" y="8636001"/>
            <a:ext cx="82495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30682" y="8636001"/>
            <a:ext cx="1360779" cy="7477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81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48000"/>
                <a:satMod val="110000"/>
                <a:lumMod val="40000"/>
              </a:schemeClr>
              <a:schemeClr val="bg2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Picture 363">
            <a:extLst>
              <a:ext uri="{FF2B5EF4-FFF2-40B4-BE49-F238E27FC236}">
                <a16:creationId xmlns:a16="http://schemas.microsoft.com/office/drawing/2014/main" id="{F770B4CD-535A-4FF2-B700-8C40F0031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66" name="Group 365">
            <a:extLst>
              <a:ext uri="{FF2B5EF4-FFF2-40B4-BE49-F238E27FC236}">
                <a16:creationId xmlns:a16="http://schemas.microsoft.com/office/drawing/2014/main" id="{42AB5EEF-5DB7-47EA-BB55-DC7DAC8A6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367" name="Rectangle 366">
              <a:extLst>
                <a:ext uri="{FF2B5EF4-FFF2-40B4-BE49-F238E27FC236}">
                  <a16:creationId xmlns:a16="http://schemas.microsoft.com/office/drawing/2014/main" id="{2D031218-C353-46BE-8BA0-03B929089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68" name="Freeform 11">
              <a:extLst>
                <a:ext uri="{FF2B5EF4-FFF2-40B4-BE49-F238E27FC236}">
                  <a16:creationId xmlns:a16="http://schemas.microsoft.com/office/drawing/2014/main" id="{63018239-79C0-4159-AE08-A6113D9AD9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A68094AE-62A3-4DD8-B617-758BE447B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sp useBgFill="1">
        <p:nvSpPr>
          <p:cNvPr id="371" name="Rectangle 370">
            <a:extLst>
              <a:ext uri="{FF2B5EF4-FFF2-40B4-BE49-F238E27FC236}">
                <a16:creationId xmlns:a16="http://schemas.microsoft.com/office/drawing/2014/main" id="{9AE0D413-3E66-4B0D-8FF6-E844E6B0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B6833AB9-605B-4FCD-AEA3-0556375B66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80000">
            <a:off x="1223010" y="1025106"/>
            <a:ext cx="15841980" cy="8106156"/>
          </a:xfrm>
          <a:prstGeom prst="rect">
            <a:avLst/>
          </a:prstGeom>
          <a:solidFill>
            <a:srgbClr val="FFFFFF"/>
          </a:solidFill>
          <a:ln w="57150" cmpd="thinThick">
            <a:noFill/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E3DCBE-F58C-3660-0D64-5662E56C7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80000">
            <a:off x="1925220" y="1504887"/>
            <a:ext cx="14437560" cy="7146594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EEA39C12-4BC0-93D3-B132-166EE5BDD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15DA87D-133C-4F77-8863-8B66D40F9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C436ED1-B374-4FA9-AC69-CA9B086E4F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8095" y="0"/>
            <a:ext cx="18008024" cy="9966121"/>
            <a:chOff x="-25397" y="0"/>
            <a:chExt cx="12005350" cy="6644081"/>
          </a:xfrm>
        </p:grpSpPr>
        <p:sp useBgFill="1">
          <p:nvSpPr>
            <p:cNvPr id="11" name="Rectangle 10">
              <a:extLst>
                <a:ext uri="{FF2B5EF4-FFF2-40B4-BE49-F238E27FC236}">
                  <a16:creationId xmlns:a16="http://schemas.microsoft.com/office/drawing/2014/main" id="{0BF795C8-C503-458A-B6C7-5C3B78FA6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9605B65-A1AD-48AA-9FA4-0239C3E346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pt-B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8A24C-9ADB-45F1-90ED-8B0C00DF8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pt-BR"/>
            </a:p>
          </p:txBody>
        </p:sp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3A345C9D-1537-AAF1-33FD-5A7D26CF3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"/>
            <a:ext cx="18287998" cy="10286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FB6653A-F5A3-D424-9D6A-AD772BF78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3543" y="8342376"/>
            <a:ext cx="390143" cy="60655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867776" y="8361636"/>
            <a:ext cx="1270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0" dirty="0">
                <a:latin typeface="Georgia"/>
                <a:cs typeface="Georgia"/>
              </a:rPr>
              <a:t>.</a:t>
            </a:r>
            <a:endParaRPr sz="3000">
              <a:latin typeface="Georgia"/>
              <a:cs typeface="Georgia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0C349FB-F5CD-F3D3-1A2C-93317A232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733"/>
            <a:ext cx="18288000" cy="102924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30E800B-DA87-2313-BFCB-8FF7DF3C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1A1501-3470-9AF0-0DF8-40E42B30F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7761" y="781130"/>
            <a:ext cx="1393825" cy="240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65" dirty="0">
                <a:solidFill>
                  <a:srgbClr val="FFFFFF"/>
                </a:solidFill>
                <a:latin typeface="Arial"/>
                <a:cs typeface="Arial"/>
              </a:rPr>
              <a:t>Paulo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220" dirty="0">
                <a:solidFill>
                  <a:srgbClr val="FFFFFF"/>
                </a:solidFill>
                <a:latin typeface="Arial"/>
                <a:cs typeface="Arial"/>
              </a:rPr>
              <a:t>Rafael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1111DC4-404B-52B8-3357-B6B638F09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B628DF4-D3A0-3032-3A6F-8EB244E3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9B45C0A-FD2C-E1BB-018C-F6D1A7869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17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CC8E25A-4FAA-E0D7-C615-B4FA2F20E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A250D4F-3D0F-AA42-7A84-7802CB9AE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3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to Principal">
  <a:themeElements>
    <a:clrScheme name="Evento Principal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Evento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to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TM04033927[[fn=Evento principal]]</Template>
  <TotalTime>279</TotalTime>
  <Words>3</Words>
  <Application>Microsoft Office PowerPoint</Application>
  <PresentationFormat>Personalizar</PresentationFormat>
  <Paragraphs>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Georgia</vt:lpstr>
      <vt:lpstr>Impact</vt:lpstr>
      <vt:lpstr>Evento Principal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2 - 1trim 26</dc:title>
  <dc:creator>Paulo Rafael</dc:creator>
  <cp:keywords>DAG84_00UZ4,BAEUoT3ieek,0</cp:keywords>
  <cp:lastModifiedBy>Neemias Informatica Lima</cp:lastModifiedBy>
  <cp:revision>1</cp:revision>
  <dcterms:created xsi:type="dcterms:W3CDTF">2026-01-09T12:26:05Z</dcterms:created>
  <dcterms:modified xsi:type="dcterms:W3CDTF">2026-10-16T21:23:48Z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2026-01-02T00:00:00Z</vt:filetime>
  </property>
  <property fmtid="{D5CDD505-2E9C-101B-9397-08002B2CF9AE}" pid="3" name="Creator">
    <vt:lpwstr>Canva</vt:lpwstr>
  </property>
  <property fmtid="{D5CDD505-2E9C-101B-9397-08002B2CF9AE}" pid="4" name="LastSaved">
    <vt:filetime>2026-01-09T00:00:00Z</vt:filetime>
  </property>
  <property fmtid="{D5CDD505-2E9C-101B-9397-08002B2CF9AE}" pid="5" name="Producer">
    <vt:lpwstr>Canva</vt:lpwstr>
  </property>
</Properties>
</file>