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70" r:id="rId4"/>
    <p:sldId id="268" r:id="rId5"/>
    <p:sldId id="266" r:id="rId6"/>
    <p:sldId id="274" r:id="rId7"/>
    <p:sldId id="269" r:id="rId8"/>
    <p:sldId id="272" r:id="rId9"/>
    <p:sldId id="273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addSld delSld modSld sldOrd modMainMaster">
      <pc:chgData name="Neemias Informatica Lima" userId="b77af7bd85500281" providerId="LiveId" clId="{7D1CC9F5-6E0A-41F8-B5B9-DE5264088EBB}" dt="2026-10-16T21:18:15.762" v="535" actId="22"/>
      <pc:docMkLst>
        <pc:docMk/>
      </pc:docMkLst>
      <pc:sldChg chg="addSp delSp modSp new add del mod ord modTransition">
        <pc:chgData name="Neemias Informatica Lima" userId="b77af7bd85500281" providerId="LiveId" clId="{7D1CC9F5-6E0A-41F8-B5B9-DE5264088EBB}" dt="2026-10-16T21:17:16.811" v="529" actId="22"/>
        <pc:sldMkLst>
          <pc:docMk/>
          <pc:sldMk cId="2090918484" sldId="266"/>
        </pc:sldMkLst>
        <pc:picChg chg="add del">
          <ac:chgData name="Neemias Informatica Lima" userId="b77af7bd85500281" providerId="LiveId" clId="{7D1CC9F5-6E0A-41F8-B5B9-DE5264088EBB}" dt="2026-10-16T21:16:25.500" v="520" actId="478"/>
          <ac:picMkLst>
            <pc:docMk/>
            <pc:sldMk cId="2090918484" sldId="266"/>
            <ac:picMk id="3" creationId="{9F286893-7464-57D1-289C-1138AFD9AC28}"/>
          </ac:picMkLst>
        </pc:picChg>
        <pc:picChg chg="add">
          <ac:chgData name="Neemias Informatica Lima" userId="b77af7bd85500281" providerId="LiveId" clId="{7D1CC9F5-6E0A-41F8-B5B9-DE5264088EBB}" dt="2026-10-16T21:17:16.811" v="529" actId="22"/>
          <ac:picMkLst>
            <pc:docMk/>
            <pc:sldMk cId="2090918484" sldId="266"/>
            <ac:picMk id="4" creationId="{6566A9F7-83AD-3118-FC40-88C0603075BA}"/>
          </ac:picMkLst>
        </pc:picChg>
      </pc:sldChg>
      <pc:sldChg chg="addSp delSp add mod ord">
        <pc:chgData name="Neemias Informatica Lima" userId="b77af7bd85500281" providerId="LiveId" clId="{7D1CC9F5-6E0A-41F8-B5B9-DE5264088EBB}" dt="2026-10-16T21:17:57.905" v="532" actId="22"/>
        <pc:sldMkLst>
          <pc:docMk/>
          <pc:sldMk cId="2384535184" sldId="267"/>
        </pc:sldMkLst>
        <pc:picChg chg="add">
          <ac:chgData name="Neemias Informatica Lima" userId="b77af7bd85500281" providerId="LiveId" clId="{7D1CC9F5-6E0A-41F8-B5B9-DE5264088EBB}" dt="2026-10-16T21:17:57.905" v="532" actId="22"/>
          <ac:picMkLst>
            <pc:docMk/>
            <pc:sldMk cId="2384535184" sldId="267"/>
            <ac:picMk id="3" creationId="{9DD40AD3-7DB4-C610-04D7-490ECB352E79}"/>
          </ac:picMkLst>
        </pc:picChg>
        <pc:picChg chg="add del">
          <ac:chgData name="Neemias Informatica Lima" userId="b77af7bd85500281" providerId="LiveId" clId="{7D1CC9F5-6E0A-41F8-B5B9-DE5264088EBB}" dt="2026-10-16T21:16:20.002" v="516" actId="478"/>
          <ac:picMkLst>
            <pc:docMk/>
            <pc:sldMk cId="2384535184" sldId="267"/>
            <ac:picMk id="4" creationId="{0877E6D3-A97B-D050-C439-B7D4843553B4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16T21:17:30.625" v="530" actId="22"/>
        <pc:sldMkLst>
          <pc:docMk/>
          <pc:sldMk cId="2462583972" sldId="268"/>
        </pc:sldMkLst>
        <pc:picChg chg="add">
          <ac:chgData name="Neemias Informatica Lima" userId="b77af7bd85500281" providerId="LiveId" clId="{7D1CC9F5-6E0A-41F8-B5B9-DE5264088EBB}" dt="2026-10-16T21:17:30.625" v="530" actId="22"/>
          <ac:picMkLst>
            <pc:docMk/>
            <pc:sldMk cId="2462583972" sldId="268"/>
            <ac:picMk id="3" creationId="{470A3B40-BDA9-22FF-AF52-3516716C2E22}"/>
          </ac:picMkLst>
        </pc:picChg>
        <pc:picChg chg="add del">
          <ac:chgData name="Neemias Informatica Lima" userId="b77af7bd85500281" providerId="LiveId" clId="{7D1CC9F5-6E0A-41F8-B5B9-DE5264088EBB}" dt="2026-10-16T21:16:24.393" v="519" actId="478"/>
          <ac:picMkLst>
            <pc:docMk/>
            <pc:sldMk cId="2462583972" sldId="268"/>
            <ac:picMk id="4" creationId="{4D83B4B5-6BE7-A6D4-6FA0-3811432A2446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16T21:17:04.812" v="527" actId="22"/>
        <pc:sldMkLst>
          <pc:docMk/>
          <pc:sldMk cId="1288001885" sldId="269"/>
        </pc:sldMkLst>
        <pc:picChg chg="add del">
          <ac:chgData name="Neemias Informatica Lima" userId="b77af7bd85500281" providerId="LiveId" clId="{7D1CC9F5-6E0A-41F8-B5B9-DE5264088EBB}" dt="2026-10-16T21:16:30.039" v="522" actId="478"/>
          <ac:picMkLst>
            <pc:docMk/>
            <pc:sldMk cId="1288001885" sldId="269"/>
            <ac:picMk id="3" creationId="{6F44CB3C-AF18-72DC-A157-AD9AA9A3A7E3}"/>
          </ac:picMkLst>
        </pc:picChg>
        <pc:picChg chg="add">
          <ac:chgData name="Neemias Informatica Lima" userId="b77af7bd85500281" providerId="LiveId" clId="{7D1CC9F5-6E0A-41F8-B5B9-DE5264088EBB}" dt="2026-10-16T21:17:04.812" v="527" actId="22"/>
          <ac:picMkLst>
            <pc:docMk/>
            <pc:sldMk cId="1288001885" sldId="269"/>
            <ac:picMk id="4" creationId="{C0AB21D2-2929-F4FD-225D-D4DE2217F2AF}"/>
          </ac:picMkLst>
        </pc:picChg>
      </pc:sldChg>
      <pc:sldChg chg="addSp delSp add mod ord">
        <pc:chgData name="Neemias Informatica Lima" userId="b77af7bd85500281" providerId="LiveId" clId="{7D1CC9F5-6E0A-41F8-B5B9-DE5264088EBB}" dt="2026-10-16T21:18:15.762" v="535" actId="22"/>
        <pc:sldMkLst>
          <pc:docMk/>
          <pc:sldMk cId="3085307204" sldId="270"/>
        </pc:sldMkLst>
        <pc:picChg chg="add del">
          <ac:chgData name="Neemias Informatica Lima" userId="b77af7bd85500281" providerId="LiveId" clId="{7D1CC9F5-6E0A-41F8-B5B9-DE5264088EBB}" dt="2026-10-16T21:16:21.704" v="517" actId="478"/>
          <ac:picMkLst>
            <pc:docMk/>
            <pc:sldMk cId="3085307204" sldId="270"/>
            <ac:picMk id="3" creationId="{B6015A7E-114A-EE17-AC74-03E789370F3E}"/>
          </ac:picMkLst>
        </pc:picChg>
        <pc:picChg chg="add">
          <ac:chgData name="Neemias Informatica Lima" userId="b77af7bd85500281" providerId="LiveId" clId="{7D1CC9F5-6E0A-41F8-B5B9-DE5264088EBB}" dt="2026-10-16T21:18:15.762" v="535" actId="22"/>
          <ac:picMkLst>
            <pc:docMk/>
            <pc:sldMk cId="3085307204" sldId="270"/>
            <ac:picMk id="4" creationId="{BAF13F61-3610-196E-741D-0FF2BEAE06C6}"/>
          </ac:picMkLst>
        </pc:picChg>
      </pc:sldChg>
      <pc:sldChg chg="addSp delSp add mod ord">
        <pc:chgData name="Neemias Informatica Lima" userId="b77af7bd85500281" providerId="LiveId" clId="{7D1CC9F5-6E0A-41F8-B5B9-DE5264088EBB}" dt="2026-10-16T21:18:14.021" v="534"/>
        <pc:sldMkLst>
          <pc:docMk/>
          <pc:sldMk cId="3097451109" sldId="271"/>
        </pc:sldMkLst>
        <pc:picChg chg="add del">
          <ac:chgData name="Neemias Informatica Lima" userId="b77af7bd85500281" providerId="LiveId" clId="{7D1CC9F5-6E0A-41F8-B5B9-DE5264088EBB}" dt="2026-10-16T21:16:22.724" v="518" actId="478"/>
          <ac:picMkLst>
            <pc:docMk/>
            <pc:sldMk cId="3097451109" sldId="271"/>
            <ac:picMk id="3" creationId="{FE845C63-995A-0357-6E6F-687E3C95BB88}"/>
          </ac:picMkLst>
        </pc:picChg>
        <pc:picChg chg="add">
          <ac:chgData name="Neemias Informatica Lima" userId="b77af7bd85500281" providerId="LiveId" clId="{7D1CC9F5-6E0A-41F8-B5B9-DE5264088EBB}" dt="2026-10-16T21:17:48.341" v="531" actId="22"/>
          <ac:picMkLst>
            <pc:docMk/>
            <pc:sldMk cId="3097451109" sldId="271"/>
            <ac:picMk id="4" creationId="{4E924A39-E95A-6C30-F318-2B84F693EDAD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10-16T21:16:55.733" v="526" actId="22"/>
        <pc:sldMkLst>
          <pc:docMk/>
          <pc:sldMk cId="123794096" sldId="272"/>
        </pc:sldMkLst>
        <pc:picChg chg="add">
          <ac:chgData name="Neemias Informatica Lima" userId="b77af7bd85500281" providerId="LiveId" clId="{7D1CC9F5-6E0A-41F8-B5B9-DE5264088EBB}" dt="2026-10-16T21:16:55.733" v="526" actId="22"/>
          <ac:picMkLst>
            <pc:docMk/>
            <pc:sldMk cId="123794096" sldId="272"/>
            <ac:picMk id="3" creationId="{8525B4A9-B7C4-D093-8837-F76FEB6973A3}"/>
          </ac:picMkLst>
        </pc:picChg>
        <pc:picChg chg="add del">
          <ac:chgData name="Neemias Informatica Lima" userId="b77af7bd85500281" providerId="LiveId" clId="{7D1CC9F5-6E0A-41F8-B5B9-DE5264088EBB}" dt="2026-10-16T21:16:32.284" v="523" actId="478"/>
          <ac:picMkLst>
            <pc:docMk/>
            <pc:sldMk cId="123794096" sldId="272"/>
            <ac:picMk id="4" creationId="{CB09381E-5915-E9A3-26F7-6F9962ABCECF}"/>
          </ac:picMkLst>
        </pc:picChg>
      </pc:sldChg>
      <pc:sldChg chg="addSp delSp modSp add del mod ord modTransition">
        <pc:chgData name="Neemias Informatica Lima" userId="b77af7bd85500281" providerId="LiveId" clId="{7D1CC9F5-6E0A-41F8-B5B9-DE5264088EBB}" dt="2026-10-16T21:16:48.575" v="525" actId="22"/>
        <pc:sldMkLst>
          <pc:docMk/>
          <pc:sldMk cId="364232457" sldId="273"/>
        </pc:sldMkLst>
        <pc:picChg chg="add del">
          <ac:chgData name="Neemias Informatica Lima" userId="b77af7bd85500281" providerId="LiveId" clId="{7D1CC9F5-6E0A-41F8-B5B9-DE5264088EBB}" dt="2026-10-16T21:16:33.837" v="524" actId="478"/>
          <ac:picMkLst>
            <pc:docMk/>
            <pc:sldMk cId="364232457" sldId="273"/>
            <ac:picMk id="3" creationId="{B735148B-D7EE-D9CA-329D-5A679613C5EE}"/>
          </ac:picMkLst>
        </pc:picChg>
        <pc:picChg chg="add">
          <ac:chgData name="Neemias Informatica Lima" userId="b77af7bd85500281" providerId="LiveId" clId="{7D1CC9F5-6E0A-41F8-B5B9-DE5264088EBB}" dt="2026-10-16T21:16:48.575" v="525" actId="22"/>
          <ac:picMkLst>
            <pc:docMk/>
            <pc:sldMk cId="364232457" sldId="273"/>
            <ac:picMk id="4" creationId="{45BB9943-9627-9AC3-F785-96CE2C59F915}"/>
          </ac:picMkLst>
        </pc:picChg>
      </pc:sldChg>
      <pc:sldChg chg="addSp delSp modSp add mod ord modTransition">
        <pc:chgData name="Neemias Informatica Lima" userId="b77af7bd85500281" providerId="LiveId" clId="{7D1CC9F5-6E0A-41F8-B5B9-DE5264088EBB}" dt="2026-10-16T21:17:10.841" v="528" actId="22"/>
        <pc:sldMkLst>
          <pc:docMk/>
          <pc:sldMk cId="2667704223" sldId="274"/>
        </pc:sldMkLst>
        <pc:picChg chg="add">
          <ac:chgData name="Neemias Informatica Lima" userId="b77af7bd85500281" providerId="LiveId" clId="{7D1CC9F5-6E0A-41F8-B5B9-DE5264088EBB}" dt="2026-10-16T21:17:10.841" v="528" actId="22"/>
          <ac:picMkLst>
            <pc:docMk/>
            <pc:sldMk cId="2667704223" sldId="274"/>
            <ac:picMk id="3" creationId="{195F4299-EE4A-B9D5-B4C1-E8D95137B39B}"/>
          </ac:picMkLst>
        </pc:picChg>
        <pc:picChg chg="add del">
          <ac:chgData name="Neemias Informatica Lima" userId="b77af7bd85500281" providerId="LiveId" clId="{7D1CC9F5-6E0A-41F8-B5B9-DE5264088EBB}" dt="2026-10-16T21:16:27.653" v="521" actId="478"/>
          <ac:picMkLst>
            <pc:docMk/>
            <pc:sldMk cId="2667704223" sldId="274"/>
            <ac:picMk id="4" creationId="{F3AFB53E-613B-1BD0-D7D8-F4393B6539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559E5-DA3B-ED72-5D9B-8DF5FCF31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91211-146D-5F0B-860E-983C750ED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67F54D-CB63-E9C0-70A6-2715B652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B449D-8B31-7704-0AD4-9B85B34F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101ACE-641E-05CB-72C4-4F99EDCB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4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69BEC-54C2-F339-ECE3-EEE9262D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5DCE01-E8AF-26E9-BBD0-0FCE12F1C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96793-AA10-2F2F-994A-A97C0B11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72416-14CB-91DF-F0CF-5371CA9E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C94839-C611-F870-315B-C6973080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1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88173-0CFE-54C2-46B6-40287168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6E10A0-10B5-EAC5-E28D-75749F81B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2FDE97-427F-5703-C6C7-E8591C8D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C02ED6-1068-6E4F-3923-E207F4BF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D54D5D-EEA4-E297-9307-8A567C7D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1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231A1-A2A0-0C6D-3BF5-736B0BF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931FFD-FA04-8F1C-78F5-04FBB8C9E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3EB859-1272-D30C-49F3-74F0367D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74F619-6320-9BC3-416A-935201B9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9D67C7-800E-2B73-7C6A-642DBF24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BF09A8-BEE2-D8BE-2A24-53C2217B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0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D9F3-F737-5940-D030-D114DE2F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3E8C63-738A-3A48-61B6-C11F874AE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2C5FAE-4D0A-3A05-91A0-C90C9772B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25DF07-F08B-11B0-54E0-8F40A146C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B852E2-69FD-18F6-3D1E-C705E4865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C31333C-76D4-7847-04B9-6F271DC1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6D562E-EBCC-5CE0-1C2D-19662E3B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7FD6D6-B371-0B65-14CF-006791E9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1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3569C-EDEB-6CEA-2E7F-4ABF6032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538F97-43EB-7C43-D0F8-9BECA44B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EC8B58-3C81-FDE0-693C-04D89278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D69F16-2BAC-6F65-EC50-640C52A1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0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092902-6655-2165-DCAC-7247D126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9E5E05-C478-B446-255C-AE8ED16F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3E3939-FD06-FDC0-ACC8-63E7ADDF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7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8D172-8ADF-FDA2-A3CF-5D878AB2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083A0B-0D44-50B1-3EA1-217199415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B3DDF-6A13-8DBE-F6FA-AACEC77FE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FC17FF-EAD1-89D8-875A-D575B3ED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24BCB1-5390-4AB2-8122-162B840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820E5F-C288-1168-A3B7-CDB4CA57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8E7A3-EC84-D9C7-6B95-027390AE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B9FFB4-5458-1A96-9FEC-2FCAA3597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50A1D-54E9-9500-56D8-E449F326B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8978D-5F7E-8F82-1CC1-1665E999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2C561D-029A-0E2F-D5F8-FEE4DC7B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27B1D-EF6E-FADB-F04E-63E33B7C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9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72E24-3AA1-38D2-34B0-A65216AB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6D8448-D76C-96C3-1123-68A92505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E2E63B-9AAD-947F-B5D1-7FFBA73C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097E9A-5383-D16B-C57A-0FE76D63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F09DD2-C849-6EC5-8FE6-A878E636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3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19D05D-48A9-665B-927D-39DDB4F91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11F0A7-313A-62C6-6B09-9CBC53ADC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EB6D72-132B-784C-7B64-BB5467A4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6B2BBF-D8FB-BB72-9994-C420D23F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86EF51-2E4E-1EC0-86FD-3F7F4EAF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7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8EAECA-EBBC-9A53-890F-128817DC9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32AAD9-27BD-A3C8-7750-6461C7692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21717-7E75-F5EF-38D6-66E1948D2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40FE8-AD37-49A5-83E3-0C093BC020D7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10DC7-D116-CE62-BF3C-95F644F5C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720025-ADAD-B7DD-333A-E0ECFFA61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55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2F10-7D7A-DDFD-CCB1-278761DB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D40AD3-7DB4-C610-04D7-490ECB352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3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2B38-DA54-70DB-FBB1-1400AA80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E924A39-E95A-6C30-F318-2B84F693E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5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D398-D975-7EC0-F4ED-C99BBBBF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F13F61-3610-196E-741D-0FF2BEAE0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A6DD-DA0D-998A-85E4-0B402C178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0A3B40-BDA9-22FF-AF52-3516716C2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8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66A9F7-83AD-3118-FC40-88C060307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1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DE6F-C30A-C8B2-8E67-377E1E22F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95F4299-EE4A-B9D5-B4C1-E8D95137B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AE1D9-E313-F1E5-2C1B-F17B4B36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0AB21D2-2929-F4FD-225D-D4DE2217F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B3581-EF8F-3738-E67E-3DCE9C83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25B4A9-B7C4-D093-8837-F76FEB697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AF8BB-B054-FEFD-A572-3BA83168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5BB9943-9627-9AC3-F785-96CE2C59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6AE81-54A1-C1A8-F3ED-A09F9C6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0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Infolección 11 (4to TRI 2025)</Template>
  <TotalTime>843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Amon Soares Silva</dc:creator>
  <cp:lastModifiedBy>Neemias Informatica Lima</cp:lastModifiedBy>
  <cp:revision>3</cp:revision>
  <dcterms:created xsi:type="dcterms:W3CDTF">2026-01-30T21:10:20Z</dcterms:created>
  <dcterms:modified xsi:type="dcterms:W3CDTF">2026-10-16T21:18:17Z</dcterms:modified>
</cp:coreProperties>
</file>