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11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7" r:id="rId9"/>
    <p:sldId id="264" r:id="rId10"/>
  </p:sldIdLst>
  <p:sldSz cx="18288000" cy="10287000"/>
  <p:notesSz cx="18288000" cy="10287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72" y="1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eemias Informatica Lima" userId="b77af7bd85500281" providerId="LiveId" clId="{7D1CC9F5-6E0A-41F8-B5B9-DE5264088EBB}"/>
    <pc:docChg chg="undo redo custSel addSld delSld modSld sldOrd">
      <pc:chgData name="Neemias Informatica Lima" userId="b77af7bd85500281" providerId="LiveId" clId="{7D1CC9F5-6E0A-41F8-B5B9-DE5264088EBB}" dt="2026-10-02T10:25:15.972" v="1121" actId="26606"/>
      <pc:docMkLst>
        <pc:docMk/>
      </pc:docMkLst>
      <pc:sldChg chg="addSp delSp modSp mod setBg setFolMasterObjs">
        <pc:chgData name="Neemias Informatica Lima" userId="b77af7bd85500281" providerId="LiveId" clId="{7D1CC9F5-6E0A-41F8-B5B9-DE5264088EBB}" dt="2026-10-02T10:25:15.972" v="1121" actId="26606"/>
        <pc:sldMkLst>
          <pc:docMk/>
          <pc:sldMk cId="0" sldId="256"/>
        </pc:sldMkLst>
        <pc:spChg chg="ord">
          <ac:chgData name="Neemias Informatica Lima" userId="b77af7bd85500281" providerId="LiveId" clId="{7D1CC9F5-6E0A-41F8-B5B9-DE5264088EBB}" dt="2026-10-02T10:25:15.972" v="1121" actId="26606"/>
          <ac:spMkLst>
            <pc:docMk/>
            <pc:sldMk cId="0" sldId="256"/>
            <ac:spMk id="5" creationId="{EEA39C12-4BC0-93D3-B132-166EE5BDD53B}"/>
          </ac:spMkLst>
        </pc:spChg>
        <pc:spChg chg="add del">
          <ac:chgData name="Neemias Informatica Lima" userId="b77af7bd85500281" providerId="LiveId" clId="{7D1CC9F5-6E0A-41F8-B5B9-DE5264088EBB}" dt="2026-10-02T10:25:15.972" v="1121" actId="26606"/>
          <ac:spMkLst>
            <pc:docMk/>
            <pc:sldMk cId="0" sldId="256"/>
            <ac:spMk id="317" creationId="{12CED8F1-A066-4193-A0C6-FA32AABA2BE0}"/>
          </ac:spMkLst>
        </pc:spChg>
        <pc:spChg chg="add del">
          <ac:chgData name="Neemias Informatica Lima" userId="b77af7bd85500281" providerId="LiveId" clId="{7D1CC9F5-6E0A-41F8-B5B9-DE5264088EBB}" dt="2026-10-02T10:25:15.972" v="1121" actId="26606"/>
          <ac:spMkLst>
            <pc:docMk/>
            <pc:sldMk cId="0" sldId="256"/>
            <ac:spMk id="319" creationId="{6FC2AD83-6F23-413C-AD90-9F32AF8275B2}"/>
          </ac:spMkLst>
        </pc:spChg>
        <pc:spChg chg="add del">
          <ac:chgData name="Neemias Informatica Lima" userId="b77af7bd85500281" providerId="LiveId" clId="{7D1CC9F5-6E0A-41F8-B5B9-DE5264088EBB}" dt="2026-10-02T10:25:15.972" v="1121" actId="26606"/>
          <ac:spMkLst>
            <pc:docMk/>
            <pc:sldMk cId="0" sldId="256"/>
            <ac:spMk id="321" creationId="{7367BE40-CEB0-42C0-A019-83612A9D1BDB}"/>
          </ac:spMkLst>
        </pc:spChg>
        <pc:spChg chg="add del">
          <ac:chgData name="Neemias Informatica Lima" userId="b77af7bd85500281" providerId="LiveId" clId="{7D1CC9F5-6E0A-41F8-B5B9-DE5264088EBB}" dt="2026-10-02T10:25:15.972" v="1121" actId="26606"/>
          <ac:spMkLst>
            <pc:docMk/>
            <pc:sldMk cId="0" sldId="256"/>
            <ac:spMk id="323" creationId="{93A1CF79-E584-4525-AB80-C5E826445E2F}"/>
          </ac:spMkLst>
        </pc:spChg>
        <pc:spChg chg="add del">
          <ac:chgData name="Neemias Informatica Lima" userId="b77af7bd85500281" providerId="LiveId" clId="{7D1CC9F5-6E0A-41F8-B5B9-DE5264088EBB}" dt="2026-10-02T10:25:15.972" v="1121" actId="26606"/>
          <ac:spMkLst>
            <pc:docMk/>
            <pc:sldMk cId="0" sldId="256"/>
            <ac:spMk id="325" creationId="{EDFF68DC-7619-4C0C-B291-0018372D27F1}"/>
          </ac:spMkLst>
        </pc:spChg>
        <pc:spChg chg="add del">
          <ac:chgData name="Neemias Informatica Lima" userId="b77af7bd85500281" providerId="LiveId" clId="{7D1CC9F5-6E0A-41F8-B5B9-DE5264088EBB}" dt="2026-10-02T10:25:15.972" v="1121" actId="26606"/>
          <ac:spMkLst>
            <pc:docMk/>
            <pc:sldMk cId="0" sldId="256"/>
            <ac:spMk id="327" creationId="{5003435F-4995-49A0-9B3D-4955D2822A21}"/>
          </ac:spMkLst>
        </pc:spChg>
        <pc:spChg chg="add">
          <ac:chgData name="Neemias Informatica Lima" userId="b77af7bd85500281" providerId="LiveId" clId="{7D1CC9F5-6E0A-41F8-B5B9-DE5264088EBB}" dt="2026-10-02T10:25:15.972" v="1121" actId="26606"/>
          <ac:spMkLst>
            <pc:docMk/>
            <pc:sldMk cId="0" sldId="256"/>
            <ac:spMk id="339" creationId="{9AE0D413-3E66-4B0D-8FF6-E844E6B0E7B5}"/>
          </ac:spMkLst>
        </pc:spChg>
        <pc:spChg chg="add">
          <ac:chgData name="Neemias Informatica Lima" userId="b77af7bd85500281" providerId="LiveId" clId="{7D1CC9F5-6E0A-41F8-B5B9-DE5264088EBB}" dt="2026-10-02T10:25:15.972" v="1121" actId="26606"/>
          <ac:spMkLst>
            <pc:docMk/>
            <pc:sldMk cId="0" sldId="256"/>
            <ac:spMk id="341" creationId="{B6833AB9-605B-4FCD-AEA3-0556375B66F8}"/>
          </ac:spMkLst>
        </pc:spChg>
        <pc:picChg chg="add mod">
          <ac:chgData name="Neemias Informatica Lima" userId="b77af7bd85500281" providerId="LiveId" clId="{7D1CC9F5-6E0A-41F8-B5B9-DE5264088EBB}" dt="2026-10-02T10:25:15.918" v="1120" actId="26606"/>
          <ac:picMkLst>
            <pc:docMk/>
            <pc:sldMk cId="0" sldId="256"/>
            <ac:picMk id="3" creationId="{FCE924AB-9C41-1F3B-511A-214CB50ECC5E}"/>
          </ac:picMkLst>
        </pc:picChg>
        <pc:picChg chg="add del mod">
          <ac:chgData name="Neemias Informatica Lima" userId="b77af7bd85500281" providerId="LiveId" clId="{7D1CC9F5-6E0A-41F8-B5B9-DE5264088EBB}" dt="2026-10-02T10:18:29.826" v="1091" actId="478"/>
          <ac:picMkLst>
            <pc:docMk/>
            <pc:sldMk cId="0" sldId="256"/>
            <ac:picMk id="4" creationId="{AA249A00-22DF-B8FF-1FC8-11097645BBFE}"/>
          </ac:picMkLst>
        </pc:picChg>
        <pc:picChg chg="add del">
          <ac:chgData name="Neemias Informatica Lima" userId="b77af7bd85500281" providerId="LiveId" clId="{7D1CC9F5-6E0A-41F8-B5B9-DE5264088EBB}" dt="2026-10-02T10:25:15.918" v="1120" actId="26606"/>
          <ac:picMkLst>
            <pc:docMk/>
            <pc:sldMk cId="0" sldId="256"/>
            <ac:picMk id="315" creationId="{9F5E1885-4B77-4930-AF94-83DC34F5166C}"/>
          </ac:picMkLst>
        </pc:picChg>
        <pc:picChg chg="add del">
          <ac:chgData name="Neemias Informatica Lima" userId="b77af7bd85500281" providerId="LiveId" clId="{7D1CC9F5-6E0A-41F8-B5B9-DE5264088EBB}" dt="2026-10-02T10:25:15.918" v="1120" actId="26606"/>
          <ac:picMkLst>
            <pc:docMk/>
            <pc:sldMk cId="0" sldId="256"/>
            <ac:picMk id="332" creationId="{515DA87D-133C-4F77-8863-8B66D40F993C}"/>
          </ac:picMkLst>
        </pc:picChg>
        <pc:picChg chg="add">
          <ac:chgData name="Neemias Informatica Lima" userId="b77af7bd85500281" providerId="LiveId" clId="{7D1CC9F5-6E0A-41F8-B5B9-DE5264088EBB}" dt="2026-10-02T10:25:15.972" v="1121" actId="26606"/>
          <ac:picMkLst>
            <pc:docMk/>
            <pc:sldMk cId="0" sldId="256"/>
            <ac:picMk id="340" creationId="{F770B4CD-535A-4FF2-B700-8C40F0031E93}"/>
          </ac:picMkLst>
        </pc:picChg>
      </pc:sldChg>
      <pc:sldChg chg="addSp delSp modSp mod setBg setFolMasterObjs">
        <pc:chgData name="Neemias Informatica Lima" userId="b77af7bd85500281" providerId="LiveId" clId="{7D1CC9F5-6E0A-41F8-B5B9-DE5264088EBB}" dt="2026-10-02T10:18:37.869" v="1094" actId="14100"/>
        <pc:sldMkLst>
          <pc:docMk/>
          <pc:sldMk cId="0" sldId="258"/>
        </pc:sldMkLst>
        <pc:grpChg chg="add">
          <ac:chgData name="Neemias Informatica Lima" userId="b77af7bd85500281" providerId="LiveId" clId="{7D1CC9F5-6E0A-41F8-B5B9-DE5264088EBB}" dt="2026-09-18T18:29:09.422" v="1034" actId="26606"/>
          <ac:grpSpMkLst>
            <pc:docMk/>
            <pc:sldMk cId="0" sldId="258"/>
            <ac:grpSpMk id="10" creationId="{5C436ED1-B374-4FA9-AC69-CA9B086E4F35}"/>
          </ac:grpSpMkLst>
        </pc:grpChg>
        <pc:picChg chg="add mod">
          <ac:chgData name="Neemias Informatica Lima" userId="b77af7bd85500281" providerId="LiveId" clId="{7D1CC9F5-6E0A-41F8-B5B9-DE5264088EBB}" dt="2026-10-02T10:18:37.869" v="1094" actId="14100"/>
          <ac:picMkLst>
            <pc:docMk/>
            <pc:sldMk cId="0" sldId="258"/>
            <ac:picMk id="3" creationId="{6950BB90-9229-5AF0-6537-8485FEBF1641}"/>
          </ac:picMkLst>
        </pc:picChg>
        <pc:picChg chg="add del mod">
          <ac:chgData name="Neemias Informatica Lima" userId="b77af7bd85500281" providerId="LiveId" clId="{7D1CC9F5-6E0A-41F8-B5B9-DE5264088EBB}" dt="2026-10-02T10:18:31.618" v="1092" actId="478"/>
          <ac:picMkLst>
            <pc:docMk/>
            <pc:sldMk cId="0" sldId="258"/>
            <ac:picMk id="4" creationId="{53020163-49E7-37F0-7138-858EE9AE6BD9}"/>
          </ac:picMkLst>
        </pc:picChg>
        <pc:picChg chg="add">
          <ac:chgData name="Neemias Informatica Lima" userId="b77af7bd85500281" providerId="LiveId" clId="{7D1CC9F5-6E0A-41F8-B5B9-DE5264088EBB}" dt="2026-09-18T18:29:09.422" v="1034" actId="26606"/>
          <ac:picMkLst>
            <pc:docMk/>
            <pc:sldMk cId="0" sldId="258"/>
            <ac:picMk id="8" creationId="{515DA87D-133C-4F77-8863-8B66D40F993C}"/>
          </ac:picMkLst>
        </pc:picChg>
      </pc:sldChg>
      <pc:sldChg chg="addSp delSp modSp add del mod">
        <pc:chgData name="Neemias Informatica Lima" userId="b77af7bd85500281" providerId="LiveId" clId="{7D1CC9F5-6E0A-41F8-B5B9-DE5264088EBB}" dt="2026-10-02T10:20:50.774" v="1103" actId="14100"/>
        <pc:sldMkLst>
          <pc:docMk/>
          <pc:sldMk cId="0" sldId="259"/>
        </pc:sldMkLst>
        <pc:picChg chg="add del mod">
          <ac:chgData name="Neemias Informatica Lima" userId="b77af7bd85500281" providerId="LiveId" clId="{7D1CC9F5-6E0A-41F8-B5B9-DE5264088EBB}" dt="2026-10-02T10:18:40.172" v="1095" actId="478"/>
          <ac:picMkLst>
            <pc:docMk/>
            <pc:sldMk cId="0" sldId="259"/>
            <ac:picMk id="3" creationId="{6E259071-37CF-B36D-D5C8-C092A0B7949F}"/>
          </ac:picMkLst>
        </pc:picChg>
        <pc:picChg chg="add mod">
          <ac:chgData name="Neemias Informatica Lima" userId="b77af7bd85500281" providerId="LiveId" clId="{7D1CC9F5-6E0A-41F8-B5B9-DE5264088EBB}" dt="2026-10-02T10:20:50.774" v="1103" actId="14100"/>
          <ac:picMkLst>
            <pc:docMk/>
            <pc:sldMk cId="0" sldId="259"/>
            <ac:picMk id="4" creationId="{00F32EE4-8086-3362-BC48-1ED5C627DD22}"/>
          </ac:picMkLst>
        </pc:picChg>
      </pc:sldChg>
      <pc:sldChg chg="addSp delSp modSp mod">
        <pc:chgData name="Neemias Informatica Lima" userId="b77af7bd85500281" providerId="LiveId" clId="{7D1CC9F5-6E0A-41F8-B5B9-DE5264088EBB}" dt="2026-10-02T10:21:05.624" v="1105" actId="14100"/>
        <pc:sldMkLst>
          <pc:docMk/>
          <pc:sldMk cId="0" sldId="260"/>
        </pc:sldMkLst>
        <pc:picChg chg="add del mod">
          <ac:chgData name="Neemias Informatica Lima" userId="b77af7bd85500281" providerId="LiveId" clId="{7D1CC9F5-6E0A-41F8-B5B9-DE5264088EBB}" dt="2026-10-02T10:18:41.467" v="1096" actId="478"/>
          <ac:picMkLst>
            <pc:docMk/>
            <pc:sldMk cId="0" sldId="260"/>
            <ac:picMk id="5" creationId="{0A0A3E7D-3014-F6B0-24D8-4968C262A125}"/>
          </ac:picMkLst>
        </pc:picChg>
        <pc:picChg chg="add mod">
          <ac:chgData name="Neemias Informatica Lima" userId="b77af7bd85500281" providerId="LiveId" clId="{7D1CC9F5-6E0A-41F8-B5B9-DE5264088EBB}" dt="2026-10-02T10:21:05.624" v="1105" actId="14100"/>
          <ac:picMkLst>
            <pc:docMk/>
            <pc:sldMk cId="0" sldId="260"/>
            <ac:picMk id="6" creationId="{D68049E3-0216-B036-E2BE-82BB68B9FEE6}"/>
          </ac:picMkLst>
        </pc:picChg>
      </pc:sldChg>
      <pc:sldChg chg="addSp delSp modSp add del mod">
        <pc:chgData name="Neemias Informatica Lima" userId="b77af7bd85500281" providerId="LiveId" clId="{7D1CC9F5-6E0A-41F8-B5B9-DE5264088EBB}" dt="2026-10-02T10:21:19.532" v="1109" actId="14100"/>
        <pc:sldMkLst>
          <pc:docMk/>
          <pc:sldMk cId="0" sldId="261"/>
        </pc:sldMkLst>
        <pc:picChg chg="add del mod">
          <ac:chgData name="Neemias Informatica Lima" userId="b77af7bd85500281" providerId="LiveId" clId="{7D1CC9F5-6E0A-41F8-B5B9-DE5264088EBB}" dt="2026-10-02T10:18:42.622" v="1097" actId="478"/>
          <ac:picMkLst>
            <pc:docMk/>
            <pc:sldMk cId="0" sldId="261"/>
            <ac:picMk id="3" creationId="{F7067F91-0F2F-82BE-5DCF-5680B4ADC00F}"/>
          </ac:picMkLst>
        </pc:picChg>
        <pc:picChg chg="add mod">
          <ac:chgData name="Neemias Informatica Lima" userId="b77af7bd85500281" providerId="LiveId" clId="{7D1CC9F5-6E0A-41F8-B5B9-DE5264088EBB}" dt="2026-10-02T10:21:19.532" v="1109" actId="14100"/>
          <ac:picMkLst>
            <pc:docMk/>
            <pc:sldMk cId="0" sldId="261"/>
            <ac:picMk id="4" creationId="{D353C138-7801-692E-F976-926DA5DBE2D2}"/>
          </ac:picMkLst>
        </pc:picChg>
      </pc:sldChg>
      <pc:sldChg chg="addSp delSp modSp mod">
        <pc:chgData name="Neemias Informatica Lima" userId="b77af7bd85500281" providerId="LiveId" clId="{7D1CC9F5-6E0A-41F8-B5B9-DE5264088EBB}" dt="2026-10-02T10:21:32.090" v="1111" actId="14100"/>
        <pc:sldMkLst>
          <pc:docMk/>
          <pc:sldMk cId="0" sldId="262"/>
        </pc:sldMkLst>
        <pc:picChg chg="add mod">
          <ac:chgData name="Neemias Informatica Lima" userId="b77af7bd85500281" providerId="LiveId" clId="{7D1CC9F5-6E0A-41F8-B5B9-DE5264088EBB}" dt="2026-10-02T10:21:32.090" v="1111" actId="14100"/>
          <ac:picMkLst>
            <pc:docMk/>
            <pc:sldMk cId="0" sldId="262"/>
            <ac:picMk id="3" creationId="{6FAF8F14-2645-EDE9-48DE-D4DBFB9DE25E}"/>
          </ac:picMkLst>
        </pc:picChg>
        <pc:picChg chg="add del mod">
          <ac:chgData name="Neemias Informatica Lima" userId="b77af7bd85500281" providerId="LiveId" clId="{7D1CC9F5-6E0A-41F8-B5B9-DE5264088EBB}" dt="2026-10-02T10:18:45.138" v="1098" actId="478"/>
          <ac:picMkLst>
            <pc:docMk/>
            <pc:sldMk cId="0" sldId="262"/>
            <ac:picMk id="4" creationId="{65A1495A-5306-2652-151C-7B64B1DC7794}"/>
          </ac:picMkLst>
        </pc:picChg>
      </pc:sldChg>
      <pc:sldChg chg="addSp delSp modSp add del mod">
        <pc:chgData name="Neemias Informatica Lima" userId="b77af7bd85500281" providerId="LiveId" clId="{7D1CC9F5-6E0A-41F8-B5B9-DE5264088EBB}" dt="2026-10-02T10:21:58.699" v="1113" actId="14100"/>
        <pc:sldMkLst>
          <pc:docMk/>
          <pc:sldMk cId="0" sldId="263"/>
        </pc:sldMkLst>
        <pc:picChg chg="add del mod">
          <ac:chgData name="Neemias Informatica Lima" userId="b77af7bd85500281" providerId="LiveId" clId="{7D1CC9F5-6E0A-41F8-B5B9-DE5264088EBB}" dt="2026-10-02T10:18:46.887" v="1099" actId="478"/>
          <ac:picMkLst>
            <pc:docMk/>
            <pc:sldMk cId="0" sldId="263"/>
            <ac:picMk id="4" creationId="{0762E804-94D6-4BFC-1CA2-B6169DC5FB9E}"/>
          </ac:picMkLst>
        </pc:picChg>
        <pc:picChg chg="add mod">
          <ac:chgData name="Neemias Informatica Lima" userId="b77af7bd85500281" providerId="LiveId" clId="{7D1CC9F5-6E0A-41F8-B5B9-DE5264088EBB}" dt="2026-10-02T10:21:58.699" v="1113" actId="14100"/>
          <ac:picMkLst>
            <pc:docMk/>
            <pc:sldMk cId="0" sldId="263"/>
            <ac:picMk id="5" creationId="{FDC39180-AEEA-FA15-BB83-365DEA42CD63}"/>
          </ac:picMkLst>
        </pc:picChg>
      </pc:sldChg>
      <pc:sldChg chg="addSp delSp modSp mod">
        <pc:chgData name="Neemias Informatica Lima" userId="b77af7bd85500281" providerId="LiveId" clId="{7D1CC9F5-6E0A-41F8-B5B9-DE5264088EBB}" dt="2026-10-02T10:22:29.285" v="1117" actId="14100"/>
        <pc:sldMkLst>
          <pc:docMk/>
          <pc:sldMk cId="3682231314" sldId="264"/>
        </pc:sldMkLst>
        <pc:picChg chg="add del mod">
          <ac:chgData name="Neemias Informatica Lima" userId="b77af7bd85500281" providerId="LiveId" clId="{7D1CC9F5-6E0A-41F8-B5B9-DE5264088EBB}" dt="2026-10-02T10:18:49.822" v="1101" actId="478"/>
          <ac:picMkLst>
            <pc:docMk/>
            <pc:sldMk cId="3682231314" sldId="264"/>
            <ac:picMk id="3" creationId="{8B3589A5-68C6-AAF1-8D62-F25857D13199}"/>
          </ac:picMkLst>
        </pc:picChg>
        <pc:picChg chg="add mod">
          <ac:chgData name="Neemias Informatica Lima" userId="b77af7bd85500281" providerId="LiveId" clId="{7D1CC9F5-6E0A-41F8-B5B9-DE5264088EBB}" dt="2026-10-02T10:22:29.285" v="1117" actId="14100"/>
          <ac:picMkLst>
            <pc:docMk/>
            <pc:sldMk cId="3682231314" sldId="264"/>
            <ac:picMk id="4" creationId="{4412DC88-41EB-784C-9B2A-FD0EF609C6E6}"/>
          </ac:picMkLst>
        </pc:picChg>
      </pc:sldChg>
      <pc:sldChg chg="addSp delSp modSp add del mod ord">
        <pc:chgData name="Neemias Informatica Lima" userId="b77af7bd85500281" providerId="LiveId" clId="{7D1CC9F5-6E0A-41F8-B5B9-DE5264088EBB}" dt="2026-10-02T10:22:11.487" v="1115" actId="14100"/>
        <pc:sldMkLst>
          <pc:docMk/>
          <pc:sldMk cId="4289170828" sldId="267"/>
        </pc:sldMkLst>
        <pc:picChg chg="add del mod">
          <ac:chgData name="Neemias Informatica Lima" userId="b77af7bd85500281" providerId="LiveId" clId="{7D1CC9F5-6E0A-41F8-B5B9-DE5264088EBB}" dt="2026-10-02T10:18:48.136" v="1100" actId="478"/>
          <ac:picMkLst>
            <pc:docMk/>
            <pc:sldMk cId="4289170828" sldId="267"/>
            <ac:picMk id="3" creationId="{11A858BD-C517-3D1A-0C5D-E340B5B1D753}"/>
          </ac:picMkLst>
        </pc:picChg>
        <pc:picChg chg="add mod">
          <ac:chgData name="Neemias Informatica Lima" userId="b77af7bd85500281" providerId="LiveId" clId="{7D1CC9F5-6E0A-41F8-B5B9-DE5264088EBB}" dt="2026-10-02T10:22:11.487" v="1115" actId="14100"/>
          <ac:picMkLst>
            <pc:docMk/>
            <pc:sldMk cId="4289170828" sldId="267"/>
            <ac:picMk id="4" creationId="{FDFF5E05-1617-8B7D-08ED-1401E23E29B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23813" y="1"/>
            <a:ext cx="17525715" cy="9882188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1" y="6423386"/>
            <a:ext cx="16993886" cy="3043268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1" y="1"/>
            <a:ext cx="13079369" cy="685316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242700" y="439976"/>
            <a:ext cx="17050674" cy="8627706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1336802" y="993984"/>
            <a:ext cx="14632781" cy="4149792"/>
          </a:xfrm>
        </p:spPr>
        <p:txBody>
          <a:bodyPr anchor="b">
            <a:normAutofit/>
          </a:bodyPr>
          <a:lstStyle>
            <a:lvl1pPr algn="r">
              <a:defRPr sz="1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1474594" y="5257814"/>
            <a:ext cx="14632781" cy="825500"/>
          </a:xfrm>
        </p:spPr>
        <p:txBody>
          <a:bodyPr anchor="t">
            <a:noAutofit/>
          </a:bodyPr>
          <a:lstStyle>
            <a:lvl1pPr marL="0" indent="0" algn="r">
              <a:buNone/>
              <a:defRPr sz="4200">
                <a:solidFill>
                  <a:schemeClr val="bg1">
                    <a:lumMod val="50000"/>
                  </a:schemeClr>
                </a:solidFill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7422812" y="6867695"/>
            <a:ext cx="9215480" cy="1744668"/>
          </a:xfrm>
        </p:spPr>
        <p:txBody>
          <a:bodyPr/>
          <a:lstStyle>
            <a:lvl1pPr algn="ctr">
              <a:defRPr sz="81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8340" y="7324536"/>
            <a:ext cx="6070859" cy="1793307"/>
          </a:xfrm>
        </p:spPr>
        <p:txBody>
          <a:bodyPr vert="horz" lIns="91440" tIns="45720" rIns="91440" bIns="45720" rtlCol="0" anchor="ctr"/>
          <a:lstStyle>
            <a:lvl1pPr algn="r">
              <a:defRPr lang="en-US" sz="8100" dirty="0"/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14777637" y="5748972"/>
            <a:ext cx="1360779" cy="747705"/>
          </a:xfrm>
        </p:spPr>
        <p:txBody>
          <a:bodyPr/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  <p:sp>
        <p:nvSpPr>
          <p:cNvPr id="25" name="5-Point Star 24"/>
          <p:cNvSpPr/>
          <p:nvPr/>
        </p:nvSpPr>
        <p:spPr>
          <a:xfrm rot="21420000">
            <a:off x="6332078" y="7667034"/>
            <a:ext cx="773079" cy="773079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35863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1028701" y="3095095"/>
            <a:ext cx="15592061" cy="496678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4027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2" y="1028701"/>
            <a:ext cx="15592061" cy="4790231"/>
          </a:xfrm>
        </p:spPr>
        <p:txBody>
          <a:bodyPr anchor="b">
            <a:normAutofit/>
          </a:bodyPr>
          <a:lstStyle>
            <a:lvl1pPr algn="l">
              <a:defRPr sz="81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2" y="5613401"/>
            <a:ext cx="15592061" cy="2459421"/>
          </a:xfrm>
        </p:spPr>
        <p:txBody>
          <a:bodyPr anchor="t">
            <a:normAutofit/>
          </a:bodyPr>
          <a:lstStyle>
            <a:lvl1pPr marL="0" indent="0" algn="l">
              <a:buNone/>
              <a:defRPr sz="3000">
                <a:solidFill>
                  <a:schemeClr val="bg1">
                    <a:lumMod val="50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02296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1028702" y="1028700"/>
            <a:ext cx="15595323" cy="173721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1028700" y="3095095"/>
            <a:ext cx="7633071" cy="4966784"/>
          </a:xfrm>
        </p:spPr>
        <p:txBody>
          <a:bodyPr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8990957" y="3095095"/>
            <a:ext cx="7629807" cy="4966784"/>
          </a:xfrm>
        </p:spPr>
        <p:txBody>
          <a:bodyPr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95059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1028702" y="1028700"/>
            <a:ext cx="15592061" cy="173721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7534" y="3095094"/>
            <a:ext cx="7284237" cy="1019991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3900" b="0">
                <a:solidFill>
                  <a:schemeClr val="accent1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1028703" y="4292600"/>
            <a:ext cx="7633068" cy="3769278"/>
          </a:xfrm>
        </p:spPr>
        <p:txBody>
          <a:bodyPr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327287" y="3095094"/>
            <a:ext cx="7296737" cy="1019991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3900" b="0">
                <a:solidFill>
                  <a:schemeClr val="accent1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8990954" y="4292600"/>
            <a:ext cx="7633070" cy="3769278"/>
          </a:xfrm>
        </p:spPr>
        <p:txBody>
          <a:bodyPr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3055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3844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4380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0465" y="1028700"/>
            <a:ext cx="6190290" cy="3034878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7569199" y="1028701"/>
            <a:ext cx="9051563" cy="703317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0464" y="4063579"/>
            <a:ext cx="6190292" cy="3998300"/>
          </a:xfrm>
        </p:spPr>
        <p:txBody>
          <a:bodyPr anchor="t">
            <a:normAutofit/>
          </a:bodyPr>
          <a:lstStyle>
            <a:lvl1pPr marL="0" indent="0" algn="ctr">
              <a:buNone/>
              <a:defRPr sz="27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18730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1028700"/>
            <a:ext cx="9517953" cy="3034878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223543" y="1"/>
            <a:ext cx="5397219" cy="7607300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8702" y="4063579"/>
            <a:ext cx="9517952" cy="3543722"/>
          </a:xfrm>
        </p:spPr>
        <p:txBody>
          <a:bodyPr anchor="t">
            <a:normAutofit/>
          </a:bodyPr>
          <a:lstStyle>
            <a:lvl1pPr marL="0" indent="0" algn="ctr">
              <a:buNone/>
              <a:defRPr sz="27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347893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6159499"/>
            <a:ext cx="15592062" cy="883269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8702" y="1028699"/>
            <a:ext cx="15588770" cy="4792355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8670" y="7054385"/>
            <a:ext cx="15592092" cy="1023708"/>
          </a:xfrm>
        </p:spPr>
        <p:txBody>
          <a:bodyPr anchor="t"/>
          <a:lstStyle>
            <a:lvl1pPr marL="0" indent="0" algn="l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2133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2" y="1028701"/>
            <a:ext cx="15595353" cy="4792355"/>
          </a:xfrm>
        </p:spPr>
        <p:txBody>
          <a:bodyPr anchor="ctr">
            <a:normAutofit/>
          </a:bodyPr>
          <a:lstStyle>
            <a:lvl1pPr algn="ctr">
              <a:defRPr sz="7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8669" y="6159500"/>
            <a:ext cx="15592094" cy="1910409"/>
          </a:xfrm>
        </p:spPr>
        <p:txBody>
          <a:bodyPr anchor="ctr">
            <a:normAutofit/>
          </a:bodyPr>
          <a:lstStyle>
            <a:lvl1pPr marL="0" indent="0" algn="ctr">
              <a:buNone/>
              <a:defRPr sz="27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07731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2598" y="1028700"/>
            <a:ext cx="14287530" cy="4375056"/>
          </a:xfrm>
        </p:spPr>
        <p:txBody>
          <a:bodyPr anchor="ctr">
            <a:normAutofit/>
          </a:bodyPr>
          <a:lstStyle>
            <a:lvl1pPr algn="ctr">
              <a:defRPr sz="7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2325396" y="5415048"/>
            <a:ext cx="13001934" cy="566652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8702" y="6159501"/>
            <a:ext cx="15595323" cy="1902378"/>
          </a:xfrm>
        </p:spPr>
        <p:txBody>
          <a:bodyPr anchor="ctr">
            <a:normAutofit/>
          </a:bodyPr>
          <a:lstStyle>
            <a:lvl1pPr marL="0" indent="0" algn="ctr">
              <a:buNone/>
              <a:defRPr sz="27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1028702" y="1338942"/>
            <a:ext cx="914400" cy="877164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12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709625" y="4384241"/>
            <a:ext cx="914400" cy="877164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12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533178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1" y="2585782"/>
            <a:ext cx="15592061" cy="3767753"/>
          </a:xfrm>
        </p:spPr>
        <p:txBody>
          <a:bodyPr anchor="b">
            <a:normAutofit/>
          </a:bodyPr>
          <a:lstStyle>
            <a:lvl1pPr algn="l">
              <a:defRPr sz="7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8701" y="6371202"/>
            <a:ext cx="15592061" cy="1710966"/>
          </a:xfrm>
        </p:spPr>
        <p:txBody>
          <a:bodyPr anchor="t">
            <a:normAutofit/>
          </a:bodyPr>
          <a:lstStyle>
            <a:lvl1pPr marL="0" indent="0" algn="l">
              <a:buNone/>
              <a:defRPr sz="27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128604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028703" y="1028701"/>
            <a:ext cx="15592059" cy="1727948"/>
          </a:xfrm>
        </p:spPr>
        <p:txBody>
          <a:bodyPr/>
          <a:lstStyle>
            <a:lvl1pPr algn="ctr"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028703" y="3095093"/>
            <a:ext cx="4965192" cy="864393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3600" b="0">
                <a:solidFill>
                  <a:schemeClr val="accent1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028703" y="3959487"/>
            <a:ext cx="4965192" cy="410239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51933" y="3095093"/>
            <a:ext cx="4965192" cy="864393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3600" b="0">
                <a:solidFill>
                  <a:schemeClr val="accent1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6351932" y="3959487"/>
            <a:ext cx="4965192" cy="410239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1655570" y="3095093"/>
            <a:ext cx="4965192" cy="864393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3600" b="0">
                <a:solidFill>
                  <a:schemeClr val="accent1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11655570" y="3959487"/>
            <a:ext cx="4965192" cy="410239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35077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 de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028702" y="1028701"/>
            <a:ext cx="15595323" cy="1727948"/>
          </a:xfrm>
        </p:spPr>
        <p:txBody>
          <a:bodyPr/>
          <a:lstStyle>
            <a:lvl1pPr algn="ctr"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037760" y="5719538"/>
            <a:ext cx="4965192" cy="864393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3300" b="0">
                <a:solidFill>
                  <a:schemeClr val="accent1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28670" y="3095093"/>
            <a:ext cx="4965192" cy="2305088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2400"/>
            </a:lvl1pPr>
            <a:lvl2pPr marL="685800" indent="0">
              <a:buNone/>
              <a:defRPr sz="2400"/>
            </a:lvl2pPr>
            <a:lvl3pPr marL="1371600" indent="0">
              <a:buNone/>
              <a:defRPr sz="2400"/>
            </a:lvl3pPr>
            <a:lvl4pPr marL="2057400" indent="0">
              <a:buNone/>
              <a:defRPr sz="2400"/>
            </a:lvl4pPr>
            <a:lvl5pPr marL="2743200" indent="0">
              <a:buNone/>
              <a:defRPr sz="2400"/>
            </a:lvl5pPr>
            <a:lvl6pPr marL="3429000" indent="0">
              <a:buNone/>
              <a:defRPr sz="2400"/>
            </a:lvl6pPr>
            <a:lvl7pPr marL="4114800" indent="0">
              <a:buNone/>
              <a:defRPr sz="2400"/>
            </a:lvl7pPr>
            <a:lvl8pPr marL="4800600" indent="0">
              <a:buNone/>
              <a:defRPr sz="2400"/>
            </a:lvl8pPr>
            <a:lvl9pPr marL="5486400" indent="0">
              <a:buNone/>
              <a:defRPr sz="24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037760" y="6583931"/>
            <a:ext cx="4965192" cy="1477949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56115" y="5719538"/>
            <a:ext cx="4965192" cy="864393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3300" b="0">
                <a:solidFill>
                  <a:schemeClr val="accent1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6353999" y="3095093"/>
            <a:ext cx="4965192" cy="230285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2400"/>
            </a:lvl1pPr>
            <a:lvl2pPr marL="685800" indent="0">
              <a:buNone/>
              <a:defRPr sz="2400"/>
            </a:lvl2pPr>
            <a:lvl3pPr marL="1371600" indent="0">
              <a:buNone/>
              <a:defRPr sz="2400"/>
            </a:lvl3pPr>
            <a:lvl4pPr marL="2057400" indent="0">
              <a:buNone/>
              <a:defRPr sz="2400"/>
            </a:lvl4pPr>
            <a:lvl5pPr marL="2743200" indent="0">
              <a:buNone/>
              <a:defRPr sz="2400"/>
            </a:lvl5pPr>
            <a:lvl6pPr marL="3429000" indent="0">
              <a:buNone/>
              <a:defRPr sz="2400"/>
            </a:lvl6pPr>
            <a:lvl7pPr marL="4114800" indent="0">
              <a:buNone/>
              <a:defRPr sz="2400"/>
            </a:lvl7pPr>
            <a:lvl8pPr marL="4800600" indent="0">
              <a:buNone/>
              <a:defRPr sz="2400"/>
            </a:lvl8pPr>
            <a:lvl9pPr marL="5486400" indent="0">
              <a:buNone/>
              <a:defRPr sz="24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6353999" y="6583929"/>
            <a:ext cx="4965192" cy="147795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1653416" y="5719538"/>
            <a:ext cx="4965192" cy="864393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3300" b="0">
                <a:solidFill>
                  <a:schemeClr val="accent1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11653228" y="3095091"/>
            <a:ext cx="4965192" cy="2305794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2400"/>
            </a:lvl1pPr>
            <a:lvl2pPr marL="685800" indent="0">
              <a:buNone/>
              <a:defRPr sz="2400"/>
            </a:lvl2pPr>
            <a:lvl3pPr marL="1371600" indent="0">
              <a:buNone/>
              <a:defRPr sz="2400"/>
            </a:lvl3pPr>
            <a:lvl4pPr marL="2057400" indent="0">
              <a:buNone/>
              <a:defRPr sz="2400"/>
            </a:lvl4pPr>
            <a:lvl5pPr marL="2743200" indent="0">
              <a:buNone/>
              <a:defRPr sz="2400"/>
            </a:lvl5pPr>
            <a:lvl6pPr marL="3429000" indent="0">
              <a:buNone/>
              <a:defRPr sz="2400"/>
            </a:lvl6pPr>
            <a:lvl7pPr marL="4114800" indent="0">
              <a:buNone/>
              <a:defRPr sz="2400"/>
            </a:lvl7pPr>
            <a:lvl8pPr marL="4800600" indent="0">
              <a:buNone/>
              <a:defRPr sz="2400"/>
            </a:lvl8pPr>
            <a:lvl9pPr marL="5486400" indent="0">
              <a:buNone/>
              <a:defRPr sz="24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11653228" y="6583926"/>
            <a:ext cx="4965192" cy="1477953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10623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1028701" y="3095094"/>
            <a:ext cx="15592061" cy="4966785"/>
          </a:xfrm>
        </p:spPr>
        <p:txBody>
          <a:bodyPr vert="eaVert"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2679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223793" y="1028701"/>
            <a:ext cx="3396969" cy="7033178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1028701" y="1028701"/>
            <a:ext cx="11856647" cy="7033178"/>
          </a:xfrm>
        </p:spPr>
        <p:txBody>
          <a:bodyPr vert="eaVert"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6161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17320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38096" y="1"/>
            <a:ext cx="18008025" cy="9966122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8702" y="1028701"/>
            <a:ext cx="15595323" cy="17279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1" y="3095095"/>
            <a:ext cx="15595325" cy="49667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47125" y="8636001"/>
            <a:ext cx="5676900" cy="7477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8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28702" y="8636001"/>
            <a:ext cx="8249579" cy="7477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8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30682" y="8636001"/>
            <a:ext cx="1360779" cy="7477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8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455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  <p:sldLayoutId id="2147483728" r:id="rId17"/>
    <p:sldLayoutId id="2147483729" r:id="rId18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81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120000"/>
        </a:lnSpc>
        <a:spcBef>
          <a:spcPts val="1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3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120000"/>
        </a:lnSpc>
        <a:spcBef>
          <a:spcPts val="75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7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120000"/>
        </a:lnSpc>
        <a:spcBef>
          <a:spcPts val="75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120000"/>
        </a:lnSpc>
        <a:spcBef>
          <a:spcPts val="75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1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120000"/>
        </a:lnSpc>
        <a:spcBef>
          <a:spcPts val="75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1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120000"/>
        </a:lnSpc>
        <a:spcBef>
          <a:spcPts val="75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1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120000"/>
        </a:lnSpc>
        <a:spcBef>
          <a:spcPts val="75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1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120000"/>
        </a:lnSpc>
        <a:spcBef>
          <a:spcPts val="75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1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120000"/>
        </a:lnSpc>
        <a:spcBef>
          <a:spcPts val="75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1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48000"/>
                <a:satMod val="110000"/>
                <a:lumMod val="40000"/>
              </a:schemeClr>
              <a:schemeClr val="bg2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" name="Picture 331">
            <a:extLst>
              <a:ext uri="{FF2B5EF4-FFF2-40B4-BE49-F238E27FC236}">
                <a16:creationId xmlns:a16="http://schemas.microsoft.com/office/drawing/2014/main" id="{F770B4CD-535A-4FF2-B700-8C40F0031E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42" name="Group 333">
            <a:extLst>
              <a:ext uri="{FF2B5EF4-FFF2-40B4-BE49-F238E27FC236}">
                <a16:creationId xmlns:a16="http://schemas.microsoft.com/office/drawing/2014/main" id="{42AB5EEF-5DB7-47EA-BB55-DC7DAC8A6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8095" y="0"/>
            <a:ext cx="18008024" cy="9966121"/>
            <a:chOff x="-25397" y="0"/>
            <a:chExt cx="12005350" cy="6644081"/>
          </a:xfrm>
        </p:grpSpPr>
        <p:sp useBgFill="1">
          <p:nvSpPr>
            <p:cNvPr id="343" name="Rectangle 334">
              <a:extLst>
                <a:ext uri="{FF2B5EF4-FFF2-40B4-BE49-F238E27FC236}">
                  <a16:creationId xmlns:a16="http://schemas.microsoft.com/office/drawing/2014/main" id="{2D031218-C353-46BE-8BA0-03B929089E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344" name="Freeform 11">
              <a:extLst>
                <a:ext uri="{FF2B5EF4-FFF2-40B4-BE49-F238E27FC236}">
                  <a16:creationId xmlns:a16="http://schemas.microsoft.com/office/drawing/2014/main" id="{63018239-79C0-4159-AE08-A6113D9AD9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345" name="Rectangle 336">
              <a:extLst>
                <a:ext uri="{FF2B5EF4-FFF2-40B4-BE49-F238E27FC236}">
                  <a16:creationId xmlns:a16="http://schemas.microsoft.com/office/drawing/2014/main" id="{A68094AE-62A3-4DD8-B617-758BE447B7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</p:grpSp>
      <p:sp useBgFill="1">
        <p:nvSpPr>
          <p:cNvPr id="339" name="Rectangle 338">
            <a:extLst>
              <a:ext uri="{FF2B5EF4-FFF2-40B4-BE49-F238E27FC236}">
                <a16:creationId xmlns:a16="http://schemas.microsoft.com/office/drawing/2014/main" id="{9AE0D413-3E66-4B0D-8FF6-E844E6B0E7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341" name="Rectangle 340">
            <a:extLst>
              <a:ext uri="{FF2B5EF4-FFF2-40B4-BE49-F238E27FC236}">
                <a16:creationId xmlns:a16="http://schemas.microsoft.com/office/drawing/2014/main" id="{B6833AB9-605B-4FCD-AEA3-0556375B66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80000">
            <a:off x="1223010" y="1025106"/>
            <a:ext cx="15841980" cy="8106156"/>
          </a:xfrm>
          <a:prstGeom prst="rect">
            <a:avLst/>
          </a:prstGeom>
          <a:solidFill>
            <a:srgbClr val="FFFFFF"/>
          </a:solidFill>
          <a:ln w="57150" cmpd="thinThick">
            <a:noFill/>
            <a:miter lim="800000"/>
          </a:ln>
          <a:effectLst>
            <a:outerShdw blurRad="2667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CE924AB-9C41-1F3B-511A-214CB50ECC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480000">
            <a:off x="4111189" y="1504887"/>
            <a:ext cx="10065622" cy="7146594"/>
          </a:xfrm>
          <a:prstGeom prst="rect">
            <a:avLst/>
          </a:prstGeom>
        </p:spPr>
      </p:pic>
      <p:sp>
        <p:nvSpPr>
          <p:cNvPr id="5" name="AutoShape 6">
            <a:extLst>
              <a:ext uri="{FF2B5EF4-FFF2-40B4-BE49-F238E27FC236}">
                <a16:creationId xmlns:a16="http://schemas.microsoft.com/office/drawing/2014/main" id="{EEA39C12-4BC0-93D3-B132-166EE5BDD5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991600" y="4991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5DA87D-133C-4F77-8863-8B66D40F99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5C436ED1-B374-4FA9-AC69-CA9B086E4F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8095" y="0"/>
            <a:ext cx="18008024" cy="9966121"/>
            <a:chOff x="-25397" y="0"/>
            <a:chExt cx="12005350" cy="6644081"/>
          </a:xfrm>
        </p:grpSpPr>
        <p:sp useBgFill="1">
          <p:nvSpPr>
            <p:cNvPr id="11" name="Rectangle 10">
              <a:extLst>
                <a:ext uri="{FF2B5EF4-FFF2-40B4-BE49-F238E27FC236}">
                  <a16:creationId xmlns:a16="http://schemas.microsoft.com/office/drawing/2014/main" id="{0BF795C8-C503-458A-B6C7-5C3B78FA66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29605B65-A1AD-48AA-9FA4-0239C3E346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158A24C-9ADB-45F1-90ED-8B0C00DF8C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</p:grpSp>
      <p:pic>
        <p:nvPicPr>
          <p:cNvPr id="3" name="Imagem 2">
            <a:extLst>
              <a:ext uri="{FF2B5EF4-FFF2-40B4-BE49-F238E27FC236}">
                <a16:creationId xmlns:a16="http://schemas.microsoft.com/office/drawing/2014/main" id="{6950BB90-9229-5AF0-6537-8485FEBF16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00F32EE4-8086-3362-BC48-1ED5C627DD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734"/>
            <a:ext cx="18288000" cy="1029246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33543" y="8342376"/>
            <a:ext cx="390143" cy="60655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867776" y="8361636"/>
            <a:ext cx="1270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50" dirty="0">
                <a:latin typeface="Georgia"/>
                <a:cs typeface="Georgia"/>
              </a:rPr>
              <a:t>.</a:t>
            </a:r>
            <a:endParaRPr sz="3000">
              <a:latin typeface="Georgia"/>
              <a:cs typeface="Georgia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68049E3-0216-B036-E2BE-82BB68B9FE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D353C138-7801-692E-F976-926DA5DBE2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FAF8F14-2645-EDE9-48DE-D4DBFB9DE2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67761" y="781130"/>
            <a:ext cx="1393825" cy="2406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265" dirty="0">
                <a:solidFill>
                  <a:srgbClr val="FFFFFF"/>
                </a:solidFill>
                <a:latin typeface="Arial"/>
                <a:cs typeface="Arial"/>
              </a:rPr>
              <a:t>Paulo</a:t>
            </a:r>
            <a:r>
              <a:rPr sz="14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spc="220" dirty="0">
                <a:solidFill>
                  <a:srgbClr val="FFFFFF"/>
                </a:solidFill>
                <a:latin typeface="Arial"/>
                <a:cs typeface="Arial"/>
              </a:rPr>
              <a:t>Rafael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DC39180-AEEA-FA15-BB83-365DEA42CD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B628DF4-D3A0-3032-3A6F-8EB244E3BC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FDFF5E05-1617-8B7D-08ED-1401E23E29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170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BCC8E25A-4FAA-E0D7-C615-B4FA2F20EF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412DC88-41EB-784C-9B2A-FD0EF609C6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231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vento Principal">
  <a:themeElements>
    <a:clrScheme name="Evento Principal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Evento Principal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vento Principal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TM04033927[[fn=Evento principal]]</Template>
  <TotalTime>270</TotalTime>
  <Words>3</Words>
  <Application>Microsoft Office PowerPoint</Application>
  <PresentationFormat>Personalizar</PresentationFormat>
  <Paragraphs>2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3" baseType="lpstr">
      <vt:lpstr>Arial</vt:lpstr>
      <vt:lpstr>Georgia</vt:lpstr>
      <vt:lpstr>Impact</vt:lpstr>
      <vt:lpstr>Evento Principal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2 - 1trim 26</dc:title>
  <dc:creator>Paulo Rafael</dc:creator>
  <cp:keywords>DAG84_00UZ4,BAEUoT3ieek,0</cp:keywords>
  <cp:lastModifiedBy>Neemias Informatica Lima</cp:lastModifiedBy>
  <cp:revision>1</cp:revision>
  <dcterms:created xsi:type="dcterms:W3CDTF">2026-01-09T12:26:05Z</dcterms:created>
  <dcterms:modified xsi:type="dcterms:W3CDTF">2026-10-02T10:25:17Z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2026-01-02T00:00:00Z</vt:filetime>
  </property>
  <property fmtid="{D5CDD505-2E9C-101B-9397-08002B2CF9AE}" pid="3" name="Creator">
    <vt:lpwstr>Canva</vt:lpwstr>
  </property>
  <property fmtid="{D5CDD505-2E9C-101B-9397-08002B2CF9AE}" pid="4" name="LastSaved">
    <vt:filetime>2026-01-09T00:00:00Z</vt:filetime>
  </property>
  <property fmtid="{D5CDD505-2E9C-101B-9397-08002B2CF9AE}" pid="5" name="Producer">
    <vt:lpwstr>Canva</vt:lpwstr>
  </property>
</Properties>
</file>