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4" r:id="rId10"/>
  </p:sldIdLst>
  <p:sldSz cx="18288000" cy="10287000"/>
  <p:notesSz cx="18288000" cy="10287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72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redo custSel addSld delSld modSld sldOrd">
      <pc:chgData name="Neemias Informatica Lima" userId="b77af7bd85500281" providerId="LiveId" clId="{7D1CC9F5-6E0A-41F8-B5B9-DE5264088EBB}" dt="2026-09-25T11:53:29.366" v="1090" actId="14100"/>
      <pc:docMkLst>
        <pc:docMk/>
      </pc:docMkLst>
      <pc:sldChg chg="addSp delSp modSp mod setBg setFolMasterObjs">
        <pc:chgData name="Neemias Informatica Lima" userId="b77af7bd85500281" providerId="LiveId" clId="{7D1CC9F5-6E0A-41F8-B5B9-DE5264088EBB}" dt="2026-09-25T11:50:22.294" v="1076" actId="26606"/>
        <pc:sldMkLst>
          <pc:docMk/>
          <pc:sldMk cId="0" sldId="256"/>
        </pc:sldMkLst>
        <pc:spChg chg="ord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5" creationId="{EEA39C12-4BC0-93D3-B132-166EE5BDD53B}"/>
          </ac:spMkLst>
        </pc:spChg>
        <pc:spChg chg="add del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302" creationId="{9AE0D413-3E66-4B0D-8FF6-E844E6B0E7B5}"/>
          </ac:spMkLst>
        </pc:spChg>
        <pc:spChg chg="add del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303" creationId="{B6833AB9-605B-4FCD-AEA3-0556375B66F8}"/>
          </ac:spMkLst>
        </pc:spChg>
        <pc:spChg chg="add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317" creationId="{12CED8F1-A066-4193-A0C6-FA32AABA2BE0}"/>
          </ac:spMkLst>
        </pc:spChg>
        <pc:spChg chg="add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319" creationId="{6FC2AD83-6F23-413C-AD90-9F32AF8275B2}"/>
          </ac:spMkLst>
        </pc:spChg>
        <pc:spChg chg="add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321" creationId="{7367BE40-CEB0-42C0-A019-83612A9D1BDB}"/>
          </ac:spMkLst>
        </pc:spChg>
        <pc:spChg chg="add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323" creationId="{93A1CF79-E584-4525-AB80-C5E826445E2F}"/>
          </ac:spMkLst>
        </pc:spChg>
        <pc:spChg chg="add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325" creationId="{EDFF68DC-7619-4C0C-B291-0018372D27F1}"/>
          </ac:spMkLst>
        </pc:spChg>
        <pc:spChg chg="add">
          <ac:chgData name="Neemias Informatica Lima" userId="b77af7bd85500281" providerId="LiveId" clId="{7D1CC9F5-6E0A-41F8-B5B9-DE5264088EBB}" dt="2026-09-25T11:50:22.294" v="1076" actId="26606"/>
          <ac:spMkLst>
            <pc:docMk/>
            <pc:sldMk cId="0" sldId="256"/>
            <ac:spMk id="327" creationId="{5003435F-4995-49A0-9B3D-4955D2822A21}"/>
          </ac:spMkLst>
        </pc:spChg>
        <pc:picChg chg="add del mod">
          <ac:chgData name="Neemias Informatica Lima" userId="b77af7bd85500281" providerId="LiveId" clId="{7D1CC9F5-6E0A-41F8-B5B9-DE5264088EBB}" dt="2026-09-25T11:48:02.932" v="1066" actId="478"/>
          <ac:picMkLst>
            <pc:docMk/>
            <pc:sldMk cId="0" sldId="256"/>
            <ac:picMk id="3" creationId="{AB8F3083-015F-DA59-B63C-699F7E0C9078}"/>
          </ac:picMkLst>
        </pc:picChg>
        <pc:picChg chg="add mod">
          <ac:chgData name="Neemias Informatica Lima" userId="b77af7bd85500281" providerId="LiveId" clId="{7D1CC9F5-6E0A-41F8-B5B9-DE5264088EBB}" dt="2026-09-25T11:50:13.170" v="1075" actId="14100"/>
          <ac:picMkLst>
            <pc:docMk/>
            <pc:sldMk cId="0" sldId="256"/>
            <ac:picMk id="4" creationId="{AA249A00-22DF-B8FF-1FC8-11097645BBFE}"/>
          </ac:picMkLst>
        </pc:picChg>
        <pc:picChg chg="add">
          <ac:chgData name="Neemias Informatica Lima" userId="b77af7bd85500281" providerId="LiveId" clId="{7D1CC9F5-6E0A-41F8-B5B9-DE5264088EBB}" dt="2026-09-25T11:50:22.294" v="1076" actId="26606"/>
          <ac:picMkLst>
            <pc:docMk/>
            <pc:sldMk cId="0" sldId="256"/>
            <ac:picMk id="308" creationId="{F770B4CD-535A-4FF2-B700-8C40F0031E93}"/>
          </ac:picMkLst>
        </pc:picChg>
      </pc:sldChg>
      <pc:sldChg chg="addSp delSp modSp mod setBg setFolMasterObjs">
        <pc:chgData name="Neemias Informatica Lima" userId="b77af7bd85500281" providerId="LiveId" clId="{7D1CC9F5-6E0A-41F8-B5B9-DE5264088EBB}" dt="2026-09-25T11:48:00.193" v="1065" actId="14100"/>
        <pc:sldMkLst>
          <pc:docMk/>
          <pc:sldMk cId="0" sldId="258"/>
        </pc:sldMkLst>
        <pc:grpChg chg="add">
          <ac:chgData name="Neemias Informatica Lima" userId="b77af7bd85500281" providerId="LiveId" clId="{7D1CC9F5-6E0A-41F8-B5B9-DE5264088EBB}" dt="2026-09-18T18:29:09.422" v="1034" actId="26606"/>
          <ac:grpSpMkLst>
            <pc:docMk/>
            <pc:sldMk cId="0" sldId="258"/>
            <ac:grpSpMk id="10" creationId="{5C436ED1-B374-4FA9-AC69-CA9B086E4F35}"/>
          </ac:grpSpMkLst>
        </pc:grpChg>
        <pc:picChg chg="add del mod">
          <ac:chgData name="Neemias Informatica Lima" userId="b77af7bd85500281" providerId="LiveId" clId="{7D1CC9F5-6E0A-41F8-B5B9-DE5264088EBB}" dt="2026-09-25T11:47:54.681" v="1063" actId="478"/>
          <ac:picMkLst>
            <pc:docMk/>
            <pc:sldMk cId="0" sldId="258"/>
            <ac:picMk id="3" creationId="{6EB73CD1-CEB9-A346-B94C-1F238702D8AF}"/>
          </ac:picMkLst>
        </pc:picChg>
        <pc:picChg chg="add mod">
          <ac:chgData name="Neemias Informatica Lima" userId="b77af7bd85500281" providerId="LiveId" clId="{7D1CC9F5-6E0A-41F8-B5B9-DE5264088EBB}" dt="2026-09-25T11:48:00.193" v="1065" actId="14100"/>
          <ac:picMkLst>
            <pc:docMk/>
            <pc:sldMk cId="0" sldId="258"/>
            <ac:picMk id="4" creationId="{53020163-49E7-37F0-7138-858EE9AE6BD9}"/>
          </ac:picMkLst>
        </pc:picChg>
        <pc:picChg chg="add">
          <ac:chgData name="Neemias Informatica Lima" userId="b77af7bd85500281" providerId="LiveId" clId="{7D1CC9F5-6E0A-41F8-B5B9-DE5264088EBB}" dt="2026-09-18T18:29:09.422" v="1034" actId="26606"/>
          <ac:picMkLst>
            <pc:docMk/>
            <pc:sldMk cId="0" sldId="258"/>
            <ac:picMk id="8" creationId="{515DA87D-133C-4F77-8863-8B66D40F993C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25T11:51:01.858" v="1078" actId="14100"/>
        <pc:sldMkLst>
          <pc:docMk/>
          <pc:sldMk cId="0" sldId="259"/>
        </pc:sldMkLst>
        <pc:picChg chg="add mod">
          <ac:chgData name="Neemias Informatica Lima" userId="b77af7bd85500281" providerId="LiveId" clId="{7D1CC9F5-6E0A-41F8-B5B9-DE5264088EBB}" dt="2026-09-25T11:51:01.858" v="1078" actId="14100"/>
          <ac:picMkLst>
            <pc:docMk/>
            <pc:sldMk cId="0" sldId="259"/>
            <ac:picMk id="3" creationId="{6E259071-37CF-B36D-D5C8-C092A0B7949F}"/>
          </ac:picMkLst>
        </pc:picChg>
        <pc:picChg chg="add del mod">
          <ac:chgData name="Neemias Informatica Lima" userId="b77af7bd85500281" providerId="LiveId" clId="{7D1CC9F5-6E0A-41F8-B5B9-DE5264088EBB}" dt="2026-09-25T11:48:04.633" v="1067" actId="478"/>
          <ac:picMkLst>
            <pc:docMk/>
            <pc:sldMk cId="0" sldId="259"/>
            <ac:picMk id="4" creationId="{D1460895-4C39-39E4-A5FA-483A83D04066}"/>
          </ac:picMkLst>
        </pc:picChg>
      </pc:sldChg>
      <pc:sldChg chg="addSp delSp modSp mod">
        <pc:chgData name="Neemias Informatica Lima" userId="b77af7bd85500281" providerId="LiveId" clId="{7D1CC9F5-6E0A-41F8-B5B9-DE5264088EBB}" dt="2026-09-25T11:51:12.836" v="1080" actId="14100"/>
        <pc:sldMkLst>
          <pc:docMk/>
          <pc:sldMk cId="0" sldId="260"/>
        </pc:sldMkLst>
        <pc:picChg chg="add mod">
          <ac:chgData name="Neemias Informatica Lima" userId="b77af7bd85500281" providerId="LiveId" clId="{7D1CC9F5-6E0A-41F8-B5B9-DE5264088EBB}" dt="2026-09-25T11:51:12.836" v="1080" actId="14100"/>
          <ac:picMkLst>
            <pc:docMk/>
            <pc:sldMk cId="0" sldId="260"/>
            <ac:picMk id="5" creationId="{0A0A3E7D-3014-F6B0-24D8-4968C262A125}"/>
          </ac:picMkLst>
        </pc:picChg>
        <pc:picChg chg="add del mod">
          <ac:chgData name="Neemias Informatica Lima" userId="b77af7bd85500281" providerId="LiveId" clId="{7D1CC9F5-6E0A-41F8-B5B9-DE5264088EBB}" dt="2026-09-25T11:48:06.080" v="1068" actId="478"/>
          <ac:picMkLst>
            <pc:docMk/>
            <pc:sldMk cId="0" sldId="260"/>
            <ac:picMk id="6" creationId="{80A196ED-5EA7-19DF-7755-10F5FB44FF51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25T11:51:25.655" v="1082" actId="14100"/>
        <pc:sldMkLst>
          <pc:docMk/>
          <pc:sldMk cId="0" sldId="261"/>
        </pc:sldMkLst>
        <pc:picChg chg="add mod">
          <ac:chgData name="Neemias Informatica Lima" userId="b77af7bd85500281" providerId="LiveId" clId="{7D1CC9F5-6E0A-41F8-B5B9-DE5264088EBB}" dt="2026-09-25T11:51:25.655" v="1082" actId="14100"/>
          <ac:picMkLst>
            <pc:docMk/>
            <pc:sldMk cId="0" sldId="261"/>
            <ac:picMk id="3" creationId="{F7067F91-0F2F-82BE-5DCF-5680B4ADC00F}"/>
          </ac:picMkLst>
        </pc:picChg>
        <pc:picChg chg="add del mod">
          <ac:chgData name="Neemias Informatica Lima" userId="b77af7bd85500281" providerId="LiveId" clId="{7D1CC9F5-6E0A-41F8-B5B9-DE5264088EBB}" dt="2026-09-25T11:48:07.220" v="1069" actId="478"/>
          <ac:picMkLst>
            <pc:docMk/>
            <pc:sldMk cId="0" sldId="261"/>
            <ac:picMk id="4" creationId="{05D46BD0-040B-03CA-4096-B767BFBF0385}"/>
          </ac:picMkLst>
        </pc:picChg>
      </pc:sldChg>
      <pc:sldChg chg="addSp delSp modSp mod">
        <pc:chgData name="Neemias Informatica Lima" userId="b77af7bd85500281" providerId="LiveId" clId="{7D1CC9F5-6E0A-41F8-B5B9-DE5264088EBB}" dt="2026-09-25T11:52:55.740" v="1084" actId="14100"/>
        <pc:sldMkLst>
          <pc:docMk/>
          <pc:sldMk cId="0" sldId="262"/>
        </pc:sldMkLst>
        <pc:picChg chg="add del mod">
          <ac:chgData name="Neemias Informatica Lima" userId="b77af7bd85500281" providerId="LiveId" clId="{7D1CC9F5-6E0A-41F8-B5B9-DE5264088EBB}" dt="2026-09-25T11:48:08.657" v="1070" actId="478"/>
          <ac:picMkLst>
            <pc:docMk/>
            <pc:sldMk cId="0" sldId="262"/>
            <ac:picMk id="3" creationId="{02F0C9A4-997F-25FB-389E-99C76D57B649}"/>
          </ac:picMkLst>
        </pc:picChg>
        <pc:picChg chg="add mod">
          <ac:chgData name="Neemias Informatica Lima" userId="b77af7bd85500281" providerId="LiveId" clId="{7D1CC9F5-6E0A-41F8-B5B9-DE5264088EBB}" dt="2026-09-25T11:52:55.740" v="1084" actId="14100"/>
          <ac:picMkLst>
            <pc:docMk/>
            <pc:sldMk cId="0" sldId="262"/>
            <ac:picMk id="4" creationId="{65A1495A-5306-2652-151C-7B64B1DC7794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25T11:53:07.038" v="1086" actId="14100"/>
        <pc:sldMkLst>
          <pc:docMk/>
          <pc:sldMk cId="0" sldId="263"/>
        </pc:sldMkLst>
        <pc:picChg chg="add mod">
          <ac:chgData name="Neemias Informatica Lima" userId="b77af7bd85500281" providerId="LiveId" clId="{7D1CC9F5-6E0A-41F8-B5B9-DE5264088EBB}" dt="2026-09-25T11:53:07.038" v="1086" actId="14100"/>
          <ac:picMkLst>
            <pc:docMk/>
            <pc:sldMk cId="0" sldId="263"/>
            <ac:picMk id="4" creationId="{0762E804-94D6-4BFC-1CA2-B6169DC5FB9E}"/>
          </ac:picMkLst>
        </pc:picChg>
        <pc:picChg chg="add del mod">
          <ac:chgData name="Neemias Informatica Lima" userId="b77af7bd85500281" providerId="LiveId" clId="{7D1CC9F5-6E0A-41F8-B5B9-DE5264088EBB}" dt="2026-09-25T11:48:10.399" v="1071" actId="478"/>
          <ac:picMkLst>
            <pc:docMk/>
            <pc:sldMk cId="0" sldId="263"/>
            <ac:picMk id="5" creationId="{EE942C40-F708-E165-D814-62A63E52C33A}"/>
          </ac:picMkLst>
        </pc:picChg>
      </pc:sldChg>
      <pc:sldChg chg="addSp delSp modSp mod">
        <pc:chgData name="Neemias Informatica Lima" userId="b77af7bd85500281" providerId="LiveId" clId="{7D1CC9F5-6E0A-41F8-B5B9-DE5264088EBB}" dt="2026-09-25T11:53:29.366" v="1090" actId="14100"/>
        <pc:sldMkLst>
          <pc:docMk/>
          <pc:sldMk cId="3682231314" sldId="264"/>
        </pc:sldMkLst>
        <pc:picChg chg="add mod">
          <ac:chgData name="Neemias Informatica Lima" userId="b77af7bd85500281" providerId="LiveId" clId="{7D1CC9F5-6E0A-41F8-B5B9-DE5264088EBB}" dt="2026-09-25T11:53:29.366" v="1090" actId="14100"/>
          <ac:picMkLst>
            <pc:docMk/>
            <pc:sldMk cId="3682231314" sldId="264"/>
            <ac:picMk id="3" creationId="{8B3589A5-68C6-AAF1-8D62-F25857D13199}"/>
          </ac:picMkLst>
        </pc:picChg>
        <pc:picChg chg="add del mod">
          <ac:chgData name="Neemias Informatica Lima" userId="b77af7bd85500281" providerId="LiveId" clId="{7D1CC9F5-6E0A-41F8-B5B9-DE5264088EBB}" dt="2026-09-25T11:48:14.388" v="1073" actId="478"/>
          <ac:picMkLst>
            <pc:docMk/>
            <pc:sldMk cId="3682231314" sldId="264"/>
            <ac:picMk id="4" creationId="{31E8A746-ECE5-A2F3-6E7E-59FE0399B80E}"/>
          </ac:picMkLst>
        </pc:picChg>
      </pc:sldChg>
      <pc:sldChg chg="addSp delSp modSp add del mod ord">
        <pc:chgData name="Neemias Informatica Lima" userId="b77af7bd85500281" providerId="LiveId" clId="{7D1CC9F5-6E0A-41F8-B5B9-DE5264088EBB}" dt="2026-09-25T11:53:17.905" v="1088" actId="14100"/>
        <pc:sldMkLst>
          <pc:docMk/>
          <pc:sldMk cId="4289170828" sldId="267"/>
        </pc:sldMkLst>
        <pc:picChg chg="add mod">
          <ac:chgData name="Neemias Informatica Lima" userId="b77af7bd85500281" providerId="LiveId" clId="{7D1CC9F5-6E0A-41F8-B5B9-DE5264088EBB}" dt="2026-09-25T11:53:17.905" v="1088" actId="14100"/>
          <ac:picMkLst>
            <pc:docMk/>
            <pc:sldMk cId="4289170828" sldId="267"/>
            <ac:picMk id="3" creationId="{11A858BD-C517-3D1A-0C5D-E340B5B1D753}"/>
          </ac:picMkLst>
        </pc:picChg>
        <pc:picChg chg="add del mod">
          <ac:chgData name="Neemias Informatica Lima" userId="b77af7bd85500281" providerId="LiveId" clId="{7D1CC9F5-6E0A-41F8-B5B9-DE5264088EBB}" dt="2026-09-25T11:48:12.449" v="1072" actId="478"/>
          <ac:picMkLst>
            <pc:docMk/>
            <pc:sldMk cId="4289170828" sldId="267"/>
            <ac:picMk id="4" creationId="{8D2325A0-948F-12E7-0A46-76B06C9C8B2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23813" y="1"/>
            <a:ext cx="17525715" cy="9882188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1" y="6423386"/>
            <a:ext cx="16993886" cy="3043268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1"/>
            <a:ext cx="13079369" cy="685316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242700" y="439976"/>
            <a:ext cx="17050674" cy="8627706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1336802" y="993984"/>
            <a:ext cx="14632781" cy="4149792"/>
          </a:xfrm>
        </p:spPr>
        <p:txBody>
          <a:bodyPr anchor="b">
            <a:normAutofit/>
          </a:bodyPr>
          <a:lstStyle>
            <a:lvl1pPr algn="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474594" y="5257814"/>
            <a:ext cx="14632781" cy="825500"/>
          </a:xfrm>
        </p:spPr>
        <p:txBody>
          <a:bodyPr anchor="t">
            <a:noAutofit/>
          </a:bodyPr>
          <a:lstStyle>
            <a:lvl1pPr marL="0" indent="0" algn="r">
              <a:buNone/>
              <a:defRPr sz="42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7422812" y="6867695"/>
            <a:ext cx="9215480" cy="1744668"/>
          </a:xfrm>
        </p:spPr>
        <p:txBody>
          <a:bodyPr/>
          <a:lstStyle>
            <a:lvl1pPr algn="ctr">
              <a:defRPr sz="8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8340" y="7324536"/>
            <a:ext cx="6070859" cy="1793307"/>
          </a:xfrm>
        </p:spPr>
        <p:txBody>
          <a:bodyPr vert="horz" lIns="91440" tIns="45720" rIns="91440" bIns="45720" rtlCol="0" anchor="ctr"/>
          <a:lstStyle>
            <a:lvl1pPr algn="r">
              <a:defRPr lang="en-US" sz="8100" dirty="0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14777637" y="5748972"/>
            <a:ext cx="1360779" cy="747705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25" name="5-Point Star 24"/>
          <p:cNvSpPr/>
          <p:nvPr/>
        </p:nvSpPr>
        <p:spPr>
          <a:xfrm rot="21420000">
            <a:off x="6332078" y="7667034"/>
            <a:ext cx="773079" cy="77307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586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1" y="3095095"/>
            <a:ext cx="15592061" cy="4966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02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2061" cy="4790231"/>
          </a:xfrm>
        </p:spPr>
        <p:txBody>
          <a:bodyPr anchor="b">
            <a:normAutofit/>
          </a:bodyPr>
          <a:lstStyle>
            <a:lvl1pPr algn="l">
              <a:defRPr sz="8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2" y="5613401"/>
            <a:ext cx="15592061" cy="2459421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29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5323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0" y="3095095"/>
            <a:ext cx="7633071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8990957" y="3095095"/>
            <a:ext cx="7629807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50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2061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7534" y="3095094"/>
            <a:ext cx="72842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028703" y="4292600"/>
            <a:ext cx="7633068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27287" y="3095094"/>
            <a:ext cx="72967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8990954" y="4292600"/>
            <a:ext cx="7633070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05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84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38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465" y="1028700"/>
            <a:ext cx="6190290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7569199" y="1028701"/>
            <a:ext cx="9051563" cy="703317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0464" y="4063579"/>
            <a:ext cx="6190292" cy="3998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87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028700"/>
            <a:ext cx="9517953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223543" y="1"/>
            <a:ext cx="5397219" cy="7607300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4063579"/>
            <a:ext cx="9517952" cy="3543722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78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159499"/>
            <a:ext cx="15592062" cy="88326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2" y="1028699"/>
            <a:ext cx="15588770" cy="4792355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70" y="7054385"/>
            <a:ext cx="15592092" cy="1023708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13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53" cy="4792355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69" y="6159500"/>
            <a:ext cx="15592094" cy="191040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773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98" y="1028700"/>
            <a:ext cx="14287530" cy="4375056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325396" y="5415048"/>
            <a:ext cx="13001934" cy="566652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6159501"/>
            <a:ext cx="15595323" cy="19023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028702" y="1338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09625" y="4384241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3317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1" y="2585782"/>
            <a:ext cx="15592061" cy="3767753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1" y="6371202"/>
            <a:ext cx="15592061" cy="1710966"/>
          </a:xfrm>
        </p:spPr>
        <p:txBody>
          <a:bodyPr anchor="t">
            <a:normAutofit/>
          </a:bodyPr>
          <a:lstStyle>
            <a:lvl1pPr marL="0" indent="0" algn="l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86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28703" y="1028701"/>
            <a:ext cx="15592059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2870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28703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193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6351932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5570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1655570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0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37760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8670" y="3095093"/>
            <a:ext cx="4965192" cy="2305088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037760" y="6583931"/>
            <a:ext cx="4965192" cy="147794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6115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353999" y="3095093"/>
            <a:ext cx="4965192" cy="230285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6353999" y="6583929"/>
            <a:ext cx="4965192" cy="147795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3416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1653228" y="3095091"/>
            <a:ext cx="4965192" cy="2305794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1653228" y="6583926"/>
            <a:ext cx="4965192" cy="1477953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062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3095094"/>
            <a:ext cx="15592061" cy="4966785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67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3793" y="1028701"/>
            <a:ext cx="3396969" cy="703317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1028701"/>
            <a:ext cx="11856647" cy="7033178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161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73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38096" y="1"/>
            <a:ext cx="18008025" cy="9966122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1" y="3095095"/>
            <a:ext cx="15595325" cy="4966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47125" y="8636001"/>
            <a:ext cx="5676900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8702" y="8636001"/>
            <a:ext cx="82495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30682" y="8636001"/>
            <a:ext cx="13607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5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81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3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7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307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311" name="Rectangle 310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12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pic>
        <p:nvPicPr>
          <p:cNvPr id="315" name="Picture 314">
            <a:extLst>
              <a:ext uri="{FF2B5EF4-FFF2-40B4-BE49-F238E27FC236}">
                <a16:creationId xmlns:a16="http://schemas.microsoft.com/office/drawing/2014/main" id="{9F5E1885-4B77-4930-AF94-83DC34F5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 useBgFill="1">
        <p:nvSpPr>
          <p:cNvPr id="317" name="Rectangle 316">
            <a:extLst>
              <a:ext uri="{FF2B5EF4-FFF2-40B4-BE49-F238E27FC236}">
                <a16:creationId xmlns:a16="http://schemas.microsoft.com/office/drawing/2014/main" id="{12CED8F1-A066-4193-A0C6-FA32AABA2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969928" cy="996612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6FC2AD83-6F23-413C-AD90-9F32AF82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4292" y="9871"/>
            <a:ext cx="17611921" cy="8400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A249A00-22DF-B8FF-1FC8-11097645B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145" y="482599"/>
            <a:ext cx="8942934" cy="7444994"/>
          </a:xfrm>
          <a:prstGeom prst="rect">
            <a:avLst/>
          </a:prstGeom>
        </p:spPr>
      </p:pic>
      <p:sp>
        <p:nvSpPr>
          <p:cNvPr id="321" name="Rectangle 320">
            <a:extLst>
              <a:ext uri="{FF2B5EF4-FFF2-40B4-BE49-F238E27FC236}">
                <a16:creationId xmlns:a16="http://schemas.microsoft.com/office/drawing/2014/main" id="{7367BE40-CEB0-42C0-A019-83612A9D1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4290" y="9871"/>
            <a:ext cx="7576880" cy="840032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93A1CF79-E584-4525-AB80-C5E826445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20748" y="0"/>
            <a:ext cx="7576881" cy="840032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900">
                <a:srgbClr val="000000">
                  <a:alpha val="10000"/>
                </a:srgb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EDFF68DC-7619-4C0C-B291-0018372D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400322"/>
            <a:ext cx="17597628" cy="1170872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27" name="Freeform 9">
            <a:extLst>
              <a:ext uri="{FF2B5EF4-FFF2-40B4-BE49-F238E27FC236}">
                <a16:creationId xmlns:a16="http://schemas.microsoft.com/office/drawing/2014/main" id="{5003435F-4995-49A0-9B3D-4955D2822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7645649" cy="9629271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EEA39C12-4BC0-93D3-B132-166EE5BDD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5DA87D-133C-4F77-8863-8B66D40F9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C436ED1-B374-4FA9-AC69-CA9B086E4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0BF795C8-C503-458A-B6C7-5C3B78FA6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9605B65-A1AD-48AA-9FA4-0239C3E34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8A24C-9ADB-45F1-90ED-8B0C00DF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53020163-49E7-37F0-7138-858EE9AE6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762"/>
            <a:ext cx="18326095" cy="102941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259071-37CF-B36D-D5C8-C092A0B79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3543" y="8342376"/>
            <a:ext cx="390143" cy="6065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67776" y="8361636"/>
            <a:ext cx="127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0" dirty="0">
                <a:latin typeface="Georgia"/>
                <a:cs typeface="Georgia"/>
              </a:rPr>
              <a:t>.</a:t>
            </a:r>
            <a:endParaRPr sz="3000">
              <a:latin typeface="Georgia"/>
              <a:cs typeface="Georgia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A0A3E7D-3014-F6B0-24D8-4968C262A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067F91-0F2F-82BE-5DCF-5680B4ADC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A1495A-5306-2652-151C-7B64B1DC7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7761" y="781130"/>
            <a:ext cx="139382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265" dirty="0">
                <a:solidFill>
                  <a:srgbClr val="FFFFFF"/>
                </a:solidFill>
                <a:latin typeface="Arial"/>
                <a:cs typeface="Arial"/>
              </a:rPr>
              <a:t>Paulo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220" dirty="0">
                <a:solidFill>
                  <a:srgbClr val="FFFFFF"/>
                </a:solidFill>
                <a:latin typeface="Arial"/>
                <a:cs typeface="Arial"/>
              </a:rPr>
              <a:t>Rafael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762E804-94D6-4BFC-1CA2-B6169DC5F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628DF4-D3A0-3032-3A6F-8EB244E3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1A858BD-C517-3D1A-0C5D-E340B5B1D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7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CC8E25A-4FAA-E0D7-C615-B4FA2F20E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3589A5-68C6-AAF1-8D62-F25857D13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3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264</TotalTime>
  <Words>3</Words>
  <Application>Microsoft Office PowerPoint</Application>
  <PresentationFormat>Personalizar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Georgia</vt:lpstr>
      <vt:lpstr>Impact</vt:lpstr>
      <vt:lpstr>Evento Principal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2 - 1trim 26</dc:title>
  <dc:creator>Paulo Rafael</dc:creator>
  <cp:keywords>DAG84_00UZ4,BAEUoT3ieek,0</cp:keywords>
  <cp:lastModifiedBy>Neemias Informatica Lima</cp:lastModifiedBy>
  <cp:revision>1</cp:revision>
  <dcterms:created xsi:type="dcterms:W3CDTF">2026-01-09T12:26:05Z</dcterms:created>
  <dcterms:modified xsi:type="dcterms:W3CDTF">2026-09-25T11:53:32Z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2026-01-02T00:00:00Z</vt:filetime>
  </property>
  <property fmtid="{D5CDD505-2E9C-101B-9397-08002B2CF9AE}" pid="3" name="Creator">
    <vt:lpwstr>Canva</vt:lpwstr>
  </property>
  <property fmtid="{D5CDD505-2E9C-101B-9397-08002B2CF9AE}" pid="4" name="LastSaved">
    <vt:filetime>2026-01-09T00:00:00Z</vt:filetime>
  </property>
  <property fmtid="{D5CDD505-2E9C-101B-9397-08002B2CF9AE}" pid="5" name="Producer">
    <vt:lpwstr>Canva</vt:lpwstr>
  </property>
</Properties>
</file>