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1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64" r:id="rId10"/>
  </p:sldIdLst>
  <p:sldSz cx="18288000" cy="10287000"/>
  <p:notesSz cx="18288000" cy="10287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72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redo custSel addSld delSld modSld sldOrd">
      <pc:chgData name="Neemias Informatica Lima" userId="b77af7bd85500281" providerId="LiveId" clId="{7D1CC9F5-6E0A-41F8-B5B9-DE5264088EBB}" dt="2026-09-18T18:37:21.626" v="1062" actId="26606"/>
      <pc:docMkLst>
        <pc:docMk/>
      </pc:docMkLst>
      <pc:sldChg chg="addSp delSp modSp mod setBg setFolMasterObjs">
        <pc:chgData name="Neemias Informatica Lima" userId="b77af7bd85500281" providerId="LiveId" clId="{7D1CC9F5-6E0A-41F8-B5B9-DE5264088EBB}" dt="2026-09-18T18:37:21.626" v="1062" actId="26606"/>
        <pc:sldMkLst>
          <pc:docMk/>
          <pc:sldMk cId="0" sldId="256"/>
        </pc:sldMkLst>
        <pc:spChg chg="ord">
          <ac:chgData name="Neemias Informatica Lima" userId="b77af7bd85500281" providerId="LiveId" clId="{7D1CC9F5-6E0A-41F8-B5B9-DE5264088EBB}" dt="2026-09-18T18:37:21.626" v="1062" actId="26606"/>
          <ac:spMkLst>
            <pc:docMk/>
            <pc:sldMk cId="0" sldId="256"/>
            <ac:spMk id="5" creationId="{EEA39C12-4BC0-93D3-B132-166EE5BDD53B}"/>
          </ac:spMkLst>
        </pc:spChg>
        <pc:spChg chg="add del">
          <ac:chgData name="Neemias Informatica Lima" userId="b77af7bd85500281" providerId="LiveId" clId="{7D1CC9F5-6E0A-41F8-B5B9-DE5264088EBB}" dt="2026-09-18T18:37:21.626" v="1062" actId="26606"/>
          <ac:spMkLst>
            <pc:docMk/>
            <pc:sldMk cId="0" sldId="256"/>
            <ac:spMk id="279" creationId="{9AE0D413-3E66-4B0D-8FF6-E844E6B0E7B5}"/>
          </ac:spMkLst>
        </pc:spChg>
        <pc:spChg chg="add del">
          <ac:chgData name="Neemias Informatica Lima" userId="b77af7bd85500281" providerId="LiveId" clId="{7D1CC9F5-6E0A-41F8-B5B9-DE5264088EBB}" dt="2026-09-18T18:37:21.626" v="1062" actId="26606"/>
          <ac:spMkLst>
            <pc:docMk/>
            <pc:sldMk cId="0" sldId="256"/>
            <ac:spMk id="281" creationId="{B6833AB9-605B-4FCD-AEA3-0556375B66F8}"/>
          </ac:spMkLst>
        </pc:spChg>
        <pc:spChg chg="add del">
          <ac:chgData name="Neemias Informatica Lima" userId="b77af7bd85500281" providerId="LiveId" clId="{7D1CC9F5-6E0A-41F8-B5B9-DE5264088EBB}" dt="2026-09-18T18:37:21.583" v="1061" actId="26606"/>
          <ac:spMkLst>
            <pc:docMk/>
            <pc:sldMk cId="0" sldId="256"/>
            <ac:spMk id="293" creationId="{A2509F26-B5DC-4BA7-B476-4CB044237A2E}"/>
          </ac:spMkLst>
        </pc:spChg>
        <pc:spChg chg="add del">
          <ac:chgData name="Neemias Informatica Lima" userId="b77af7bd85500281" providerId="LiveId" clId="{7D1CC9F5-6E0A-41F8-B5B9-DE5264088EBB}" dt="2026-09-18T18:37:21.583" v="1061" actId="26606"/>
          <ac:spMkLst>
            <pc:docMk/>
            <pc:sldMk cId="0" sldId="256"/>
            <ac:spMk id="295" creationId="{DB103EB1-B135-4526-B883-33228FC27FF1}"/>
          </ac:spMkLst>
        </pc:spChg>
        <pc:spChg chg="add">
          <ac:chgData name="Neemias Informatica Lima" userId="b77af7bd85500281" providerId="LiveId" clId="{7D1CC9F5-6E0A-41F8-B5B9-DE5264088EBB}" dt="2026-09-18T18:37:21.626" v="1062" actId="26606"/>
          <ac:spMkLst>
            <pc:docMk/>
            <pc:sldMk cId="0" sldId="256"/>
            <ac:spMk id="302" creationId="{9AE0D413-3E66-4B0D-8FF6-E844E6B0E7B5}"/>
          </ac:spMkLst>
        </pc:spChg>
        <pc:spChg chg="add">
          <ac:chgData name="Neemias Informatica Lima" userId="b77af7bd85500281" providerId="LiveId" clId="{7D1CC9F5-6E0A-41F8-B5B9-DE5264088EBB}" dt="2026-09-18T18:37:21.626" v="1062" actId="26606"/>
          <ac:spMkLst>
            <pc:docMk/>
            <pc:sldMk cId="0" sldId="256"/>
            <ac:spMk id="303" creationId="{B6833AB9-605B-4FCD-AEA3-0556375B66F8}"/>
          </ac:spMkLst>
        </pc:spChg>
        <pc:grpChg chg="add del">
          <ac:chgData name="Neemias Informatica Lima" userId="b77af7bd85500281" providerId="LiveId" clId="{7D1CC9F5-6E0A-41F8-B5B9-DE5264088EBB}" dt="2026-09-18T18:37:21.626" v="1062" actId="26606"/>
          <ac:grpSpMkLst>
            <pc:docMk/>
            <pc:sldMk cId="0" sldId="256"/>
            <ac:grpSpMk id="274" creationId="{42AB5EEF-5DB7-47EA-BB55-DC7DAC8A6870}"/>
          </ac:grpSpMkLst>
        </pc:grpChg>
        <pc:grpChg chg="add del">
          <ac:chgData name="Neemias Informatica Lima" userId="b77af7bd85500281" providerId="LiveId" clId="{7D1CC9F5-6E0A-41F8-B5B9-DE5264088EBB}" dt="2026-09-18T18:37:21.583" v="1061" actId="26606"/>
          <ac:grpSpMkLst>
            <pc:docMk/>
            <pc:sldMk cId="0" sldId="256"/>
            <ac:grpSpMk id="288" creationId="{5C436ED1-B374-4FA9-AC69-CA9B086E4F35}"/>
          </ac:grpSpMkLst>
        </pc:grpChg>
        <pc:grpChg chg="add">
          <ac:chgData name="Neemias Informatica Lima" userId="b77af7bd85500281" providerId="LiveId" clId="{7D1CC9F5-6E0A-41F8-B5B9-DE5264088EBB}" dt="2026-09-18T18:37:21.626" v="1062" actId="26606"/>
          <ac:grpSpMkLst>
            <pc:docMk/>
            <pc:sldMk cId="0" sldId="256"/>
            <ac:grpSpMk id="298" creationId="{42AB5EEF-5DB7-47EA-BB55-DC7DAC8A6870}"/>
          </ac:grpSpMkLst>
        </pc:grpChg>
        <pc:picChg chg="add mod">
          <ac:chgData name="Neemias Informatica Lima" userId="b77af7bd85500281" providerId="LiveId" clId="{7D1CC9F5-6E0A-41F8-B5B9-DE5264088EBB}" dt="2026-09-18T18:37:21.626" v="1062" actId="26606"/>
          <ac:picMkLst>
            <pc:docMk/>
            <pc:sldMk cId="0" sldId="256"/>
            <ac:picMk id="3" creationId="{AB8F3083-015F-DA59-B63C-699F7E0C9078}"/>
          </ac:picMkLst>
        </pc:picChg>
        <pc:picChg chg="add del mod">
          <ac:chgData name="Neemias Informatica Lima" userId="b77af7bd85500281" providerId="LiveId" clId="{7D1CC9F5-6E0A-41F8-B5B9-DE5264088EBB}" dt="2026-09-18T18:29:00.223" v="1031" actId="478"/>
          <ac:picMkLst>
            <pc:docMk/>
            <pc:sldMk cId="0" sldId="256"/>
            <ac:picMk id="7" creationId="{699A5FA4-3AF6-D910-6152-63AB6E1F0A09}"/>
          </ac:picMkLst>
        </pc:picChg>
        <pc:picChg chg="add del">
          <ac:chgData name="Neemias Informatica Lima" userId="b77af7bd85500281" providerId="LiveId" clId="{7D1CC9F5-6E0A-41F8-B5B9-DE5264088EBB}" dt="2026-09-18T18:37:21.626" v="1062" actId="26606"/>
          <ac:picMkLst>
            <pc:docMk/>
            <pc:sldMk cId="0" sldId="256"/>
            <ac:picMk id="272" creationId="{F770B4CD-535A-4FF2-B700-8C40F0031E93}"/>
          </ac:picMkLst>
        </pc:picChg>
        <pc:picChg chg="add del">
          <ac:chgData name="Neemias Informatica Lima" userId="b77af7bd85500281" providerId="LiveId" clId="{7D1CC9F5-6E0A-41F8-B5B9-DE5264088EBB}" dt="2026-09-18T18:37:21.583" v="1061" actId="26606"/>
          <ac:picMkLst>
            <pc:docMk/>
            <pc:sldMk cId="0" sldId="256"/>
            <ac:picMk id="286" creationId="{515DA87D-133C-4F77-8863-8B66D40F993C}"/>
          </ac:picMkLst>
        </pc:picChg>
        <pc:picChg chg="add">
          <ac:chgData name="Neemias Informatica Lima" userId="b77af7bd85500281" providerId="LiveId" clId="{7D1CC9F5-6E0A-41F8-B5B9-DE5264088EBB}" dt="2026-09-18T18:37:21.626" v="1062" actId="26606"/>
          <ac:picMkLst>
            <pc:docMk/>
            <pc:sldMk cId="0" sldId="256"/>
            <ac:picMk id="297" creationId="{F770B4CD-535A-4FF2-B700-8C40F0031E93}"/>
          </ac:picMkLst>
        </pc:picChg>
      </pc:sldChg>
      <pc:sldChg chg="addSp delSp modSp mod setBg setFolMasterObjs">
        <pc:chgData name="Neemias Informatica Lima" userId="b77af7bd85500281" providerId="LiveId" clId="{7D1CC9F5-6E0A-41F8-B5B9-DE5264088EBB}" dt="2026-09-18T18:29:17.259" v="1036" actId="14100"/>
        <pc:sldMkLst>
          <pc:docMk/>
          <pc:sldMk cId="0" sldId="258"/>
        </pc:sldMkLst>
        <pc:grpChg chg="add">
          <ac:chgData name="Neemias Informatica Lima" userId="b77af7bd85500281" providerId="LiveId" clId="{7D1CC9F5-6E0A-41F8-B5B9-DE5264088EBB}" dt="2026-09-18T18:29:09.422" v="1034" actId="26606"/>
          <ac:grpSpMkLst>
            <pc:docMk/>
            <pc:sldMk cId="0" sldId="258"/>
            <ac:grpSpMk id="10" creationId="{5C436ED1-B374-4FA9-AC69-CA9B086E4F35}"/>
          </ac:grpSpMkLst>
        </pc:grpChg>
        <pc:picChg chg="add mod">
          <ac:chgData name="Neemias Informatica Lima" userId="b77af7bd85500281" providerId="LiveId" clId="{7D1CC9F5-6E0A-41F8-B5B9-DE5264088EBB}" dt="2026-09-18T18:29:17.259" v="1036" actId="14100"/>
          <ac:picMkLst>
            <pc:docMk/>
            <pc:sldMk cId="0" sldId="258"/>
            <ac:picMk id="3" creationId="{6EB73CD1-CEB9-A346-B94C-1F238702D8AF}"/>
          </ac:picMkLst>
        </pc:picChg>
        <pc:picChg chg="add del mod">
          <ac:chgData name="Neemias Informatica Lima" userId="b77af7bd85500281" providerId="LiveId" clId="{7D1CC9F5-6E0A-41F8-B5B9-DE5264088EBB}" dt="2026-09-18T18:29:01.767" v="1032" actId="478"/>
          <ac:picMkLst>
            <pc:docMk/>
            <pc:sldMk cId="0" sldId="258"/>
            <ac:picMk id="4" creationId="{38163B45-D6B9-2862-C574-2BD6879172F2}"/>
          </ac:picMkLst>
        </pc:picChg>
        <pc:picChg chg="add">
          <ac:chgData name="Neemias Informatica Lima" userId="b77af7bd85500281" providerId="LiveId" clId="{7D1CC9F5-6E0A-41F8-B5B9-DE5264088EBB}" dt="2026-09-18T18:29:09.422" v="1034" actId="26606"/>
          <ac:picMkLst>
            <pc:docMk/>
            <pc:sldMk cId="0" sldId="258"/>
            <ac:picMk id="8" creationId="{515DA87D-133C-4F77-8863-8B66D40F993C}"/>
          </ac:picMkLst>
        </pc:picChg>
      </pc:sldChg>
      <pc:sldChg chg="addSp delSp modSp add del mod">
        <pc:chgData name="Neemias Informatica Lima" userId="b77af7bd85500281" providerId="LiveId" clId="{7D1CC9F5-6E0A-41F8-B5B9-DE5264088EBB}" dt="2026-09-18T18:36:39.223" v="1057" actId="14100"/>
        <pc:sldMkLst>
          <pc:docMk/>
          <pc:sldMk cId="0" sldId="259"/>
        </pc:sldMkLst>
        <pc:picChg chg="add del">
          <ac:chgData name="Neemias Informatica Lima" userId="b77af7bd85500281" providerId="LiveId" clId="{7D1CC9F5-6E0A-41F8-B5B9-DE5264088EBB}" dt="2026-09-18T18:29:24.023" v="1037" actId="478"/>
          <ac:picMkLst>
            <pc:docMk/>
            <pc:sldMk cId="0" sldId="259"/>
            <ac:picMk id="3" creationId="{3605B084-DDA5-D428-DF22-D80141963BB3}"/>
          </ac:picMkLst>
        </pc:picChg>
        <pc:picChg chg="add mod">
          <ac:chgData name="Neemias Informatica Lima" userId="b77af7bd85500281" providerId="LiveId" clId="{7D1CC9F5-6E0A-41F8-B5B9-DE5264088EBB}" dt="2026-09-18T18:36:39.223" v="1057" actId="14100"/>
          <ac:picMkLst>
            <pc:docMk/>
            <pc:sldMk cId="0" sldId="259"/>
            <ac:picMk id="4" creationId="{D1460895-4C39-39E4-A5FA-483A83D04066}"/>
          </ac:picMkLst>
        </pc:picChg>
      </pc:sldChg>
      <pc:sldChg chg="addSp delSp modSp mod">
        <pc:chgData name="Neemias Informatica Lima" userId="b77af7bd85500281" providerId="LiveId" clId="{7D1CC9F5-6E0A-41F8-B5B9-DE5264088EBB}" dt="2026-09-18T18:36:29.065" v="1055" actId="14100"/>
        <pc:sldMkLst>
          <pc:docMk/>
          <pc:sldMk cId="0" sldId="260"/>
        </pc:sldMkLst>
        <pc:picChg chg="add del mod">
          <ac:chgData name="Neemias Informatica Lima" userId="b77af7bd85500281" providerId="LiveId" clId="{7D1CC9F5-6E0A-41F8-B5B9-DE5264088EBB}" dt="2026-09-18T18:29:25.550" v="1038" actId="478"/>
          <ac:picMkLst>
            <pc:docMk/>
            <pc:sldMk cId="0" sldId="260"/>
            <ac:picMk id="5" creationId="{0239A7F9-3ED3-75BC-97DF-F985F9D82E87}"/>
          </ac:picMkLst>
        </pc:picChg>
        <pc:picChg chg="add mod">
          <ac:chgData name="Neemias Informatica Lima" userId="b77af7bd85500281" providerId="LiveId" clId="{7D1CC9F5-6E0A-41F8-B5B9-DE5264088EBB}" dt="2026-09-18T18:36:29.065" v="1055" actId="14100"/>
          <ac:picMkLst>
            <pc:docMk/>
            <pc:sldMk cId="0" sldId="260"/>
            <ac:picMk id="6" creationId="{80A196ED-5EA7-19DF-7755-10F5FB44FF51}"/>
          </ac:picMkLst>
        </pc:picChg>
      </pc:sldChg>
      <pc:sldChg chg="addSp delSp modSp add del mod">
        <pc:chgData name="Neemias Informatica Lima" userId="b77af7bd85500281" providerId="LiveId" clId="{7D1CC9F5-6E0A-41F8-B5B9-DE5264088EBB}" dt="2026-09-18T18:36:18.323" v="1053" actId="14100"/>
        <pc:sldMkLst>
          <pc:docMk/>
          <pc:sldMk cId="0" sldId="261"/>
        </pc:sldMkLst>
        <pc:picChg chg="add del mod">
          <ac:chgData name="Neemias Informatica Lima" userId="b77af7bd85500281" providerId="LiveId" clId="{7D1CC9F5-6E0A-41F8-B5B9-DE5264088EBB}" dt="2026-09-18T18:29:26.908" v="1039" actId="478"/>
          <ac:picMkLst>
            <pc:docMk/>
            <pc:sldMk cId="0" sldId="261"/>
            <ac:picMk id="3" creationId="{3F6E328C-E9E8-09F8-D591-92AC38F6A98A}"/>
          </ac:picMkLst>
        </pc:picChg>
        <pc:picChg chg="add mod">
          <ac:chgData name="Neemias Informatica Lima" userId="b77af7bd85500281" providerId="LiveId" clId="{7D1CC9F5-6E0A-41F8-B5B9-DE5264088EBB}" dt="2026-09-18T18:36:18.323" v="1053" actId="14100"/>
          <ac:picMkLst>
            <pc:docMk/>
            <pc:sldMk cId="0" sldId="261"/>
            <ac:picMk id="4" creationId="{05D46BD0-040B-03CA-4096-B767BFBF0385}"/>
          </ac:picMkLst>
        </pc:picChg>
      </pc:sldChg>
      <pc:sldChg chg="addSp delSp modSp mod">
        <pc:chgData name="Neemias Informatica Lima" userId="b77af7bd85500281" providerId="LiveId" clId="{7D1CC9F5-6E0A-41F8-B5B9-DE5264088EBB}" dt="2026-09-18T18:36:08.866" v="1051" actId="14100"/>
        <pc:sldMkLst>
          <pc:docMk/>
          <pc:sldMk cId="0" sldId="262"/>
        </pc:sldMkLst>
        <pc:picChg chg="add mod">
          <ac:chgData name="Neemias Informatica Lima" userId="b77af7bd85500281" providerId="LiveId" clId="{7D1CC9F5-6E0A-41F8-B5B9-DE5264088EBB}" dt="2026-09-18T18:36:08.866" v="1051" actId="14100"/>
          <ac:picMkLst>
            <pc:docMk/>
            <pc:sldMk cId="0" sldId="262"/>
            <ac:picMk id="3" creationId="{02F0C9A4-997F-25FB-389E-99C76D57B649}"/>
          </ac:picMkLst>
        </pc:picChg>
        <pc:picChg chg="add del mod">
          <ac:chgData name="Neemias Informatica Lima" userId="b77af7bd85500281" providerId="LiveId" clId="{7D1CC9F5-6E0A-41F8-B5B9-DE5264088EBB}" dt="2026-09-18T18:29:28.456" v="1040" actId="478"/>
          <ac:picMkLst>
            <pc:docMk/>
            <pc:sldMk cId="0" sldId="262"/>
            <ac:picMk id="4" creationId="{6DFC63BE-485E-1503-9776-C4F1F5E34181}"/>
          </ac:picMkLst>
        </pc:picChg>
      </pc:sldChg>
      <pc:sldChg chg="addSp delSp modSp add del mod">
        <pc:chgData name="Neemias Informatica Lima" userId="b77af7bd85500281" providerId="LiveId" clId="{7D1CC9F5-6E0A-41F8-B5B9-DE5264088EBB}" dt="2026-09-18T18:35:58.169" v="1049" actId="14100"/>
        <pc:sldMkLst>
          <pc:docMk/>
          <pc:sldMk cId="0" sldId="263"/>
        </pc:sldMkLst>
        <pc:picChg chg="add del mod">
          <ac:chgData name="Neemias Informatica Lima" userId="b77af7bd85500281" providerId="LiveId" clId="{7D1CC9F5-6E0A-41F8-B5B9-DE5264088EBB}" dt="2026-09-18T18:29:30.264" v="1041" actId="478"/>
          <ac:picMkLst>
            <pc:docMk/>
            <pc:sldMk cId="0" sldId="263"/>
            <ac:picMk id="4" creationId="{F98337F8-EC46-4ABF-DAB0-E3BF34A4EC85}"/>
          </ac:picMkLst>
        </pc:picChg>
        <pc:picChg chg="add mod">
          <ac:chgData name="Neemias Informatica Lima" userId="b77af7bd85500281" providerId="LiveId" clId="{7D1CC9F5-6E0A-41F8-B5B9-DE5264088EBB}" dt="2026-09-18T18:35:58.169" v="1049" actId="14100"/>
          <ac:picMkLst>
            <pc:docMk/>
            <pc:sldMk cId="0" sldId="263"/>
            <ac:picMk id="5" creationId="{EE942C40-F708-E165-D814-62A63E52C33A}"/>
          </ac:picMkLst>
        </pc:picChg>
      </pc:sldChg>
      <pc:sldChg chg="addSp delSp modSp mod">
        <pc:chgData name="Neemias Informatica Lima" userId="b77af7bd85500281" providerId="LiveId" clId="{7D1CC9F5-6E0A-41F8-B5B9-DE5264088EBB}" dt="2026-09-18T18:35:38.012" v="1045" actId="14100"/>
        <pc:sldMkLst>
          <pc:docMk/>
          <pc:sldMk cId="3682231314" sldId="264"/>
        </pc:sldMkLst>
        <pc:picChg chg="add del mod">
          <ac:chgData name="Neemias Informatica Lima" userId="b77af7bd85500281" providerId="LiveId" clId="{7D1CC9F5-6E0A-41F8-B5B9-DE5264088EBB}" dt="2026-09-18T18:35:33.074" v="1043" actId="478"/>
          <ac:picMkLst>
            <pc:docMk/>
            <pc:sldMk cId="3682231314" sldId="264"/>
            <ac:picMk id="3" creationId="{D07E7FA6-368E-2B79-340F-225D229D5D4D}"/>
          </ac:picMkLst>
        </pc:picChg>
        <pc:picChg chg="add mod">
          <ac:chgData name="Neemias Informatica Lima" userId="b77af7bd85500281" providerId="LiveId" clId="{7D1CC9F5-6E0A-41F8-B5B9-DE5264088EBB}" dt="2026-09-18T18:35:38.012" v="1045" actId="14100"/>
          <ac:picMkLst>
            <pc:docMk/>
            <pc:sldMk cId="3682231314" sldId="264"/>
            <ac:picMk id="4" creationId="{31E8A746-ECE5-A2F3-6E7E-59FE0399B80E}"/>
          </ac:picMkLst>
        </pc:picChg>
      </pc:sldChg>
      <pc:sldChg chg="addSp delSp modSp add del mod ord">
        <pc:chgData name="Neemias Informatica Lima" userId="b77af7bd85500281" providerId="LiveId" clId="{7D1CC9F5-6E0A-41F8-B5B9-DE5264088EBB}" dt="2026-09-18T18:35:47.711" v="1047" actId="14100"/>
        <pc:sldMkLst>
          <pc:docMk/>
          <pc:sldMk cId="4289170828" sldId="267"/>
        </pc:sldMkLst>
        <pc:picChg chg="add del mod">
          <ac:chgData name="Neemias Informatica Lima" userId="b77af7bd85500281" providerId="LiveId" clId="{7D1CC9F5-6E0A-41F8-B5B9-DE5264088EBB}" dt="2026-09-18T18:29:31.985" v="1042" actId="478"/>
          <ac:picMkLst>
            <pc:docMk/>
            <pc:sldMk cId="4289170828" sldId="267"/>
            <ac:picMk id="3" creationId="{4FA2803D-C6F2-4DD9-8564-2E37E2047E12}"/>
          </ac:picMkLst>
        </pc:picChg>
        <pc:picChg chg="add mod">
          <ac:chgData name="Neemias Informatica Lima" userId="b77af7bd85500281" providerId="LiveId" clId="{7D1CC9F5-6E0A-41F8-B5B9-DE5264088EBB}" dt="2026-09-18T18:35:47.711" v="1047" actId="14100"/>
          <ac:picMkLst>
            <pc:docMk/>
            <pc:sldMk cId="4289170828" sldId="267"/>
            <ac:picMk id="4" creationId="{8D2325A0-948F-12E7-0A46-76B06C9C8B2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23813" y="1"/>
            <a:ext cx="17525715" cy="9882188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1" y="6423386"/>
            <a:ext cx="16993886" cy="3043268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1" y="1"/>
            <a:ext cx="13079369" cy="685316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242700" y="439976"/>
            <a:ext cx="17050674" cy="8627706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1336802" y="993984"/>
            <a:ext cx="14632781" cy="4149792"/>
          </a:xfrm>
        </p:spPr>
        <p:txBody>
          <a:bodyPr anchor="b">
            <a:normAutofit/>
          </a:bodyPr>
          <a:lstStyle>
            <a:lvl1pPr algn="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1474594" y="5257814"/>
            <a:ext cx="14632781" cy="825500"/>
          </a:xfrm>
        </p:spPr>
        <p:txBody>
          <a:bodyPr anchor="t">
            <a:noAutofit/>
          </a:bodyPr>
          <a:lstStyle>
            <a:lvl1pPr marL="0" indent="0" algn="r">
              <a:buNone/>
              <a:defRPr sz="42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7422812" y="6867695"/>
            <a:ext cx="9215480" cy="1744668"/>
          </a:xfrm>
        </p:spPr>
        <p:txBody>
          <a:bodyPr/>
          <a:lstStyle>
            <a:lvl1pPr algn="ctr">
              <a:defRPr sz="8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8340" y="7324536"/>
            <a:ext cx="6070859" cy="1793307"/>
          </a:xfrm>
        </p:spPr>
        <p:txBody>
          <a:bodyPr vert="horz" lIns="91440" tIns="45720" rIns="91440" bIns="45720" rtlCol="0" anchor="ctr"/>
          <a:lstStyle>
            <a:lvl1pPr algn="r">
              <a:defRPr lang="en-US" sz="8100" dirty="0"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14777637" y="5748972"/>
            <a:ext cx="1360779" cy="747705"/>
          </a:xfrm>
        </p:spPr>
        <p:txBody>
          <a:bodyPr/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25" name="5-Point Star 24"/>
          <p:cNvSpPr/>
          <p:nvPr/>
        </p:nvSpPr>
        <p:spPr>
          <a:xfrm rot="21420000">
            <a:off x="6332078" y="7667034"/>
            <a:ext cx="773079" cy="773079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5863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028701" y="3095095"/>
            <a:ext cx="15592061" cy="4966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02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2061" cy="4790231"/>
          </a:xfrm>
        </p:spPr>
        <p:txBody>
          <a:bodyPr anchor="b">
            <a:normAutofit/>
          </a:bodyPr>
          <a:lstStyle>
            <a:lvl1pPr algn="l">
              <a:defRPr sz="8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2" y="5613401"/>
            <a:ext cx="15592061" cy="2459421"/>
          </a:xfr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296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8702" y="1028700"/>
            <a:ext cx="15595323" cy="173721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028700" y="3095095"/>
            <a:ext cx="7633071" cy="4966784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8990957" y="3095095"/>
            <a:ext cx="7629807" cy="4966784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50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8702" y="1028700"/>
            <a:ext cx="15592061" cy="173721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7534" y="3095094"/>
            <a:ext cx="7284237" cy="10199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39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028703" y="4292600"/>
            <a:ext cx="7633068" cy="3769278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27287" y="3095094"/>
            <a:ext cx="7296737" cy="10199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39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8990954" y="4292600"/>
            <a:ext cx="7633070" cy="3769278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3055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84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438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465" y="1028700"/>
            <a:ext cx="6190290" cy="303487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7569199" y="1028701"/>
            <a:ext cx="9051563" cy="703317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0464" y="4063579"/>
            <a:ext cx="6190292" cy="3998300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1873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028700"/>
            <a:ext cx="9517953" cy="303487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223543" y="1"/>
            <a:ext cx="5397219" cy="7607300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2" y="4063579"/>
            <a:ext cx="9517952" cy="3543722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789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159499"/>
            <a:ext cx="15592062" cy="883269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2" y="1028699"/>
            <a:ext cx="15588770" cy="4792355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670" y="7054385"/>
            <a:ext cx="15592092" cy="1023708"/>
          </a:xfrm>
        </p:spPr>
        <p:txBody>
          <a:bodyPr anchor="t"/>
          <a:lstStyle>
            <a:lvl1pPr marL="0" indent="0" algn="l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213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53" cy="4792355"/>
          </a:xfrm>
        </p:spPr>
        <p:txBody>
          <a:bodyPr anchor="ctr">
            <a:normAutofit/>
          </a:bodyPr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669" y="6159500"/>
            <a:ext cx="15592094" cy="191040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773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598" y="1028700"/>
            <a:ext cx="14287530" cy="4375056"/>
          </a:xfrm>
        </p:spPr>
        <p:txBody>
          <a:bodyPr anchor="ctr">
            <a:normAutofit/>
          </a:bodyPr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325396" y="5415048"/>
            <a:ext cx="13001934" cy="566652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2" y="6159501"/>
            <a:ext cx="15595323" cy="19023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1028702" y="1338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09625" y="4384241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3317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1" y="2585782"/>
            <a:ext cx="15592061" cy="3767753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1" y="6371202"/>
            <a:ext cx="15592061" cy="1710966"/>
          </a:xfrm>
        </p:spPr>
        <p:txBody>
          <a:bodyPr anchor="t">
            <a:normAutofit/>
          </a:bodyPr>
          <a:lstStyle>
            <a:lvl1pPr marL="0" indent="0" algn="l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2860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28703" y="1028701"/>
            <a:ext cx="15592059" cy="1727948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28703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28703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1933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6351932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655570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1655570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07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23" cy="1727948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37760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8670" y="3095093"/>
            <a:ext cx="4965192" cy="2305088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037760" y="6583931"/>
            <a:ext cx="4965192" cy="1477949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6115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6353999" y="3095093"/>
            <a:ext cx="4965192" cy="230285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6353999" y="6583929"/>
            <a:ext cx="4965192" cy="147795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653416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1653228" y="3095091"/>
            <a:ext cx="4965192" cy="2305794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1653228" y="6583926"/>
            <a:ext cx="4965192" cy="1477953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1062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028701" y="3095094"/>
            <a:ext cx="15592061" cy="4966785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67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23793" y="1028701"/>
            <a:ext cx="3396969" cy="703317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028701" y="1028701"/>
            <a:ext cx="11856647" cy="7033178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161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732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38096" y="1"/>
            <a:ext cx="18008025" cy="9966122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23" cy="1727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1" y="3095095"/>
            <a:ext cx="15595325" cy="4966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47125" y="8636001"/>
            <a:ext cx="5676900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8702" y="8636001"/>
            <a:ext cx="8249579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30682" y="8636001"/>
            <a:ext cx="1360779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45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81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20000"/>
        </a:lnSpc>
        <a:spcBef>
          <a:spcPts val="1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3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7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satMod val="110000"/>
                <a:lumMod val="40000"/>
              </a:schemeClr>
              <a:schemeClr val="bg2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Picture 285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298" name="Group 287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8095" y="0"/>
            <a:ext cx="18008024" cy="9966121"/>
            <a:chOff x="-25397" y="0"/>
            <a:chExt cx="12005350" cy="6644081"/>
          </a:xfrm>
        </p:grpSpPr>
        <p:sp useBgFill="1">
          <p:nvSpPr>
            <p:cNvPr id="299" name="Rectangle 288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00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01" name="Rectangle 290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 useBgFill="1">
        <p:nvSpPr>
          <p:cNvPr id="302" name="Rectangle 292">
            <a:extLst>
              <a:ext uri="{FF2B5EF4-FFF2-40B4-BE49-F238E27FC236}">
                <a16:creationId xmlns:a16="http://schemas.microsoft.com/office/drawing/2014/main" id="{9AE0D413-3E66-4B0D-8FF6-E844E6B0E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303" name="Rectangle 294">
            <a:extLst>
              <a:ext uri="{FF2B5EF4-FFF2-40B4-BE49-F238E27FC236}">
                <a16:creationId xmlns:a16="http://schemas.microsoft.com/office/drawing/2014/main" id="{B6833AB9-605B-4FCD-AEA3-0556375B6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1223010" y="1025106"/>
            <a:ext cx="15841980" cy="8106156"/>
          </a:xfrm>
          <a:prstGeom prst="rect">
            <a:avLst/>
          </a:prstGeom>
          <a:solidFill>
            <a:srgbClr val="FFFFFF"/>
          </a:solidFill>
          <a:ln w="57150" cmpd="thinThick">
            <a:noFill/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B8F3083-015F-DA59-B63C-699F7E0C9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80000">
            <a:off x="4732523" y="1504887"/>
            <a:ext cx="8822954" cy="7146594"/>
          </a:xfrm>
          <a:prstGeom prst="rect">
            <a:avLst/>
          </a:prstGeom>
        </p:spPr>
      </p:pic>
      <p:sp>
        <p:nvSpPr>
          <p:cNvPr id="5" name="AutoShape 6">
            <a:extLst>
              <a:ext uri="{FF2B5EF4-FFF2-40B4-BE49-F238E27FC236}">
                <a16:creationId xmlns:a16="http://schemas.microsoft.com/office/drawing/2014/main" id="{EEA39C12-4BC0-93D3-B132-166EE5BDD5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5DA87D-133C-4F77-8863-8B66D40F9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C436ED1-B374-4FA9-AC69-CA9B086E4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8095" y="0"/>
            <a:ext cx="18008024" cy="9966121"/>
            <a:chOff x="-25397" y="0"/>
            <a:chExt cx="12005350" cy="664408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0BF795C8-C503-458A-B6C7-5C3B78FA6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9605B65-A1AD-48AA-9FA4-0239C3E34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8A24C-9ADB-45F1-90ED-8B0C00DF8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6EB73CD1-CEB9-A346-B94C-1F238702D8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334"/>
          <a:stretch>
            <a:fillRect/>
          </a:stretch>
        </p:blipFill>
        <p:spPr>
          <a:xfrm>
            <a:off x="20" y="10"/>
            <a:ext cx="18287980" cy="10286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1460895-4C39-39E4-A5FA-483A83D04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3543" y="8342376"/>
            <a:ext cx="390143" cy="6065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67776" y="8361636"/>
            <a:ext cx="1270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0" dirty="0">
                <a:latin typeface="Georgia"/>
                <a:cs typeface="Georgia"/>
              </a:rPr>
              <a:t>.</a:t>
            </a:r>
            <a:endParaRPr sz="3000">
              <a:latin typeface="Georgia"/>
              <a:cs typeface="Georgia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0A196ED-5EA7-19DF-7755-10F5FB44F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5D46BD0-040B-03CA-4096-B767BFBF0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2F0C9A4-997F-25FB-389E-99C76D57B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67761" y="781130"/>
            <a:ext cx="1393825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265" dirty="0">
                <a:solidFill>
                  <a:srgbClr val="FFFFFF"/>
                </a:solidFill>
                <a:latin typeface="Arial"/>
                <a:cs typeface="Arial"/>
              </a:rPr>
              <a:t>Paulo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220" dirty="0">
                <a:solidFill>
                  <a:srgbClr val="FFFFFF"/>
                </a:solidFill>
                <a:latin typeface="Arial"/>
                <a:cs typeface="Arial"/>
              </a:rPr>
              <a:t>Rafael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E942C40-F708-E165-D814-62A63E52C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B628DF4-D3A0-3032-3A6F-8EB244E3B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D2325A0-948F-12E7-0A46-76B06C9C8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7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CC8E25A-4FAA-E0D7-C615-B4FA2F20E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1E8A746-ECE5-A2F3-6E7E-59FE0399B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3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Evento Principal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259</TotalTime>
  <Words>3</Words>
  <Application>Microsoft Office PowerPoint</Application>
  <PresentationFormat>Personalizar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Georgia</vt:lpstr>
      <vt:lpstr>Impact</vt:lpstr>
      <vt:lpstr>Evento Principal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2 - 1trim 26</dc:title>
  <dc:creator>Paulo Rafael</dc:creator>
  <cp:keywords>DAG84_00UZ4,BAEUoT3ieek,0</cp:keywords>
  <cp:lastModifiedBy>Neemias Informatica Lima</cp:lastModifiedBy>
  <cp:revision>1</cp:revision>
  <dcterms:created xsi:type="dcterms:W3CDTF">2026-01-09T12:26:05Z</dcterms:created>
  <dcterms:modified xsi:type="dcterms:W3CDTF">2026-09-18T18:37:25Z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2026-01-02T00:00:00Z</vt:filetime>
  </property>
  <property fmtid="{D5CDD505-2E9C-101B-9397-08002B2CF9AE}" pid="3" name="Creator">
    <vt:lpwstr>Canva</vt:lpwstr>
  </property>
  <property fmtid="{D5CDD505-2E9C-101B-9397-08002B2CF9AE}" pid="4" name="LastSaved">
    <vt:filetime>2026-01-09T00:00:00Z</vt:filetime>
  </property>
  <property fmtid="{D5CDD505-2E9C-101B-9397-08002B2CF9AE}" pid="5" name="Producer">
    <vt:lpwstr>Canva</vt:lpwstr>
  </property>
</Properties>
</file>