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dvent Sans" panose="020B0604020202020204" charset="0"/>
      <p:regular r:id="rId12"/>
    </p:embeddedFont>
    <p:embeddedFont>
      <p:font typeface="League Spartan" panose="020B0604020202020204" charset="0"/>
      <p:regular r:id="rId13"/>
    </p:embeddedFont>
    <p:embeddedFont>
      <p:font typeface="Open Sans Extra Bold" panose="020B0604020202020204" charset="0"/>
      <p:regular r:id="rId14"/>
    </p:embeddedFont>
    <p:embeddedFont>
      <p:font typeface="Peace Sans" panose="020B0604020202020204" charset="0"/>
      <p:regular r:id="rId15"/>
    </p:embeddedFont>
    <p:embeddedFont>
      <p:font typeface="Poppins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E15B9-B814-44CD-93AC-1CDAC500B8CC}" v="3" dt="2026-09-18T18:28:35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88.svg"/><Relationship Id="rId7" Type="http://schemas.openxmlformats.org/officeDocument/2006/relationships/image" Target="../media/image5.png"/><Relationship Id="rId2" Type="http://schemas.openxmlformats.org/officeDocument/2006/relationships/image" Target="../media/image8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svg"/><Relationship Id="rId5" Type="http://schemas.openxmlformats.org/officeDocument/2006/relationships/image" Target="../media/image90.svg"/><Relationship Id="rId4" Type="http://schemas.openxmlformats.org/officeDocument/2006/relationships/image" Target="../media/image8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2192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16420365" y="300091"/>
            <a:ext cx="1561492" cy="1561492"/>
          </a:xfrm>
          <a:custGeom>
            <a:avLst/>
            <a:gdLst/>
            <a:ahLst/>
            <a:cxnLst/>
            <a:rect l="l" t="t" r="r" b="b"/>
            <a:pathLst>
              <a:path w="1561492" h="1561492">
                <a:moveTo>
                  <a:pt x="0" y="0"/>
                </a:moveTo>
                <a:lnTo>
                  <a:pt x="1561492" y="0"/>
                </a:lnTo>
                <a:lnTo>
                  <a:pt x="1561492" y="1561492"/>
                </a:lnTo>
                <a:lnTo>
                  <a:pt x="0" y="15614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 flipH="1">
            <a:off x="0" y="6066323"/>
            <a:ext cx="18580694" cy="3948398"/>
          </a:xfrm>
          <a:custGeom>
            <a:avLst/>
            <a:gdLst/>
            <a:ahLst/>
            <a:cxnLst/>
            <a:rect l="l" t="t" r="r" b="b"/>
            <a:pathLst>
              <a:path w="18580694" h="3948398">
                <a:moveTo>
                  <a:pt x="18580694" y="0"/>
                </a:moveTo>
                <a:lnTo>
                  <a:pt x="0" y="0"/>
                </a:lnTo>
                <a:lnTo>
                  <a:pt x="0" y="3948398"/>
                </a:lnTo>
                <a:lnTo>
                  <a:pt x="18580694" y="3948398"/>
                </a:lnTo>
                <a:lnTo>
                  <a:pt x="1858069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-390022" y="10014721"/>
            <a:ext cx="19068044" cy="544559"/>
            <a:chOff x="0" y="0"/>
            <a:chExt cx="5022036" cy="143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022036" cy="143423"/>
            </a:xfrm>
            <a:custGeom>
              <a:avLst/>
              <a:gdLst/>
              <a:ahLst/>
              <a:cxnLst/>
              <a:rect l="l" t="t" r="r" b="b"/>
              <a:pathLst>
                <a:path w="5022036" h="143423">
                  <a:moveTo>
                    <a:pt x="0" y="0"/>
                  </a:moveTo>
                  <a:lnTo>
                    <a:pt x="5022036" y="0"/>
                  </a:lnTo>
                  <a:lnTo>
                    <a:pt x="5022036" y="143423"/>
                  </a:lnTo>
                  <a:lnTo>
                    <a:pt x="0" y="143423"/>
                  </a:lnTo>
                  <a:close/>
                </a:path>
              </a:pathLst>
            </a:custGeom>
            <a:solidFill>
              <a:srgbClr val="6D4B4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022036" cy="191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-469052" y="-172355"/>
            <a:ext cx="4761838" cy="993734"/>
          </a:xfrm>
          <a:custGeom>
            <a:avLst/>
            <a:gdLst/>
            <a:ahLst/>
            <a:cxnLst/>
            <a:rect l="l" t="t" r="r" b="b"/>
            <a:pathLst>
              <a:path w="4761838" h="993734">
                <a:moveTo>
                  <a:pt x="4761838" y="0"/>
                </a:moveTo>
                <a:lnTo>
                  <a:pt x="0" y="0"/>
                </a:lnTo>
                <a:lnTo>
                  <a:pt x="0" y="993733"/>
                </a:lnTo>
                <a:lnTo>
                  <a:pt x="4761838" y="993733"/>
                </a:lnTo>
                <a:lnTo>
                  <a:pt x="476183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8544729" y="7724319"/>
            <a:ext cx="2537207" cy="2128082"/>
          </a:xfrm>
          <a:custGeom>
            <a:avLst/>
            <a:gdLst/>
            <a:ahLst/>
            <a:cxnLst/>
            <a:rect l="l" t="t" r="r" b="b"/>
            <a:pathLst>
              <a:path w="2537207" h="2128082">
                <a:moveTo>
                  <a:pt x="0" y="0"/>
                </a:moveTo>
                <a:lnTo>
                  <a:pt x="2537206" y="0"/>
                </a:lnTo>
                <a:lnTo>
                  <a:pt x="2537206" y="2128082"/>
                </a:lnTo>
                <a:lnTo>
                  <a:pt x="0" y="21280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4020229" y="8373882"/>
            <a:ext cx="4267771" cy="1749786"/>
          </a:xfrm>
          <a:custGeom>
            <a:avLst/>
            <a:gdLst/>
            <a:ahLst/>
            <a:cxnLst/>
            <a:rect l="l" t="t" r="r" b="b"/>
            <a:pathLst>
              <a:path w="4267771" h="1749786">
                <a:moveTo>
                  <a:pt x="0" y="0"/>
                </a:moveTo>
                <a:lnTo>
                  <a:pt x="4267771" y="0"/>
                </a:lnTo>
                <a:lnTo>
                  <a:pt x="4267771" y="1749786"/>
                </a:lnTo>
                <a:lnTo>
                  <a:pt x="0" y="17497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528473" y="8612710"/>
            <a:ext cx="7346923" cy="1062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3999" spc="159">
                <a:solidFill>
                  <a:srgbClr val="6D4B45"/>
                </a:solidFill>
                <a:latin typeface="Peace Sans"/>
                <a:ea typeface="Peace Sans"/>
                <a:cs typeface="Peace Sans"/>
                <a:sym typeface="Peace Sans"/>
              </a:rPr>
              <a:t>LIDANDO COM FALSOS MESTRES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94618" y="7656780"/>
            <a:ext cx="2893245" cy="80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7"/>
              </a:lnSpc>
            </a:pPr>
            <a:r>
              <a:rPr lang="en-US" sz="4299">
                <a:solidFill>
                  <a:srgbClr val="712C48"/>
                </a:solidFill>
                <a:latin typeface="Peace Sans"/>
                <a:ea typeface="Peace Sans"/>
                <a:cs typeface="Peace Sans"/>
                <a:sym typeface="Peace Sans"/>
              </a:rPr>
              <a:t>LIÇÃO 12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26372" y="8426210"/>
            <a:ext cx="3655486" cy="782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2"/>
              </a:lnSpc>
            </a:pPr>
            <a:r>
              <a:rPr lang="en-US" sz="2059">
                <a:solidFill>
                  <a:srgbClr val="473C3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&amp; DESIGN:</a:t>
            </a:r>
          </a:p>
          <a:p>
            <a:pPr algn="ctr">
              <a:lnSpc>
                <a:spcPts val="2053"/>
              </a:lnSpc>
            </a:pPr>
            <a:r>
              <a:rPr lang="en-US" sz="2359">
                <a:solidFill>
                  <a:srgbClr val="473C3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</a:p>
          <a:p>
            <a:pPr algn="ctr">
              <a:lnSpc>
                <a:spcPts val="2227"/>
              </a:lnSpc>
            </a:pPr>
            <a:r>
              <a:rPr lang="en-US" sz="2559">
                <a:solidFill>
                  <a:srgbClr val="473C3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Felipe Macedo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7244" y="166741"/>
            <a:ext cx="3599696" cy="398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10"/>
              </a:lnSpc>
            </a:pPr>
            <a:r>
              <a:rPr lang="en-US" sz="2121">
                <a:solidFill>
                  <a:srgbClr val="83233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JUL/AGO/SET - 2026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71344" y="185791"/>
            <a:ext cx="7184870" cy="1094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FFFFFF"/>
                </a:solidFill>
                <a:latin typeface="Advent Sans"/>
                <a:ea typeface="Advent Sans"/>
                <a:cs typeface="Advent Sans"/>
                <a:sym typeface="Advent Sans"/>
              </a:rPr>
              <a:t>1 e 2 CORÍNTIOS</a:t>
            </a:r>
          </a:p>
        </p:txBody>
      </p:sp>
      <p:sp>
        <p:nvSpPr>
          <p:cNvPr id="16" name="Freeform 16"/>
          <p:cNvSpPr/>
          <p:nvPr/>
        </p:nvSpPr>
        <p:spPr>
          <a:xfrm>
            <a:off x="11876362" y="6748584"/>
            <a:ext cx="2265996" cy="3023007"/>
          </a:xfrm>
          <a:custGeom>
            <a:avLst/>
            <a:gdLst/>
            <a:ahLst/>
            <a:cxnLst/>
            <a:rect l="l" t="t" r="r" b="b"/>
            <a:pathLst>
              <a:path w="2265996" h="3023007">
                <a:moveTo>
                  <a:pt x="0" y="0"/>
                </a:moveTo>
                <a:lnTo>
                  <a:pt x="2265996" y="0"/>
                </a:lnTo>
                <a:lnTo>
                  <a:pt x="2265996" y="3023007"/>
                </a:lnTo>
                <a:lnTo>
                  <a:pt x="0" y="30230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59" y="2521340"/>
            <a:ext cx="10515540" cy="7765660"/>
          </a:xfrm>
          <a:custGeom>
            <a:avLst/>
            <a:gdLst/>
            <a:ahLst/>
            <a:cxnLst/>
            <a:rect l="l" t="t" r="r" b="b"/>
            <a:pathLst>
              <a:path w="10515540" h="7765660">
                <a:moveTo>
                  <a:pt x="0" y="0"/>
                </a:moveTo>
                <a:lnTo>
                  <a:pt x="10515539" y="0"/>
                </a:lnTo>
                <a:lnTo>
                  <a:pt x="10515539" y="7765660"/>
                </a:lnTo>
                <a:lnTo>
                  <a:pt x="0" y="77656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735990" y="279904"/>
            <a:ext cx="2211672" cy="61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8"/>
              </a:lnSpc>
            </a:pPr>
            <a:r>
              <a:rPr lang="en-US" sz="3677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LIÇÃO 12</a:t>
            </a:r>
          </a:p>
        </p:txBody>
      </p:sp>
      <p:sp>
        <p:nvSpPr>
          <p:cNvPr id="6" name="Freeform 6"/>
          <p:cNvSpPr/>
          <p:nvPr/>
        </p:nvSpPr>
        <p:spPr>
          <a:xfrm>
            <a:off x="3918510" y="0"/>
            <a:ext cx="11981458" cy="1082267"/>
          </a:xfrm>
          <a:custGeom>
            <a:avLst/>
            <a:gdLst/>
            <a:ahLst/>
            <a:cxnLst/>
            <a:rect l="l" t="t" r="r" b="b"/>
            <a:pathLst>
              <a:path w="11981458" h="1082267">
                <a:moveTo>
                  <a:pt x="0" y="0"/>
                </a:moveTo>
                <a:lnTo>
                  <a:pt x="11981458" y="0"/>
                </a:lnTo>
                <a:lnTo>
                  <a:pt x="119814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4391647" y="146467"/>
            <a:ext cx="11332535" cy="815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3"/>
              </a:lnSpc>
            </a:pPr>
            <a:r>
              <a:rPr lang="en-US" sz="478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LIDANDO COM FALSOS MESTRES</a:t>
            </a:r>
          </a:p>
        </p:txBody>
      </p:sp>
      <p:sp>
        <p:nvSpPr>
          <p:cNvPr id="8" name="Freeform 8"/>
          <p:cNvSpPr/>
          <p:nvPr/>
        </p:nvSpPr>
        <p:spPr>
          <a:xfrm>
            <a:off x="4859" y="1071335"/>
            <a:ext cx="15895109" cy="1716322"/>
          </a:xfrm>
          <a:custGeom>
            <a:avLst/>
            <a:gdLst/>
            <a:ahLst/>
            <a:cxnLst/>
            <a:rect l="l" t="t" r="r" b="b"/>
            <a:pathLst>
              <a:path w="15895109" h="1716322">
                <a:moveTo>
                  <a:pt x="0" y="0"/>
                </a:moveTo>
                <a:lnTo>
                  <a:pt x="15895109" y="0"/>
                </a:lnTo>
                <a:lnTo>
                  <a:pt x="15895109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3258393" y="1427171"/>
            <a:ext cx="9413316" cy="1022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7"/>
              </a:lnSpc>
            </a:pPr>
            <a:r>
              <a:rPr lang="en-US" sz="5983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Verso para memorizar: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89036" y="0"/>
            <a:ext cx="2394105" cy="2787657"/>
          </a:xfrm>
          <a:custGeom>
            <a:avLst/>
            <a:gdLst/>
            <a:ahLst/>
            <a:cxnLst/>
            <a:rect l="l" t="t" r="r" b="b"/>
            <a:pathLst>
              <a:path w="2394105" h="2787657">
                <a:moveTo>
                  <a:pt x="0" y="0"/>
                </a:moveTo>
                <a:lnTo>
                  <a:pt x="2394105" y="0"/>
                </a:lnTo>
                <a:lnTo>
                  <a:pt x="2394105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6315384" y="207708"/>
            <a:ext cx="1760050" cy="1727254"/>
          </a:xfrm>
          <a:custGeom>
            <a:avLst/>
            <a:gdLst/>
            <a:ahLst/>
            <a:cxnLst/>
            <a:rect l="l" t="t" r="r" b="b"/>
            <a:pathLst>
              <a:path w="1760050" h="1727254">
                <a:moveTo>
                  <a:pt x="0" y="0"/>
                </a:moveTo>
                <a:lnTo>
                  <a:pt x="1760050" y="0"/>
                </a:lnTo>
                <a:lnTo>
                  <a:pt x="176005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9438354" y="3337497"/>
            <a:ext cx="8309050" cy="579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“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Porque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as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armas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da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nossa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luta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não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são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carnais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, mas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poderosas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em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Deus, para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destruir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500" dirty="0" err="1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fortalezas</a:t>
            </a:r>
            <a:r>
              <a:rPr lang="en-US" sz="5500" dirty="0">
                <a:solidFill>
                  <a:srgbClr val="10376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” (2Co 10:4).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181139" y="2050805"/>
            <a:ext cx="1974055" cy="355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0"/>
              </a:lnSpc>
            </a:pPr>
            <a:r>
              <a:rPr lang="en-US" sz="2129" spc="31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INFOLIÇÃO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918510" y="0"/>
            <a:ext cx="11981458" cy="1082267"/>
          </a:xfrm>
          <a:custGeom>
            <a:avLst/>
            <a:gdLst/>
            <a:ahLst/>
            <a:cxnLst/>
            <a:rect l="l" t="t" r="r" b="b"/>
            <a:pathLst>
              <a:path w="11981458" h="1082267">
                <a:moveTo>
                  <a:pt x="0" y="0"/>
                </a:moveTo>
                <a:lnTo>
                  <a:pt x="11981458" y="0"/>
                </a:lnTo>
                <a:lnTo>
                  <a:pt x="119814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4848604" y="226758"/>
            <a:ext cx="10418621" cy="69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85"/>
              </a:lnSpc>
            </a:pPr>
            <a:r>
              <a:rPr lang="en-US" sz="476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LIDANDO COM FALSOS MESTRES</a:t>
            </a:r>
          </a:p>
        </p:txBody>
      </p:sp>
      <p:sp>
        <p:nvSpPr>
          <p:cNvPr id="6" name="Freeform 6"/>
          <p:cNvSpPr/>
          <p:nvPr/>
        </p:nvSpPr>
        <p:spPr>
          <a:xfrm>
            <a:off x="15889036" y="0"/>
            <a:ext cx="2394105" cy="2787657"/>
          </a:xfrm>
          <a:custGeom>
            <a:avLst/>
            <a:gdLst/>
            <a:ahLst/>
            <a:cxnLst/>
            <a:rect l="l" t="t" r="r" b="b"/>
            <a:pathLst>
              <a:path w="2394105" h="2787657">
                <a:moveTo>
                  <a:pt x="0" y="0"/>
                </a:moveTo>
                <a:lnTo>
                  <a:pt x="2394105" y="0"/>
                </a:lnTo>
                <a:lnTo>
                  <a:pt x="2394105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315384" y="207708"/>
            <a:ext cx="1541410" cy="1727254"/>
          </a:xfrm>
          <a:custGeom>
            <a:avLst/>
            <a:gdLst/>
            <a:ahLst/>
            <a:cxnLst/>
            <a:rect l="l" t="t" r="r" b="b"/>
            <a:pathLst>
              <a:path w="1541410" h="1727254">
                <a:moveTo>
                  <a:pt x="0" y="0"/>
                </a:moveTo>
                <a:lnTo>
                  <a:pt x="1541410" y="0"/>
                </a:lnTo>
                <a:lnTo>
                  <a:pt x="154141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6181139" y="2049338"/>
            <a:ext cx="1919220" cy="273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7"/>
              </a:lnSpc>
            </a:pPr>
            <a:r>
              <a:rPr lang="en-US" sz="1856" spc="464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INFOLIÇÃO</a:t>
            </a:r>
          </a:p>
        </p:txBody>
      </p:sp>
      <p:sp>
        <p:nvSpPr>
          <p:cNvPr id="9" name="Freeform 9"/>
          <p:cNvSpPr/>
          <p:nvPr/>
        </p:nvSpPr>
        <p:spPr>
          <a:xfrm>
            <a:off x="4859" y="1071335"/>
            <a:ext cx="15895109" cy="1716322"/>
          </a:xfrm>
          <a:custGeom>
            <a:avLst/>
            <a:gdLst/>
            <a:ahLst/>
            <a:cxnLst/>
            <a:rect l="l" t="t" r="r" b="b"/>
            <a:pathLst>
              <a:path w="15895109" h="1716322">
                <a:moveTo>
                  <a:pt x="0" y="0"/>
                </a:moveTo>
                <a:lnTo>
                  <a:pt x="15895109" y="0"/>
                </a:lnTo>
                <a:lnTo>
                  <a:pt x="15895109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425259" y="1710540"/>
            <a:ext cx="15134418" cy="435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3"/>
              </a:lnSpc>
            </a:pPr>
            <a:r>
              <a:rPr lang="en-US" sz="29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Diante dos falsos ensinos, a igreja deve agir com duas virtudes inseparáveis:</a:t>
            </a:r>
          </a:p>
        </p:txBody>
      </p:sp>
      <p:sp>
        <p:nvSpPr>
          <p:cNvPr id="11" name="Freeform 11"/>
          <p:cNvSpPr/>
          <p:nvPr/>
        </p:nvSpPr>
        <p:spPr>
          <a:xfrm>
            <a:off x="3422898" y="2983547"/>
            <a:ext cx="4637087" cy="3544489"/>
          </a:xfrm>
          <a:custGeom>
            <a:avLst/>
            <a:gdLst/>
            <a:ahLst/>
            <a:cxnLst/>
            <a:rect l="l" t="t" r="r" b="b"/>
            <a:pathLst>
              <a:path w="4637087" h="3544489">
                <a:moveTo>
                  <a:pt x="0" y="0"/>
                </a:moveTo>
                <a:lnTo>
                  <a:pt x="4637086" y="0"/>
                </a:lnTo>
                <a:lnTo>
                  <a:pt x="4637086" y="3544489"/>
                </a:lnTo>
                <a:lnTo>
                  <a:pt x="0" y="35444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4388848" y="6704753"/>
            <a:ext cx="2705186" cy="941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65"/>
              </a:lnSpc>
            </a:pPr>
            <a:r>
              <a:rPr lang="en-US" sz="6404">
                <a:solidFill>
                  <a:srgbClr val="7B1A1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AMOR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36135" y="7575360"/>
            <a:ext cx="2010611" cy="414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2891">
                <a:solidFill>
                  <a:srgbClr val="7B1A1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(Jo 13:35)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172758" y="3191255"/>
            <a:ext cx="2846078" cy="3336781"/>
          </a:xfrm>
          <a:custGeom>
            <a:avLst/>
            <a:gdLst/>
            <a:ahLst/>
            <a:cxnLst/>
            <a:rect l="l" t="t" r="r" b="b"/>
            <a:pathLst>
              <a:path w="2846078" h="3336781">
                <a:moveTo>
                  <a:pt x="0" y="0"/>
                </a:moveTo>
                <a:lnTo>
                  <a:pt x="2846078" y="0"/>
                </a:lnTo>
                <a:lnTo>
                  <a:pt x="2846078" y="3336781"/>
                </a:lnTo>
                <a:lnTo>
                  <a:pt x="0" y="33367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10914195" y="6761809"/>
            <a:ext cx="3363204" cy="827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97"/>
              </a:lnSpc>
            </a:pPr>
            <a:r>
              <a:rPr lang="en-US" sz="5650">
                <a:solidFill>
                  <a:srgbClr val="7B1A1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FIRMEZA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828109" y="7571634"/>
            <a:ext cx="1571932" cy="41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04"/>
              </a:lnSpc>
            </a:pPr>
            <a:r>
              <a:rPr lang="en-US" sz="2786">
                <a:solidFill>
                  <a:srgbClr val="7B1A1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(Ap 2:2)</a:t>
            </a:r>
          </a:p>
        </p:txBody>
      </p:sp>
      <p:sp>
        <p:nvSpPr>
          <p:cNvPr id="17" name="Freeform 17"/>
          <p:cNvSpPr/>
          <p:nvPr/>
        </p:nvSpPr>
        <p:spPr>
          <a:xfrm>
            <a:off x="4859" y="8352038"/>
            <a:ext cx="18278283" cy="1508614"/>
          </a:xfrm>
          <a:custGeom>
            <a:avLst/>
            <a:gdLst/>
            <a:ahLst/>
            <a:cxnLst/>
            <a:rect l="l" t="t" r="r" b="b"/>
            <a:pathLst>
              <a:path w="18278283" h="1508614">
                <a:moveTo>
                  <a:pt x="0" y="0"/>
                </a:moveTo>
                <a:lnTo>
                  <a:pt x="18278282" y="0"/>
                </a:lnTo>
                <a:lnTo>
                  <a:pt x="1827828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TextBox 18"/>
          <p:cNvSpPr txBox="1"/>
          <p:nvPr/>
        </p:nvSpPr>
        <p:spPr>
          <a:xfrm>
            <a:off x="918773" y="8797238"/>
            <a:ext cx="16450454" cy="80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72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igreja deve agir sob a autoridade das Escrituras, preservando íntegra e pura a mensagem do evangelho, para oferecer ao mundo a esperança da vida eterna.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62398" y="9971295"/>
            <a:ext cx="3363204" cy="240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7"/>
              </a:lnSpc>
            </a:pPr>
            <a:r>
              <a:rPr lang="en-US" sz="1605">
                <a:solidFill>
                  <a:srgbClr val="79121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e design: Felipe Macedo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856" y="159849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Sábado,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12 de setembro de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918510" y="0"/>
            <a:ext cx="11981458" cy="1082267"/>
          </a:xfrm>
          <a:custGeom>
            <a:avLst/>
            <a:gdLst/>
            <a:ahLst/>
            <a:cxnLst/>
            <a:rect l="l" t="t" r="r" b="b"/>
            <a:pathLst>
              <a:path w="11981458" h="1082267">
                <a:moveTo>
                  <a:pt x="0" y="0"/>
                </a:moveTo>
                <a:lnTo>
                  <a:pt x="11981458" y="0"/>
                </a:lnTo>
                <a:lnTo>
                  <a:pt x="119814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6932328" y="245808"/>
            <a:ext cx="5867329" cy="747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8"/>
              </a:lnSpc>
            </a:pPr>
            <a:r>
              <a:rPr lang="en-US" sz="5164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LUTA ESPIRITUAL</a:t>
            </a:r>
          </a:p>
        </p:txBody>
      </p:sp>
      <p:sp>
        <p:nvSpPr>
          <p:cNvPr id="5" name="Freeform 5"/>
          <p:cNvSpPr/>
          <p:nvPr/>
        </p:nvSpPr>
        <p:spPr>
          <a:xfrm>
            <a:off x="4859" y="1071335"/>
            <a:ext cx="15895109" cy="1508614"/>
          </a:xfrm>
          <a:custGeom>
            <a:avLst/>
            <a:gdLst/>
            <a:ahLst/>
            <a:cxnLst/>
            <a:rect l="l" t="t" r="r" b="b"/>
            <a:pathLst>
              <a:path w="15895109" h="1508614">
                <a:moveTo>
                  <a:pt x="0" y="0"/>
                </a:moveTo>
                <a:lnTo>
                  <a:pt x="15895109" y="0"/>
                </a:lnTo>
                <a:lnTo>
                  <a:pt x="15895109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4859" y="1708359"/>
            <a:ext cx="15792436" cy="38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7"/>
              </a:lnSpc>
            </a:pPr>
            <a:r>
              <a:rPr lang="en-US" sz="264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Diante dos falsos ensinos, a igreja deve agir com três marcas do verdadeiro ministério:</a:t>
            </a:r>
          </a:p>
        </p:txBody>
      </p:sp>
      <p:sp>
        <p:nvSpPr>
          <p:cNvPr id="7" name="Freeform 7"/>
          <p:cNvSpPr/>
          <p:nvPr/>
        </p:nvSpPr>
        <p:spPr>
          <a:xfrm>
            <a:off x="15889036" y="0"/>
            <a:ext cx="2394105" cy="2787657"/>
          </a:xfrm>
          <a:custGeom>
            <a:avLst/>
            <a:gdLst/>
            <a:ahLst/>
            <a:cxnLst/>
            <a:rect l="l" t="t" r="r" b="b"/>
            <a:pathLst>
              <a:path w="2394105" h="2787657">
                <a:moveTo>
                  <a:pt x="0" y="0"/>
                </a:moveTo>
                <a:lnTo>
                  <a:pt x="2394105" y="0"/>
                </a:lnTo>
                <a:lnTo>
                  <a:pt x="2394105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315384" y="207708"/>
            <a:ext cx="1760050" cy="1945894"/>
          </a:xfrm>
          <a:custGeom>
            <a:avLst/>
            <a:gdLst/>
            <a:ahLst/>
            <a:cxnLst/>
            <a:rect l="l" t="t" r="r" b="b"/>
            <a:pathLst>
              <a:path w="1760050" h="1945894">
                <a:moveTo>
                  <a:pt x="0" y="0"/>
                </a:moveTo>
                <a:lnTo>
                  <a:pt x="1760050" y="0"/>
                </a:lnTo>
                <a:lnTo>
                  <a:pt x="1760050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087125" y="3079482"/>
            <a:ext cx="4580503" cy="3651284"/>
          </a:xfrm>
          <a:custGeom>
            <a:avLst/>
            <a:gdLst/>
            <a:ahLst/>
            <a:cxnLst/>
            <a:rect l="l" t="t" r="r" b="b"/>
            <a:pathLst>
              <a:path w="4580503" h="3651284">
                <a:moveTo>
                  <a:pt x="0" y="0"/>
                </a:moveTo>
                <a:lnTo>
                  <a:pt x="4580503" y="0"/>
                </a:lnTo>
                <a:lnTo>
                  <a:pt x="4580503" y="3651283"/>
                </a:lnTo>
                <a:lnTo>
                  <a:pt x="0" y="36512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649904" y="7138733"/>
            <a:ext cx="3564265" cy="68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8"/>
              </a:lnSpc>
            </a:pPr>
            <a:r>
              <a:rPr lang="en-US" sz="4702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MANSIDÃO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35870" y="7856461"/>
            <a:ext cx="2010611" cy="447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061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10:1)</a:t>
            </a:r>
          </a:p>
        </p:txBody>
      </p:sp>
      <p:sp>
        <p:nvSpPr>
          <p:cNvPr id="12" name="Freeform 12"/>
          <p:cNvSpPr/>
          <p:nvPr/>
        </p:nvSpPr>
        <p:spPr>
          <a:xfrm>
            <a:off x="8050801" y="2569017"/>
            <a:ext cx="2186397" cy="4503979"/>
          </a:xfrm>
          <a:custGeom>
            <a:avLst/>
            <a:gdLst/>
            <a:ahLst/>
            <a:cxnLst/>
            <a:rect l="l" t="t" r="r" b="b"/>
            <a:pathLst>
              <a:path w="2186397" h="4503979">
                <a:moveTo>
                  <a:pt x="0" y="0"/>
                </a:moveTo>
                <a:lnTo>
                  <a:pt x="2186398" y="0"/>
                </a:lnTo>
                <a:lnTo>
                  <a:pt x="2186398" y="4503979"/>
                </a:lnTo>
                <a:lnTo>
                  <a:pt x="0" y="45039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7663459" y="7138733"/>
            <a:ext cx="2961082" cy="68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8"/>
              </a:lnSpc>
            </a:pPr>
            <a:r>
              <a:rPr lang="en-US" sz="4702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OUSADIA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83860" y="7866106"/>
            <a:ext cx="2120281" cy="43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7"/>
              </a:lnSpc>
            </a:pPr>
            <a:r>
              <a:rPr lang="en-US" sz="3023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10:2)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964453" y="3848060"/>
            <a:ext cx="5673701" cy="3017228"/>
          </a:xfrm>
          <a:custGeom>
            <a:avLst/>
            <a:gdLst/>
            <a:ahLst/>
            <a:cxnLst/>
            <a:rect l="l" t="t" r="r" b="b"/>
            <a:pathLst>
              <a:path w="5673701" h="3017228">
                <a:moveTo>
                  <a:pt x="0" y="0"/>
                </a:moveTo>
                <a:lnTo>
                  <a:pt x="5673701" y="0"/>
                </a:lnTo>
                <a:lnTo>
                  <a:pt x="5673701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TextBox 16"/>
          <p:cNvSpPr txBox="1"/>
          <p:nvPr/>
        </p:nvSpPr>
        <p:spPr>
          <a:xfrm>
            <a:off x="12945883" y="7154025"/>
            <a:ext cx="3765326" cy="667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9"/>
              </a:lnSpc>
            </a:pPr>
            <a:r>
              <a:rPr lang="en-US" sz="4607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OBEDIÊNCIA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86684" y="7877396"/>
            <a:ext cx="2010611" cy="414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7"/>
              </a:lnSpc>
            </a:pPr>
            <a:r>
              <a:rPr lang="en-US" sz="2910">
                <a:solidFill>
                  <a:srgbClr val="00234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10:5)</a:t>
            </a:r>
          </a:p>
        </p:txBody>
      </p:sp>
      <p:sp>
        <p:nvSpPr>
          <p:cNvPr id="18" name="Freeform 18"/>
          <p:cNvSpPr/>
          <p:nvPr/>
        </p:nvSpPr>
        <p:spPr>
          <a:xfrm>
            <a:off x="4859" y="8570678"/>
            <a:ext cx="18278283" cy="1508614"/>
          </a:xfrm>
          <a:custGeom>
            <a:avLst/>
            <a:gdLst/>
            <a:ahLst/>
            <a:cxnLst/>
            <a:rect l="l" t="t" r="r" b="b"/>
            <a:pathLst>
              <a:path w="18278283" h="1508614">
                <a:moveTo>
                  <a:pt x="0" y="0"/>
                </a:moveTo>
                <a:lnTo>
                  <a:pt x="18278282" y="0"/>
                </a:lnTo>
                <a:lnTo>
                  <a:pt x="1827828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1138112" y="8937639"/>
            <a:ext cx="16011776" cy="78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4"/>
              </a:lnSpc>
            </a:pPr>
            <a:r>
              <a:rPr lang="en-US" sz="27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Nossa luta não é contra pessoas, mas contra ideias que se levantam contra a verdade de Deus, levando todo pensamento à obediência de Cristo.</a:t>
            </a:r>
          </a:p>
        </p:txBody>
      </p:sp>
      <p:sp>
        <p:nvSpPr>
          <p:cNvPr id="20" name="Freeform 20"/>
          <p:cNvSpPr/>
          <p:nvPr/>
        </p:nvSpPr>
        <p:spPr>
          <a:xfrm>
            <a:off x="4859" y="9849721"/>
            <a:ext cx="18278283" cy="437279"/>
          </a:xfrm>
          <a:custGeom>
            <a:avLst/>
            <a:gdLst/>
            <a:ahLst/>
            <a:cxnLst/>
            <a:rect l="l" t="t" r="r" b="b"/>
            <a:pathLst>
              <a:path w="18278283" h="437279">
                <a:moveTo>
                  <a:pt x="0" y="0"/>
                </a:moveTo>
                <a:lnTo>
                  <a:pt x="18278282" y="0"/>
                </a:lnTo>
                <a:lnTo>
                  <a:pt x="1827828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1" name="TextBox 21"/>
          <p:cNvSpPr txBox="1"/>
          <p:nvPr/>
        </p:nvSpPr>
        <p:spPr>
          <a:xfrm>
            <a:off x="7243059" y="9979225"/>
            <a:ext cx="3801883" cy="243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7"/>
              </a:lnSpc>
            </a:pPr>
            <a:r>
              <a:rPr lang="en-US" sz="178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&amp; design: Felipe Macedo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6217695" y="2151700"/>
            <a:ext cx="1827828" cy="252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4"/>
              </a:lnSpc>
            </a:pPr>
            <a:r>
              <a:rPr lang="en-US" sz="1743" spc="43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INFOLIÇÃO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856" y="159849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Domingo,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13 de setembro de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699870" y="0"/>
            <a:ext cx="12407806" cy="1082267"/>
          </a:xfrm>
          <a:custGeom>
            <a:avLst/>
            <a:gdLst/>
            <a:ahLst/>
            <a:cxnLst/>
            <a:rect l="l" t="t" r="r" b="b"/>
            <a:pathLst>
              <a:path w="12407806" h="1082267">
                <a:moveTo>
                  <a:pt x="0" y="0"/>
                </a:moveTo>
                <a:lnTo>
                  <a:pt x="12407806" y="0"/>
                </a:lnTo>
                <a:lnTo>
                  <a:pt x="1240780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859" y="1071335"/>
            <a:ext cx="16102817" cy="1716322"/>
          </a:xfrm>
          <a:custGeom>
            <a:avLst/>
            <a:gdLst/>
            <a:ahLst/>
            <a:cxnLst/>
            <a:rect l="l" t="t" r="r" b="b"/>
            <a:pathLst>
              <a:path w="16102817" h="1716322">
                <a:moveTo>
                  <a:pt x="0" y="0"/>
                </a:moveTo>
                <a:lnTo>
                  <a:pt x="16102817" y="0"/>
                </a:lnTo>
                <a:lnTo>
                  <a:pt x="16102817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5889036" y="0"/>
            <a:ext cx="2394105" cy="2787657"/>
          </a:xfrm>
          <a:custGeom>
            <a:avLst/>
            <a:gdLst/>
            <a:ahLst/>
            <a:cxnLst/>
            <a:rect l="l" t="t" r="r" b="b"/>
            <a:pathLst>
              <a:path w="2394105" h="2787657">
                <a:moveTo>
                  <a:pt x="0" y="0"/>
                </a:moveTo>
                <a:lnTo>
                  <a:pt x="2394105" y="0"/>
                </a:lnTo>
                <a:lnTo>
                  <a:pt x="2394105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6534023" y="207708"/>
            <a:ext cx="1541410" cy="1727254"/>
          </a:xfrm>
          <a:custGeom>
            <a:avLst/>
            <a:gdLst/>
            <a:ahLst/>
            <a:cxnLst/>
            <a:rect l="l" t="t" r="r" b="b"/>
            <a:pathLst>
              <a:path w="1541410" h="1727254">
                <a:moveTo>
                  <a:pt x="0" y="0"/>
                </a:moveTo>
                <a:lnTo>
                  <a:pt x="1541411" y="0"/>
                </a:lnTo>
                <a:lnTo>
                  <a:pt x="1541411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697218" y="3093521"/>
            <a:ext cx="4101418" cy="3844437"/>
          </a:xfrm>
          <a:custGeom>
            <a:avLst/>
            <a:gdLst/>
            <a:ahLst/>
            <a:cxnLst/>
            <a:rect l="l" t="t" r="r" b="b"/>
            <a:pathLst>
              <a:path w="4101418" h="3844437">
                <a:moveTo>
                  <a:pt x="0" y="0"/>
                </a:moveTo>
                <a:lnTo>
                  <a:pt x="4101418" y="0"/>
                </a:lnTo>
                <a:lnTo>
                  <a:pt x="4101418" y="3844437"/>
                </a:lnTo>
                <a:lnTo>
                  <a:pt x="0" y="38444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743045" y="6744804"/>
            <a:ext cx="4143223" cy="1082267"/>
          </a:xfrm>
          <a:custGeom>
            <a:avLst/>
            <a:gdLst/>
            <a:ahLst/>
            <a:cxnLst/>
            <a:rect l="l" t="t" r="r" b="b"/>
            <a:pathLst>
              <a:path w="4143223" h="1082267">
                <a:moveTo>
                  <a:pt x="0" y="0"/>
                </a:moveTo>
                <a:lnTo>
                  <a:pt x="4143223" y="0"/>
                </a:lnTo>
                <a:lnTo>
                  <a:pt x="414322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7088151" y="3093521"/>
            <a:ext cx="4111697" cy="3844437"/>
          </a:xfrm>
          <a:custGeom>
            <a:avLst/>
            <a:gdLst/>
            <a:ahLst/>
            <a:cxnLst/>
            <a:rect l="l" t="t" r="r" b="b"/>
            <a:pathLst>
              <a:path w="4111697" h="3844437">
                <a:moveTo>
                  <a:pt x="0" y="0"/>
                </a:moveTo>
                <a:lnTo>
                  <a:pt x="4111698" y="0"/>
                </a:lnTo>
                <a:lnTo>
                  <a:pt x="4111698" y="3844437"/>
                </a:lnTo>
                <a:lnTo>
                  <a:pt x="0" y="384443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6957603" y="6744804"/>
            <a:ext cx="4372795" cy="1082267"/>
          </a:xfrm>
          <a:custGeom>
            <a:avLst/>
            <a:gdLst/>
            <a:ahLst/>
            <a:cxnLst/>
            <a:rect l="l" t="t" r="r" b="b"/>
            <a:pathLst>
              <a:path w="4372795" h="1082267">
                <a:moveTo>
                  <a:pt x="0" y="0"/>
                </a:moveTo>
                <a:lnTo>
                  <a:pt x="4372794" y="0"/>
                </a:lnTo>
                <a:lnTo>
                  <a:pt x="437279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2498358" y="3093521"/>
            <a:ext cx="3993951" cy="3844437"/>
          </a:xfrm>
          <a:custGeom>
            <a:avLst/>
            <a:gdLst/>
            <a:ahLst/>
            <a:cxnLst/>
            <a:rect l="l" t="t" r="r" b="b"/>
            <a:pathLst>
              <a:path w="3993951" h="3844437">
                <a:moveTo>
                  <a:pt x="0" y="0"/>
                </a:moveTo>
                <a:lnTo>
                  <a:pt x="3993951" y="0"/>
                </a:lnTo>
                <a:lnTo>
                  <a:pt x="3993951" y="3844437"/>
                </a:lnTo>
                <a:lnTo>
                  <a:pt x="0" y="38444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690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3" name="Group 13"/>
          <p:cNvGrpSpPr/>
          <p:nvPr/>
        </p:nvGrpSpPr>
        <p:grpSpPr>
          <a:xfrm>
            <a:off x="12542550" y="3173612"/>
            <a:ext cx="4022526" cy="3810132"/>
            <a:chOff x="0" y="0"/>
            <a:chExt cx="812800" cy="76988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769883"/>
            </a:xfrm>
            <a:custGeom>
              <a:avLst/>
              <a:gdLst/>
              <a:ahLst/>
              <a:cxnLst/>
              <a:rect l="l" t="t" r="r" b="b"/>
              <a:pathLst>
                <a:path w="812800" h="769883">
                  <a:moveTo>
                    <a:pt x="406400" y="0"/>
                  </a:moveTo>
                  <a:cubicBezTo>
                    <a:pt x="181951" y="0"/>
                    <a:pt x="0" y="172344"/>
                    <a:pt x="0" y="384942"/>
                  </a:cubicBezTo>
                  <a:cubicBezTo>
                    <a:pt x="0" y="597539"/>
                    <a:pt x="181951" y="769883"/>
                    <a:pt x="406400" y="769883"/>
                  </a:cubicBezTo>
                  <a:cubicBezTo>
                    <a:pt x="630849" y="769883"/>
                    <a:pt x="812800" y="597539"/>
                    <a:pt x="812800" y="384942"/>
                  </a:cubicBezTo>
                  <a:cubicBezTo>
                    <a:pt x="812800" y="172344"/>
                    <a:pt x="630849" y="0"/>
                    <a:pt x="406400" y="0"/>
                  </a:cubicBezTo>
                  <a:close/>
                </a:path>
              </a:pathLst>
            </a:custGeom>
            <a:ln w="76200" cap="sq">
              <a:solidFill>
                <a:srgbClr val="D4A157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4552"/>
              <a:ext cx="660400" cy="673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2401732" y="6744804"/>
            <a:ext cx="4361863" cy="1082267"/>
          </a:xfrm>
          <a:custGeom>
            <a:avLst/>
            <a:gdLst/>
            <a:ahLst/>
            <a:cxnLst/>
            <a:rect l="l" t="t" r="r" b="b"/>
            <a:pathLst>
              <a:path w="4361863" h="1082267">
                <a:moveTo>
                  <a:pt x="0" y="0"/>
                </a:moveTo>
                <a:lnTo>
                  <a:pt x="4361863" y="0"/>
                </a:lnTo>
                <a:lnTo>
                  <a:pt x="436186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Freeform 17"/>
          <p:cNvSpPr/>
          <p:nvPr/>
        </p:nvSpPr>
        <p:spPr>
          <a:xfrm>
            <a:off x="4859" y="8778386"/>
            <a:ext cx="18278283" cy="1082267"/>
          </a:xfrm>
          <a:custGeom>
            <a:avLst/>
            <a:gdLst/>
            <a:ahLst/>
            <a:cxnLst/>
            <a:rect l="l" t="t" r="r" b="b"/>
            <a:pathLst>
              <a:path w="18278283" h="1082267">
                <a:moveTo>
                  <a:pt x="0" y="0"/>
                </a:moveTo>
                <a:lnTo>
                  <a:pt x="18278282" y="0"/>
                </a:lnTo>
                <a:lnTo>
                  <a:pt x="1827828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8" name="Freeform 18"/>
          <p:cNvSpPr/>
          <p:nvPr/>
        </p:nvSpPr>
        <p:spPr>
          <a:xfrm rot="-537430">
            <a:off x="15210768" y="4313307"/>
            <a:ext cx="489679" cy="544088"/>
          </a:xfrm>
          <a:custGeom>
            <a:avLst/>
            <a:gdLst/>
            <a:ahLst/>
            <a:cxnLst/>
            <a:rect l="l" t="t" r="r" b="b"/>
            <a:pathLst>
              <a:path w="489679" h="544088">
                <a:moveTo>
                  <a:pt x="0" y="0"/>
                </a:moveTo>
                <a:lnTo>
                  <a:pt x="489680" y="0"/>
                </a:lnTo>
                <a:lnTo>
                  <a:pt x="489680" y="544088"/>
                </a:lnTo>
                <a:lnTo>
                  <a:pt x="0" y="54408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5147449" y="112458"/>
            <a:ext cx="9512648" cy="821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7"/>
              </a:lnSpc>
            </a:pPr>
            <a:r>
              <a:rPr lang="en-US" sz="4769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GLORIAR-SE NO SENHOR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25259" y="1520548"/>
            <a:ext cx="14944034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As marcas do ministério fiel ao chamado até o fim: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254252" y="1990291"/>
            <a:ext cx="1974055" cy="374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5"/>
              </a:lnSpc>
            </a:pPr>
            <a:r>
              <a:rPr lang="en-US" sz="2189" spc="218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INFOLIÇÃO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66325" y="7045147"/>
            <a:ext cx="3519678" cy="36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2200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DEUS ESTÁ NO CENTRO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66325" y="7798960"/>
            <a:ext cx="336320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10:17)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261337" y="7025461"/>
            <a:ext cx="3765326" cy="382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FOCO NO EVANGELHO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494072" y="7798960"/>
            <a:ext cx="329985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10:14-16)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61600" y="7045147"/>
            <a:ext cx="3930709" cy="36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APROVADO PELO SENHOR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73300" y="7798960"/>
            <a:ext cx="310730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10:18)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25259" y="8976619"/>
            <a:ext cx="17437482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6"/>
              </a:lnSpc>
            </a:pPr>
            <a:r>
              <a:rPr lang="en-US" sz="2497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valor de um ministério não está na comparação com outros, mas na fidelidade ao </a:t>
            </a:r>
          </a:p>
          <a:p>
            <a:pPr algn="ctr">
              <a:lnSpc>
                <a:spcPts val="2996"/>
              </a:lnSpc>
            </a:pPr>
            <a:r>
              <a:rPr lang="en-US" sz="2497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evangelho e na aprovação de Cristo.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71007" y="9879529"/>
            <a:ext cx="3545987" cy="27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8"/>
              </a:lnSpc>
            </a:pPr>
            <a:r>
              <a:rPr lang="en-US" sz="1605" spc="80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e design: Felipe Macedo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7856" y="139178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Segunda-feira,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23101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14 de setembro de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3918510" y="0"/>
            <a:ext cx="11762818" cy="1082267"/>
          </a:xfrm>
          <a:custGeom>
            <a:avLst/>
            <a:gdLst/>
            <a:ahLst/>
            <a:cxnLst/>
            <a:rect l="l" t="t" r="r" b="b"/>
            <a:pathLst>
              <a:path w="11762818" h="1082267">
                <a:moveTo>
                  <a:pt x="0" y="0"/>
                </a:moveTo>
                <a:lnTo>
                  <a:pt x="11762818" y="0"/>
                </a:lnTo>
                <a:lnTo>
                  <a:pt x="1176281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4859" y="1071335"/>
            <a:ext cx="15676470" cy="1508614"/>
          </a:xfrm>
          <a:custGeom>
            <a:avLst/>
            <a:gdLst/>
            <a:ahLst/>
            <a:cxnLst/>
            <a:rect l="l" t="t" r="r" b="b"/>
            <a:pathLst>
              <a:path w="15676470" h="1508614">
                <a:moveTo>
                  <a:pt x="0" y="0"/>
                </a:moveTo>
                <a:lnTo>
                  <a:pt x="15676469" y="0"/>
                </a:lnTo>
                <a:lnTo>
                  <a:pt x="15676469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5670396" y="0"/>
            <a:ext cx="2612745" cy="2579949"/>
          </a:xfrm>
          <a:custGeom>
            <a:avLst/>
            <a:gdLst/>
            <a:ahLst/>
            <a:cxnLst/>
            <a:rect l="l" t="t" r="r" b="b"/>
            <a:pathLst>
              <a:path w="2612745" h="2579949">
                <a:moveTo>
                  <a:pt x="0" y="0"/>
                </a:moveTo>
                <a:lnTo>
                  <a:pt x="2612745" y="0"/>
                </a:lnTo>
                <a:lnTo>
                  <a:pt x="2612745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1360416" y="2560899"/>
            <a:ext cx="4425131" cy="4150541"/>
          </a:xfrm>
          <a:custGeom>
            <a:avLst/>
            <a:gdLst/>
            <a:ahLst/>
            <a:cxnLst/>
            <a:rect l="l" t="t" r="r" b="b"/>
            <a:pathLst>
              <a:path w="4425131" h="4150541">
                <a:moveTo>
                  <a:pt x="0" y="0"/>
                </a:moveTo>
                <a:lnTo>
                  <a:pt x="4425131" y="0"/>
                </a:lnTo>
                <a:lnTo>
                  <a:pt x="4425131" y="4150541"/>
                </a:lnTo>
                <a:lnTo>
                  <a:pt x="0" y="41505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7031765" y="2560899"/>
            <a:ext cx="4224469" cy="4150541"/>
          </a:xfrm>
          <a:custGeom>
            <a:avLst/>
            <a:gdLst/>
            <a:ahLst/>
            <a:cxnLst/>
            <a:rect l="l" t="t" r="r" b="b"/>
            <a:pathLst>
              <a:path w="4224469" h="4150541">
                <a:moveTo>
                  <a:pt x="0" y="0"/>
                </a:moveTo>
                <a:lnTo>
                  <a:pt x="4224470" y="0"/>
                </a:lnTo>
                <a:lnTo>
                  <a:pt x="4224470" y="4150541"/>
                </a:lnTo>
                <a:lnTo>
                  <a:pt x="0" y="41505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2459124" y="2579949"/>
            <a:ext cx="4511790" cy="4231822"/>
          </a:xfrm>
          <a:custGeom>
            <a:avLst/>
            <a:gdLst/>
            <a:ahLst/>
            <a:cxnLst/>
            <a:rect l="l" t="t" r="r" b="b"/>
            <a:pathLst>
              <a:path w="4511790" h="4231822">
                <a:moveTo>
                  <a:pt x="0" y="0"/>
                </a:moveTo>
                <a:lnTo>
                  <a:pt x="4511789" y="0"/>
                </a:lnTo>
                <a:lnTo>
                  <a:pt x="4511789" y="4231822"/>
                </a:lnTo>
                <a:lnTo>
                  <a:pt x="0" y="42318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6197433" y="3184008"/>
            <a:ext cx="433008" cy="3326769"/>
          </a:xfrm>
          <a:custGeom>
            <a:avLst/>
            <a:gdLst/>
            <a:ahLst/>
            <a:cxnLst/>
            <a:rect l="l" t="t" r="r" b="b"/>
            <a:pathLst>
              <a:path w="433008" h="3326769">
                <a:moveTo>
                  <a:pt x="0" y="0"/>
                </a:moveTo>
                <a:lnTo>
                  <a:pt x="433008" y="0"/>
                </a:lnTo>
                <a:lnTo>
                  <a:pt x="433008" y="3326770"/>
                </a:lnTo>
                <a:lnTo>
                  <a:pt x="0" y="332677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1657559" y="3184008"/>
            <a:ext cx="433008" cy="3326769"/>
          </a:xfrm>
          <a:custGeom>
            <a:avLst/>
            <a:gdLst/>
            <a:ahLst/>
            <a:cxnLst/>
            <a:rect l="l" t="t" r="r" b="b"/>
            <a:pathLst>
              <a:path w="433008" h="3326769">
                <a:moveTo>
                  <a:pt x="0" y="0"/>
                </a:moveTo>
                <a:lnTo>
                  <a:pt x="433008" y="0"/>
                </a:lnTo>
                <a:lnTo>
                  <a:pt x="433008" y="3326770"/>
                </a:lnTo>
                <a:lnTo>
                  <a:pt x="0" y="33267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4859" y="8570678"/>
            <a:ext cx="18278283" cy="1289974"/>
          </a:xfrm>
          <a:custGeom>
            <a:avLst/>
            <a:gdLst/>
            <a:ahLst/>
            <a:cxnLst/>
            <a:rect l="l" t="t" r="r" b="b"/>
            <a:pathLst>
              <a:path w="18278283" h="1289974">
                <a:moveTo>
                  <a:pt x="0" y="0"/>
                </a:moveTo>
                <a:lnTo>
                  <a:pt x="18278282" y="0"/>
                </a:lnTo>
                <a:lnTo>
                  <a:pt x="1827828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4859" y="9642013"/>
            <a:ext cx="18278283" cy="644987"/>
          </a:xfrm>
          <a:custGeom>
            <a:avLst/>
            <a:gdLst/>
            <a:ahLst/>
            <a:cxnLst/>
            <a:rect l="l" t="t" r="r" b="b"/>
            <a:pathLst>
              <a:path w="18278283" h="644987">
                <a:moveTo>
                  <a:pt x="0" y="0"/>
                </a:moveTo>
                <a:lnTo>
                  <a:pt x="18278282" y="0"/>
                </a:lnTo>
                <a:lnTo>
                  <a:pt x="18278282" y="644987"/>
                </a:lnTo>
                <a:lnTo>
                  <a:pt x="0" y="64498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16127076" y="-113674"/>
            <a:ext cx="1885727" cy="1998099"/>
          </a:xfrm>
          <a:custGeom>
            <a:avLst/>
            <a:gdLst/>
            <a:ahLst/>
            <a:cxnLst/>
            <a:rect l="l" t="t" r="r" b="b"/>
            <a:pathLst>
              <a:path w="1885727" h="1998099">
                <a:moveTo>
                  <a:pt x="0" y="0"/>
                </a:moveTo>
                <a:lnTo>
                  <a:pt x="1885727" y="0"/>
                </a:lnTo>
                <a:lnTo>
                  <a:pt x="1885727" y="1998099"/>
                </a:lnTo>
                <a:lnTo>
                  <a:pt x="0" y="199809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3039" t="-18915" r="-59829" b="-4949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1725996" y="6414324"/>
            <a:ext cx="3693971" cy="794894"/>
            <a:chOff x="0" y="0"/>
            <a:chExt cx="972898" cy="2093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72898" cy="209355"/>
            </a:xfrm>
            <a:custGeom>
              <a:avLst/>
              <a:gdLst/>
              <a:ahLst/>
              <a:cxnLst/>
              <a:rect l="l" t="t" r="r" b="b"/>
              <a:pathLst>
                <a:path w="972898" h="209355">
                  <a:moveTo>
                    <a:pt x="62875" y="0"/>
                  </a:moveTo>
                  <a:lnTo>
                    <a:pt x="910023" y="0"/>
                  </a:lnTo>
                  <a:cubicBezTo>
                    <a:pt x="926698" y="0"/>
                    <a:pt x="942691" y="6624"/>
                    <a:pt x="954482" y="18416"/>
                  </a:cubicBezTo>
                  <a:cubicBezTo>
                    <a:pt x="966273" y="30207"/>
                    <a:pt x="972898" y="46199"/>
                    <a:pt x="972898" y="62875"/>
                  </a:cubicBezTo>
                  <a:lnTo>
                    <a:pt x="972898" y="146480"/>
                  </a:lnTo>
                  <a:cubicBezTo>
                    <a:pt x="972898" y="181205"/>
                    <a:pt x="944748" y="209355"/>
                    <a:pt x="910023" y="209355"/>
                  </a:cubicBezTo>
                  <a:lnTo>
                    <a:pt x="62875" y="209355"/>
                  </a:lnTo>
                  <a:cubicBezTo>
                    <a:pt x="46199" y="209355"/>
                    <a:pt x="30207" y="202731"/>
                    <a:pt x="18416" y="190939"/>
                  </a:cubicBezTo>
                  <a:cubicBezTo>
                    <a:pt x="6624" y="179148"/>
                    <a:pt x="0" y="163156"/>
                    <a:pt x="0" y="146480"/>
                  </a:cubicBezTo>
                  <a:lnTo>
                    <a:pt x="0" y="62875"/>
                  </a:lnTo>
                  <a:cubicBezTo>
                    <a:pt x="0" y="46199"/>
                    <a:pt x="6624" y="30207"/>
                    <a:pt x="18416" y="18416"/>
                  </a:cubicBezTo>
                  <a:cubicBezTo>
                    <a:pt x="30207" y="6624"/>
                    <a:pt x="46199" y="0"/>
                    <a:pt x="62875" y="0"/>
                  </a:cubicBezTo>
                  <a:close/>
                </a:path>
              </a:pathLst>
            </a:custGeom>
            <a:solidFill>
              <a:srgbClr val="39080B"/>
            </a:solidFill>
            <a:ln w="38100" cap="rnd">
              <a:solidFill>
                <a:srgbClr val="D09E4F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72898" cy="256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391647" y="137885"/>
            <a:ext cx="10235838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FALSOS MESTRES IDENTIFICADOS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1816" y="1492689"/>
            <a:ext cx="14854164" cy="58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Três características que nos ajudam a reconhecer o falso ensino: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74303" y="1980324"/>
            <a:ext cx="1791272" cy="268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4"/>
              </a:lnSpc>
            </a:pPr>
            <a:r>
              <a:rPr lang="en-US" sz="1856" spc="371">
                <a:solidFill>
                  <a:srgbClr val="FFF4E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INFOLIÇÃO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451512" y="6521765"/>
            <a:ext cx="2383868" cy="57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3"/>
              </a:lnSpc>
            </a:pPr>
            <a:r>
              <a:rPr lang="en-US" sz="3381">
                <a:solidFill>
                  <a:srgbClr val="F8E8C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ENGANO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000517" y="7336719"/>
            <a:ext cx="3285857" cy="61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Corrompe a devoção</a:t>
            </a:r>
          </a:p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sincera a Cristo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51220" y="8048963"/>
            <a:ext cx="1784450" cy="35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7"/>
              </a:lnSpc>
            </a:pPr>
            <a:r>
              <a:rPr lang="en-US" sz="2415">
                <a:solidFill>
                  <a:srgbClr val="661C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11:3)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297015" y="6414324"/>
            <a:ext cx="3693971" cy="794894"/>
            <a:chOff x="0" y="0"/>
            <a:chExt cx="972898" cy="20935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72898" cy="209355"/>
            </a:xfrm>
            <a:custGeom>
              <a:avLst/>
              <a:gdLst/>
              <a:ahLst/>
              <a:cxnLst/>
              <a:rect l="l" t="t" r="r" b="b"/>
              <a:pathLst>
                <a:path w="972898" h="209355">
                  <a:moveTo>
                    <a:pt x="62875" y="0"/>
                  </a:moveTo>
                  <a:lnTo>
                    <a:pt x="910023" y="0"/>
                  </a:lnTo>
                  <a:cubicBezTo>
                    <a:pt x="926698" y="0"/>
                    <a:pt x="942691" y="6624"/>
                    <a:pt x="954482" y="18416"/>
                  </a:cubicBezTo>
                  <a:cubicBezTo>
                    <a:pt x="966273" y="30207"/>
                    <a:pt x="972898" y="46199"/>
                    <a:pt x="972898" y="62875"/>
                  </a:cubicBezTo>
                  <a:lnTo>
                    <a:pt x="972898" y="146480"/>
                  </a:lnTo>
                  <a:cubicBezTo>
                    <a:pt x="972898" y="181205"/>
                    <a:pt x="944748" y="209355"/>
                    <a:pt x="910023" y="209355"/>
                  </a:cubicBezTo>
                  <a:lnTo>
                    <a:pt x="62875" y="209355"/>
                  </a:lnTo>
                  <a:cubicBezTo>
                    <a:pt x="46199" y="209355"/>
                    <a:pt x="30207" y="202731"/>
                    <a:pt x="18416" y="190939"/>
                  </a:cubicBezTo>
                  <a:cubicBezTo>
                    <a:pt x="6624" y="179148"/>
                    <a:pt x="0" y="163156"/>
                    <a:pt x="0" y="146480"/>
                  </a:cubicBezTo>
                  <a:lnTo>
                    <a:pt x="0" y="62875"/>
                  </a:lnTo>
                  <a:cubicBezTo>
                    <a:pt x="0" y="46199"/>
                    <a:pt x="6624" y="30207"/>
                    <a:pt x="18416" y="18416"/>
                  </a:cubicBezTo>
                  <a:cubicBezTo>
                    <a:pt x="30207" y="6624"/>
                    <a:pt x="46199" y="0"/>
                    <a:pt x="62875" y="0"/>
                  </a:cubicBezTo>
                  <a:close/>
                </a:path>
              </a:pathLst>
            </a:custGeom>
            <a:solidFill>
              <a:srgbClr val="39080B"/>
            </a:solidFill>
            <a:ln w="38100" cap="rnd">
              <a:solidFill>
                <a:srgbClr val="D09E4F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972898" cy="256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7742031" y="6540815"/>
            <a:ext cx="2895958" cy="57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3"/>
              </a:lnSpc>
            </a:pPr>
            <a:r>
              <a:rPr lang="en-US" sz="3381">
                <a:solidFill>
                  <a:srgbClr val="F8E8C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DISTORÇÃO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431147" y="7336719"/>
            <a:ext cx="3425706" cy="61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Apresenta outro Jesus e</a:t>
            </a:r>
          </a:p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um outro evangelho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019216" y="8048963"/>
            <a:ext cx="2341587" cy="35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7"/>
              </a:lnSpc>
            </a:pPr>
            <a:r>
              <a:rPr lang="en-US" sz="2415">
                <a:solidFill>
                  <a:srgbClr val="661C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11:4)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868033" y="6414324"/>
            <a:ext cx="3693971" cy="794894"/>
            <a:chOff x="0" y="0"/>
            <a:chExt cx="972898" cy="20935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72898" cy="209355"/>
            </a:xfrm>
            <a:custGeom>
              <a:avLst/>
              <a:gdLst/>
              <a:ahLst/>
              <a:cxnLst/>
              <a:rect l="l" t="t" r="r" b="b"/>
              <a:pathLst>
                <a:path w="972898" h="209355">
                  <a:moveTo>
                    <a:pt x="62875" y="0"/>
                  </a:moveTo>
                  <a:lnTo>
                    <a:pt x="910023" y="0"/>
                  </a:lnTo>
                  <a:cubicBezTo>
                    <a:pt x="926698" y="0"/>
                    <a:pt x="942691" y="6624"/>
                    <a:pt x="954482" y="18416"/>
                  </a:cubicBezTo>
                  <a:cubicBezTo>
                    <a:pt x="966273" y="30207"/>
                    <a:pt x="972898" y="46199"/>
                    <a:pt x="972898" y="62875"/>
                  </a:cubicBezTo>
                  <a:lnTo>
                    <a:pt x="972898" y="146480"/>
                  </a:lnTo>
                  <a:cubicBezTo>
                    <a:pt x="972898" y="181205"/>
                    <a:pt x="944748" y="209355"/>
                    <a:pt x="910023" y="209355"/>
                  </a:cubicBezTo>
                  <a:lnTo>
                    <a:pt x="62875" y="209355"/>
                  </a:lnTo>
                  <a:cubicBezTo>
                    <a:pt x="46199" y="209355"/>
                    <a:pt x="30207" y="202731"/>
                    <a:pt x="18416" y="190939"/>
                  </a:cubicBezTo>
                  <a:cubicBezTo>
                    <a:pt x="6624" y="179148"/>
                    <a:pt x="0" y="163156"/>
                    <a:pt x="0" y="146480"/>
                  </a:cubicBezTo>
                  <a:lnTo>
                    <a:pt x="0" y="62875"/>
                  </a:lnTo>
                  <a:cubicBezTo>
                    <a:pt x="0" y="46199"/>
                    <a:pt x="6624" y="30207"/>
                    <a:pt x="18416" y="18416"/>
                  </a:cubicBezTo>
                  <a:cubicBezTo>
                    <a:pt x="30207" y="6624"/>
                    <a:pt x="46199" y="0"/>
                    <a:pt x="62875" y="0"/>
                  </a:cubicBezTo>
                  <a:close/>
                </a:path>
              </a:pathLst>
            </a:custGeom>
            <a:solidFill>
              <a:srgbClr val="39080B"/>
            </a:solidFill>
            <a:ln w="38100" cap="rnd">
              <a:solidFill>
                <a:srgbClr val="D09E4F"/>
              </a:solidFill>
              <a:prstDash val="solid"/>
              <a:round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972898" cy="256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523254" y="6521765"/>
            <a:ext cx="2383868" cy="57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3"/>
              </a:lnSpc>
            </a:pPr>
            <a:r>
              <a:rPr lang="en-US" sz="3381">
                <a:solidFill>
                  <a:srgbClr val="F8E8C5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DISFARCE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713676" y="7336719"/>
            <a:ext cx="3791461" cy="611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Disfarça sua verdadeira</a:t>
            </a:r>
          </a:p>
          <a:p>
            <a:pPr algn="ctr">
              <a:lnSpc>
                <a:spcPts val="2444"/>
              </a:lnSpc>
            </a:pPr>
            <a:r>
              <a:rPr lang="en-US" sz="2125">
                <a:solidFill>
                  <a:srgbClr val="22222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natureza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414871" y="8048963"/>
            <a:ext cx="2600296" cy="355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7"/>
              </a:lnSpc>
            </a:pPr>
            <a:r>
              <a:rPr lang="en-US" sz="2415">
                <a:solidFill>
                  <a:srgbClr val="661C1C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11:13-15)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28700" y="8827135"/>
            <a:ext cx="16230600" cy="84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sz="2600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tragédia é que falsos mestres podem se apresentar como servos de Cristo, mas, ao distorcer o evangelho, acabam servindo aos propósitos de Satanás.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24780" y="9930086"/>
            <a:ext cx="3838439" cy="268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34"/>
              </a:lnSpc>
            </a:pPr>
            <a:r>
              <a:rPr lang="en-US" sz="1856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&amp; design: Felipe Macedo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7856" y="139178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Terça-feira,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FF4E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15 de setembro de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284620" y="2957988"/>
            <a:ext cx="3745274" cy="3484461"/>
          </a:xfrm>
          <a:custGeom>
            <a:avLst/>
            <a:gdLst/>
            <a:ahLst/>
            <a:cxnLst/>
            <a:rect l="l" t="t" r="r" b="b"/>
            <a:pathLst>
              <a:path w="3745274" h="3484461">
                <a:moveTo>
                  <a:pt x="0" y="0"/>
                </a:moveTo>
                <a:lnTo>
                  <a:pt x="3745274" y="0"/>
                </a:lnTo>
                <a:lnTo>
                  <a:pt x="3745274" y="3484461"/>
                </a:lnTo>
                <a:lnTo>
                  <a:pt x="0" y="3484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2284620" y="6223366"/>
            <a:ext cx="3327973" cy="1032819"/>
          </a:xfrm>
          <a:custGeom>
            <a:avLst/>
            <a:gdLst/>
            <a:ahLst/>
            <a:cxnLst/>
            <a:rect l="l" t="t" r="r" b="b"/>
            <a:pathLst>
              <a:path w="3327973" h="1032819">
                <a:moveTo>
                  <a:pt x="0" y="0"/>
                </a:moveTo>
                <a:lnTo>
                  <a:pt x="3327973" y="0"/>
                </a:lnTo>
                <a:lnTo>
                  <a:pt x="3327973" y="1032819"/>
                </a:lnTo>
                <a:lnTo>
                  <a:pt x="0" y="10328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2628903" y="6424993"/>
            <a:ext cx="279090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VIOLÊNCIAS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85836" y="7225093"/>
            <a:ext cx="2790907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Varas, açoites e apedrejamento</a:t>
            </a:r>
          </a:p>
        </p:txBody>
      </p:sp>
      <p:sp>
        <p:nvSpPr>
          <p:cNvPr id="7" name="Freeform 7"/>
          <p:cNvSpPr/>
          <p:nvPr/>
        </p:nvSpPr>
        <p:spPr>
          <a:xfrm>
            <a:off x="5810811" y="2957988"/>
            <a:ext cx="3755706" cy="3484461"/>
          </a:xfrm>
          <a:custGeom>
            <a:avLst/>
            <a:gdLst/>
            <a:ahLst/>
            <a:cxnLst/>
            <a:rect l="l" t="t" r="r" b="b"/>
            <a:pathLst>
              <a:path w="3755706" h="3484461">
                <a:moveTo>
                  <a:pt x="0" y="0"/>
                </a:moveTo>
                <a:lnTo>
                  <a:pt x="3755706" y="0"/>
                </a:lnTo>
                <a:lnTo>
                  <a:pt x="3755706" y="3484461"/>
                </a:lnTo>
                <a:lnTo>
                  <a:pt x="0" y="34844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5810811" y="6223366"/>
            <a:ext cx="3338406" cy="1032819"/>
          </a:xfrm>
          <a:custGeom>
            <a:avLst/>
            <a:gdLst/>
            <a:ahLst/>
            <a:cxnLst/>
            <a:rect l="l" t="t" r="r" b="b"/>
            <a:pathLst>
              <a:path w="3338406" h="1032819">
                <a:moveTo>
                  <a:pt x="0" y="0"/>
                </a:moveTo>
                <a:lnTo>
                  <a:pt x="3338405" y="0"/>
                </a:lnTo>
                <a:lnTo>
                  <a:pt x="3338405" y="1032819"/>
                </a:lnTo>
                <a:lnTo>
                  <a:pt x="0" y="1032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6097918" y="6471806"/>
            <a:ext cx="2764191" cy="488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NAUFRÁGIOS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69797" y="7226746"/>
            <a:ext cx="2420434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Perigos no mar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em alto-mar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38784" y="2957988"/>
            <a:ext cx="3745274" cy="3484461"/>
          </a:xfrm>
          <a:custGeom>
            <a:avLst/>
            <a:gdLst/>
            <a:ahLst/>
            <a:cxnLst/>
            <a:rect l="l" t="t" r="r" b="b"/>
            <a:pathLst>
              <a:path w="3745274" h="3484461">
                <a:moveTo>
                  <a:pt x="0" y="0"/>
                </a:moveTo>
                <a:lnTo>
                  <a:pt x="3745274" y="0"/>
                </a:lnTo>
                <a:lnTo>
                  <a:pt x="3745274" y="3484461"/>
                </a:lnTo>
                <a:lnTo>
                  <a:pt x="0" y="34844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9138784" y="6223366"/>
            <a:ext cx="3327973" cy="1032819"/>
          </a:xfrm>
          <a:custGeom>
            <a:avLst/>
            <a:gdLst/>
            <a:ahLst/>
            <a:cxnLst/>
            <a:rect l="l" t="t" r="r" b="b"/>
            <a:pathLst>
              <a:path w="3327973" h="1032819">
                <a:moveTo>
                  <a:pt x="0" y="0"/>
                </a:moveTo>
                <a:lnTo>
                  <a:pt x="3327973" y="0"/>
                </a:lnTo>
                <a:lnTo>
                  <a:pt x="3327973" y="1032819"/>
                </a:lnTo>
                <a:lnTo>
                  <a:pt x="0" y="10328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TextBox 13"/>
          <p:cNvSpPr txBox="1"/>
          <p:nvPr/>
        </p:nvSpPr>
        <p:spPr>
          <a:xfrm>
            <a:off x="9846896" y="6405943"/>
            <a:ext cx="2120398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PERIGOS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75989" y="7226746"/>
            <a:ext cx="3262214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Rios, assaltos, deserto </a:t>
            </a:r>
          </a:p>
          <a:p>
            <a:pPr algn="ctr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falsos irmãos</a:t>
            </a:r>
          </a:p>
        </p:txBody>
      </p:sp>
      <p:sp>
        <p:nvSpPr>
          <p:cNvPr id="15" name="Freeform 15"/>
          <p:cNvSpPr/>
          <p:nvPr/>
        </p:nvSpPr>
        <p:spPr>
          <a:xfrm>
            <a:off x="12664975" y="2957988"/>
            <a:ext cx="3338406" cy="3484461"/>
          </a:xfrm>
          <a:custGeom>
            <a:avLst/>
            <a:gdLst/>
            <a:ahLst/>
            <a:cxnLst/>
            <a:rect l="l" t="t" r="r" b="b"/>
            <a:pathLst>
              <a:path w="3338406" h="3484461">
                <a:moveTo>
                  <a:pt x="0" y="0"/>
                </a:moveTo>
                <a:lnTo>
                  <a:pt x="3338405" y="0"/>
                </a:lnTo>
                <a:lnTo>
                  <a:pt x="3338405" y="3484461"/>
                </a:lnTo>
                <a:lnTo>
                  <a:pt x="0" y="34844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16"/>
          <p:cNvSpPr/>
          <p:nvPr/>
        </p:nvSpPr>
        <p:spPr>
          <a:xfrm>
            <a:off x="12664975" y="6223366"/>
            <a:ext cx="3338406" cy="1032819"/>
          </a:xfrm>
          <a:custGeom>
            <a:avLst/>
            <a:gdLst/>
            <a:ahLst/>
            <a:cxnLst/>
            <a:rect l="l" t="t" r="r" b="b"/>
            <a:pathLst>
              <a:path w="3338406" h="1032819">
                <a:moveTo>
                  <a:pt x="0" y="0"/>
                </a:moveTo>
                <a:lnTo>
                  <a:pt x="3338405" y="0"/>
                </a:lnTo>
                <a:lnTo>
                  <a:pt x="3338405" y="1032819"/>
                </a:lnTo>
                <a:lnTo>
                  <a:pt x="0" y="10328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12957169" y="6424993"/>
            <a:ext cx="282579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spc="-15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ANGÚSTIA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66782" y="7237135"/>
            <a:ext cx="3336598" cy="672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5"/>
              </a:lnSpc>
            </a:pPr>
            <a:r>
              <a:rPr lang="en-US" sz="2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Fome, sede, frio, insônia e preocupações</a:t>
            </a:r>
          </a:p>
        </p:txBody>
      </p:sp>
      <p:sp>
        <p:nvSpPr>
          <p:cNvPr id="19" name="Freeform 19"/>
          <p:cNvSpPr/>
          <p:nvPr/>
        </p:nvSpPr>
        <p:spPr>
          <a:xfrm>
            <a:off x="4859" y="8570678"/>
            <a:ext cx="18278283" cy="1289974"/>
          </a:xfrm>
          <a:custGeom>
            <a:avLst/>
            <a:gdLst/>
            <a:ahLst/>
            <a:cxnLst/>
            <a:rect l="l" t="t" r="r" b="b"/>
            <a:pathLst>
              <a:path w="18278283" h="1289974">
                <a:moveTo>
                  <a:pt x="0" y="0"/>
                </a:moveTo>
                <a:lnTo>
                  <a:pt x="18278282" y="0"/>
                </a:lnTo>
                <a:lnTo>
                  <a:pt x="1827828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0" name="TextBox 20"/>
          <p:cNvSpPr txBox="1"/>
          <p:nvPr/>
        </p:nvSpPr>
        <p:spPr>
          <a:xfrm>
            <a:off x="648984" y="8776727"/>
            <a:ext cx="16990031" cy="858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9"/>
              </a:lnSpc>
            </a:pPr>
            <a:r>
              <a:rPr lang="en-US" sz="2751">
                <a:solidFill>
                  <a:srgbClr val="00152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Os sofrimentos de Paulo revelam que o verdadeiro ministério não é sustentado pelo conforto, mas pela fidelidade a Cristo.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815561" y="9822552"/>
            <a:ext cx="4656878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e design: Felipe Macedo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6015293" y="-178299"/>
            <a:ext cx="2411909" cy="2808584"/>
            <a:chOff x="0" y="0"/>
            <a:chExt cx="1500941" cy="174779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00942" cy="1747794"/>
            </a:xfrm>
            <a:custGeom>
              <a:avLst/>
              <a:gdLst/>
              <a:ahLst/>
              <a:cxnLst/>
              <a:rect l="l" t="t" r="r" b="b"/>
              <a:pathLst>
                <a:path w="1500942" h="1747794">
                  <a:moveTo>
                    <a:pt x="1376481" y="1747794"/>
                  </a:moveTo>
                  <a:lnTo>
                    <a:pt x="124460" y="1747794"/>
                  </a:lnTo>
                  <a:cubicBezTo>
                    <a:pt x="55880" y="1747794"/>
                    <a:pt x="0" y="1691914"/>
                    <a:pt x="0" y="16233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481" y="0"/>
                  </a:lnTo>
                  <a:cubicBezTo>
                    <a:pt x="1445061" y="0"/>
                    <a:pt x="1500942" y="55880"/>
                    <a:pt x="1500942" y="124460"/>
                  </a:cubicBezTo>
                  <a:lnTo>
                    <a:pt x="1500942" y="1623334"/>
                  </a:lnTo>
                  <a:cubicBezTo>
                    <a:pt x="1500942" y="1691914"/>
                    <a:pt x="1445061" y="1747794"/>
                    <a:pt x="1376481" y="1747794"/>
                  </a:cubicBezTo>
                  <a:close/>
                </a:path>
              </a:pathLst>
            </a:custGeom>
            <a:solidFill>
              <a:srgbClr val="EBDFD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6213782" y="48968"/>
            <a:ext cx="1885727" cy="1998099"/>
          </a:xfrm>
          <a:custGeom>
            <a:avLst/>
            <a:gdLst/>
            <a:ahLst/>
            <a:cxnLst/>
            <a:rect l="l" t="t" r="r" b="b"/>
            <a:pathLst>
              <a:path w="1885727" h="1998099">
                <a:moveTo>
                  <a:pt x="0" y="0"/>
                </a:moveTo>
                <a:lnTo>
                  <a:pt x="1885727" y="0"/>
                </a:lnTo>
                <a:lnTo>
                  <a:pt x="1885727" y="1998100"/>
                </a:lnTo>
                <a:lnTo>
                  <a:pt x="0" y="19981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3039" t="-18915" r="-59829" b="-4949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5" name="TextBox 25"/>
          <p:cNvSpPr txBox="1"/>
          <p:nvPr/>
        </p:nvSpPr>
        <p:spPr>
          <a:xfrm>
            <a:off x="16063340" y="2064085"/>
            <a:ext cx="2148949" cy="322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1922" spc="380">
                <a:solidFill>
                  <a:srgbClr val="0C2131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INFOLIÇÃO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-184745" y="-235181"/>
            <a:ext cx="3988176" cy="1283199"/>
            <a:chOff x="0" y="0"/>
            <a:chExt cx="2481859" cy="79854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481859" cy="798541"/>
            </a:xfrm>
            <a:custGeom>
              <a:avLst/>
              <a:gdLst/>
              <a:ahLst/>
              <a:cxnLst/>
              <a:rect l="l" t="t" r="r" b="b"/>
              <a:pathLst>
                <a:path w="2481859" h="798541">
                  <a:moveTo>
                    <a:pt x="2357399" y="798540"/>
                  </a:moveTo>
                  <a:lnTo>
                    <a:pt x="124460" y="798540"/>
                  </a:lnTo>
                  <a:cubicBezTo>
                    <a:pt x="55880" y="798540"/>
                    <a:pt x="0" y="742660"/>
                    <a:pt x="0" y="6740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357399" y="0"/>
                  </a:lnTo>
                  <a:cubicBezTo>
                    <a:pt x="2425979" y="0"/>
                    <a:pt x="2481859" y="55880"/>
                    <a:pt x="2481859" y="124460"/>
                  </a:cubicBezTo>
                  <a:lnTo>
                    <a:pt x="2481859" y="674081"/>
                  </a:lnTo>
                  <a:cubicBezTo>
                    <a:pt x="2481859" y="742660"/>
                    <a:pt x="2425979" y="798541"/>
                    <a:pt x="2357399" y="798541"/>
                  </a:cubicBezTo>
                  <a:close/>
                </a:path>
              </a:pathLst>
            </a:custGeom>
            <a:solidFill>
              <a:srgbClr val="EBDFD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941164" y="-178299"/>
            <a:ext cx="11902226" cy="1226317"/>
            <a:chOff x="0" y="0"/>
            <a:chExt cx="7406807" cy="76314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406807" cy="763143"/>
            </a:xfrm>
            <a:custGeom>
              <a:avLst/>
              <a:gdLst/>
              <a:ahLst/>
              <a:cxnLst/>
              <a:rect l="l" t="t" r="r" b="b"/>
              <a:pathLst>
                <a:path w="7406807" h="763143">
                  <a:moveTo>
                    <a:pt x="7282347" y="763142"/>
                  </a:moveTo>
                  <a:lnTo>
                    <a:pt x="124460" y="763142"/>
                  </a:lnTo>
                  <a:cubicBezTo>
                    <a:pt x="55880" y="763142"/>
                    <a:pt x="0" y="707262"/>
                    <a:pt x="0" y="638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82347" y="0"/>
                  </a:lnTo>
                  <a:cubicBezTo>
                    <a:pt x="7350927" y="0"/>
                    <a:pt x="7406807" y="55880"/>
                    <a:pt x="7406807" y="124460"/>
                  </a:cubicBezTo>
                  <a:lnTo>
                    <a:pt x="7406807" y="638683"/>
                  </a:lnTo>
                  <a:cubicBezTo>
                    <a:pt x="7406807" y="707262"/>
                    <a:pt x="7350927" y="763143"/>
                    <a:pt x="7282347" y="763143"/>
                  </a:cubicBezTo>
                  <a:close/>
                </a:path>
              </a:pathLst>
            </a:custGeom>
            <a:solidFill>
              <a:srgbClr val="EBDFD1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186827" y="1249509"/>
            <a:ext cx="16030217" cy="1380777"/>
            <a:chOff x="0" y="0"/>
            <a:chExt cx="9975673" cy="85926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975673" cy="859263"/>
            </a:xfrm>
            <a:custGeom>
              <a:avLst/>
              <a:gdLst/>
              <a:ahLst/>
              <a:cxnLst/>
              <a:rect l="l" t="t" r="r" b="b"/>
              <a:pathLst>
                <a:path w="9975673" h="859263">
                  <a:moveTo>
                    <a:pt x="9851213" y="859263"/>
                  </a:moveTo>
                  <a:lnTo>
                    <a:pt x="124460" y="859263"/>
                  </a:lnTo>
                  <a:cubicBezTo>
                    <a:pt x="55880" y="859263"/>
                    <a:pt x="0" y="803383"/>
                    <a:pt x="0" y="7348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851213" y="0"/>
                  </a:lnTo>
                  <a:cubicBezTo>
                    <a:pt x="9919794" y="0"/>
                    <a:pt x="9975673" y="55880"/>
                    <a:pt x="9975673" y="124460"/>
                  </a:cubicBezTo>
                  <a:lnTo>
                    <a:pt x="9975673" y="734803"/>
                  </a:lnTo>
                  <a:cubicBezTo>
                    <a:pt x="9975673" y="803383"/>
                    <a:pt x="9919794" y="859263"/>
                    <a:pt x="9851213" y="859263"/>
                  </a:cubicBezTo>
                  <a:close/>
                </a:path>
              </a:pathLst>
            </a:custGeom>
            <a:solidFill>
              <a:srgbClr val="EBDFD1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4095504" y="196044"/>
            <a:ext cx="11591858" cy="65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0E243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SOFRIMENTOS POR CAUSA DO EVANGELHO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1934" y="169374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E243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Quarta-feira,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E243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16 de setembro de 2026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57041" y="1562072"/>
            <a:ext cx="1522554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E243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O alto preço pago por Paulo por servir fielmente a Cristo:</a:t>
            </a:r>
          </a:p>
        </p:txBody>
      </p:sp>
      <p:sp>
        <p:nvSpPr>
          <p:cNvPr id="35" name="AutoShape 35"/>
          <p:cNvSpPr/>
          <p:nvPr/>
        </p:nvSpPr>
        <p:spPr>
          <a:xfrm flipV="1">
            <a:off x="2462396" y="4308696"/>
            <a:ext cx="0" cy="260788"/>
          </a:xfrm>
          <a:prstGeom prst="line">
            <a:avLst/>
          </a:prstGeom>
          <a:ln w="57150" cap="flat">
            <a:solidFill>
              <a:srgbClr val="FDD0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36" name="TextBox 36"/>
          <p:cNvSpPr txBox="1"/>
          <p:nvPr/>
        </p:nvSpPr>
        <p:spPr>
          <a:xfrm>
            <a:off x="3004958" y="7931596"/>
            <a:ext cx="2038796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11:24-25)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6708786" y="7931596"/>
            <a:ext cx="1542455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11:25)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129469" y="7931596"/>
            <a:ext cx="1555254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11:26)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305775" y="7931596"/>
            <a:ext cx="2056805" cy="365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(2Co 11:27-28)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" b="-2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4859" y="0"/>
            <a:ext cx="3924583" cy="1082267"/>
          </a:xfrm>
          <a:custGeom>
            <a:avLst/>
            <a:gdLst/>
            <a:ahLst/>
            <a:cxnLst/>
            <a:rect l="l" t="t" r="r" b="b"/>
            <a:pathLst>
              <a:path w="3924583" h="1082267">
                <a:moveTo>
                  <a:pt x="0" y="0"/>
                </a:moveTo>
                <a:lnTo>
                  <a:pt x="3924583" y="0"/>
                </a:lnTo>
                <a:lnTo>
                  <a:pt x="3924583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4859" y="1071335"/>
            <a:ext cx="15895109" cy="1508614"/>
          </a:xfrm>
          <a:custGeom>
            <a:avLst/>
            <a:gdLst/>
            <a:ahLst/>
            <a:cxnLst/>
            <a:rect l="l" t="t" r="r" b="b"/>
            <a:pathLst>
              <a:path w="15895109" h="1508614">
                <a:moveTo>
                  <a:pt x="0" y="0"/>
                </a:moveTo>
                <a:lnTo>
                  <a:pt x="15895109" y="0"/>
                </a:lnTo>
                <a:lnTo>
                  <a:pt x="15895109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0" y="8446264"/>
            <a:ext cx="18288000" cy="1263984"/>
            <a:chOff x="0" y="0"/>
            <a:chExt cx="4816593" cy="33290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332901"/>
            </a:xfrm>
            <a:custGeom>
              <a:avLst/>
              <a:gdLst/>
              <a:ahLst/>
              <a:cxnLst/>
              <a:rect l="l" t="t" r="r" b="b"/>
              <a:pathLst>
                <a:path w="4816592" h="332901">
                  <a:moveTo>
                    <a:pt x="0" y="0"/>
                  </a:moveTo>
                  <a:lnTo>
                    <a:pt x="4816592" y="0"/>
                  </a:lnTo>
                  <a:lnTo>
                    <a:pt x="4816592" y="332901"/>
                  </a:lnTo>
                  <a:lnTo>
                    <a:pt x="0" y="332901"/>
                  </a:ln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816593" cy="3805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15293" y="-1170225"/>
            <a:ext cx="2569190" cy="3788274"/>
            <a:chOff x="0" y="0"/>
            <a:chExt cx="676659" cy="9977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6659" cy="997735"/>
            </a:xfrm>
            <a:custGeom>
              <a:avLst/>
              <a:gdLst/>
              <a:ahLst/>
              <a:cxnLst/>
              <a:rect l="l" t="t" r="r" b="b"/>
              <a:pathLst>
                <a:path w="676659" h="997735">
                  <a:moveTo>
                    <a:pt x="90401" y="0"/>
                  </a:moveTo>
                  <a:lnTo>
                    <a:pt x="586258" y="0"/>
                  </a:lnTo>
                  <a:cubicBezTo>
                    <a:pt x="636185" y="0"/>
                    <a:pt x="676659" y="40474"/>
                    <a:pt x="676659" y="90401"/>
                  </a:cubicBezTo>
                  <a:lnTo>
                    <a:pt x="676659" y="907334"/>
                  </a:lnTo>
                  <a:cubicBezTo>
                    <a:pt x="676659" y="957261"/>
                    <a:pt x="636185" y="997735"/>
                    <a:pt x="586258" y="997735"/>
                  </a:cubicBezTo>
                  <a:lnTo>
                    <a:pt x="90401" y="997735"/>
                  </a:lnTo>
                  <a:cubicBezTo>
                    <a:pt x="40474" y="997735"/>
                    <a:pt x="0" y="957261"/>
                    <a:pt x="0" y="907334"/>
                  </a:cubicBezTo>
                  <a:lnTo>
                    <a:pt x="0" y="90401"/>
                  </a:lnTo>
                  <a:cubicBezTo>
                    <a:pt x="0" y="40474"/>
                    <a:pt x="40474" y="0"/>
                    <a:pt x="90401" y="0"/>
                  </a:cubicBez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676659" cy="10453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213782" y="48968"/>
            <a:ext cx="1885727" cy="1998099"/>
          </a:xfrm>
          <a:custGeom>
            <a:avLst/>
            <a:gdLst/>
            <a:ahLst/>
            <a:cxnLst/>
            <a:rect l="l" t="t" r="r" b="b"/>
            <a:pathLst>
              <a:path w="1885727" h="1998099">
                <a:moveTo>
                  <a:pt x="0" y="0"/>
                </a:moveTo>
                <a:lnTo>
                  <a:pt x="1885727" y="0"/>
                </a:lnTo>
                <a:lnTo>
                  <a:pt x="1885727" y="1998100"/>
                </a:lnTo>
                <a:lnTo>
                  <a:pt x="0" y="199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3039" t="-18915" r="-59829" b="-4949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2" name="Group 12"/>
          <p:cNvGrpSpPr/>
          <p:nvPr/>
        </p:nvGrpSpPr>
        <p:grpSpPr>
          <a:xfrm>
            <a:off x="3929442" y="-214061"/>
            <a:ext cx="11880474" cy="1237771"/>
            <a:chOff x="0" y="0"/>
            <a:chExt cx="3129014" cy="3259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29014" cy="325997"/>
            </a:xfrm>
            <a:custGeom>
              <a:avLst/>
              <a:gdLst/>
              <a:ahLst/>
              <a:cxnLst/>
              <a:rect l="l" t="t" r="r" b="b"/>
              <a:pathLst>
                <a:path w="3129014" h="325997">
                  <a:moveTo>
                    <a:pt x="19550" y="0"/>
                  </a:moveTo>
                  <a:lnTo>
                    <a:pt x="3109464" y="0"/>
                  </a:lnTo>
                  <a:cubicBezTo>
                    <a:pt x="3120261" y="0"/>
                    <a:pt x="3129014" y="8753"/>
                    <a:pt x="3129014" y="19550"/>
                  </a:cubicBezTo>
                  <a:lnTo>
                    <a:pt x="3129014" y="306448"/>
                  </a:lnTo>
                  <a:cubicBezTo>
                    <a:pt x="3129014" y="317245"/>
                    <a:pt x="3120261" y="325997"/>
                    <a:pt x="3109464" y="325997"/>
                  </a:cubicBezTo>
                  <a:lnTo>
                    <a:pt x="19550" y="325997"/>
                  </a:lnTo>
                  <a:cubicBezTo>
                    <a:pt x="8753" y="325997"/>
                    <a:pt x="0" y="317245"/>
                    <a:pt x="0" y="306448"/>
                  </a:cubicBezTo>
                  <a:lnTo>
                    <a:pt x="0" y="19550"/>
                  </a:lnTo>
                  <a:cubicBezTo>
                    <a:pt x="0" y="8753"/>
                    <a:pt x="8753" y="0"/>
                    <a:pt x="1955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6A">
                    <a:alpha val="100000"/>
                  </a:srgbClr>
                </a:gs>
                <a:gs pos="100000">
                  <a:srgbClr val="FFF7D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3129014" cy="3736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978272" y="156935"/>
            <a:ext cx="986193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APELO AOS IMPENITENTES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75730" y="1323654"/>
            <a:ext cx="12776520" cy="1118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2"/>
              </a:lnSpc>
            </a:pPr>
            <a:r>
              <a:rPr lang="en-US" sz="3230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Paulo não queria simplesmente punir o pecado; seu objetivo era restaurar aqueles que permaneciam no erro.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97191" y="8565054"/>
            <a:ext cx="14293617" cy="1029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7"/>
              </a:lnSpc>
            </a:pPr>
            <a:r>
              <a:rPr lang="en-US" sz="2976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disciplina cristã não tem como objetivo destruir quem caiu, mas conduzi-lo ao arrependimento, à obediência e à restauração.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41350" y="9860652"/>
            <a:ext cx="4605300" cy="29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18">
                <a:solidFill>
                  <a:srgbClr val="F4E0C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&amp; design: Felipe Macedo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36061" y="2932339"/>
            <a:ext cx="4050830" cy="5156333"/>
            <a:chOff x="0" y="0"/>
            <a:chExt cx="1106156" cy="14080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06157" cy="1408035"/>
            </a:xfrm>
            <a:custGeom>
              <a:avLst/>
              <a:gdLst/>
              <a:ahLst/>
              <a:cxnLst/>
              <a:rect l="l" t="t" r="r" b="b"/>
              <a:pathLst>
                <a:path w="1106157" h="1408035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1350699"/>
                  </a:lnTo>
                  <a:cubicBezTo>
                    <a:pt x="1106157" y="1382365"/>
                    <a:pt x="1080486" y="1408035"/>
                    <a:pt x="1048821" y="1408035"/>
                  </a:cubicBezTo>
                  <a:lnTo>
                    <a:pt x="57336" y="1408035"/>
                  </a:lnTo>
                  <a:cubicBezTo>
                    <a:pt x="25670" y="1408035"/>
                    <a:pt x="0" y="1382365"/>
                    <a:pt x="0" y="1350699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106156" cy="1455660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32524" y="2930562"/>
            <a:ext cx="4050830" cy="1172567"/>
            <a:chOff x="0" y="0"/>
            <a:chExt cx="1106156" cy="32019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06157" cy="320192"/>
            </a:xfrm>
            <a:custGeom>
              <a:avLst/>
              <a:gdLst/>
              <a:ahLst/>
              <a:cxnLst/>
              <a:rect l="l" t="t" r="r" b="b"/>
              <a:pathLst>
                <a:path w="1106157" h="320192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262856"/>
                  </a:lnTo>
                  <a:cubicBezTo>
                    <a:pt x="1106157" y="294522"/>
                    <a:pt x="1080486" y="320192"/>
                    <a:pt x="1048821" y="320192"/>
                  </a:cubicBezTo>
                  <a:lnTo>
                    <a:pt x="57336" y="320192"/>
                  </a:lnTo>
                  <a:cubicBezTo>
                    <a:pt x="25670" y="320192"/>
                    <a:pt x="0" y="294522"/>
                    <a:pt x="0" y="262856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6A">
                    <a:alpha val="100000"/>
                  </a:srgbClr>
                </a:gs>
                <a:gs pos="100000">
                  <a:srgbClr val="FFF7D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1106156" cy="367817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569993" y="3849845"/>
            <a:ext cx="4207007" cy="3321321"/>
          </a:xfrm>
          <a:custGeom>
            <a:avLst/>
            <a:gdLst/>
            <a:ahLst/>
            <a:cxnLst/>
            <a:rect l="l" t="t" r="r" b="b"/>
            <a:pathLst>
              <a:path w="4207007" h="3321321">
                <a:moveTo>
                  <a:pt x="0" y="0"/>
                </a:moveTo>
                <a:lnTo>
                  <a:pt x="4207006" y="0"/>
                </a:lnTo>
                <a:lnTo>
                  <a:pt x="4207006" y="3321321"/>
                </a:lnTo>
                <a:lnTo>
                  <a:pt x="0" y="33213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26" name="Freeform 26"/>
          <p:cNvSpPr/>
          <p:nvPr/>
        </p:nvSpPr>
        <p:spPr>
          <a:xfrm>
            <a:off x="986476" y="7217100"/>
            <a:ext cx="3374040" cy="622089"/>
          </a:xfrm>
          <a:custGeom>
            <a:avLst/>
            <a:gdLst/>
            <a:ahLst/>
            <a:cxnLst/>
            <a:rect l="l" t="t" r="r" b="b"/>
            <a:pathLst>
              <a:path w="3374040" h="622089">
                <a:moveTo>
                  <a:pt x="0" y="0"/>
                </a:moveTo>
                <a:lnTo>
                  <a:pt x="3374040" y="0"/>
                </a:lnTo>
                <a:lnTo>
                  <a:pt x="3374040" y="622089"/>
                </a:lnTo>
                <a:lnTo>
                  <a:pt x="0" y="6220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27" name="Group 27"/>
          <p:cNvGrpSpPr/>
          <p:nvPr/>
        </p:nvGrpSpPr>
        <p:grpSpPr>
          <a:xfrm>
            <a:off x="5008143" y="2913324"/>
            <a:ext cx="4050830" cy="5156333"/>
            <a:chOff x="0" y="0"/>
            <a:chExt cx="1106156" cy="14080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06157" cy="1408035"/>
            </a:xfrm>
            <a:custGeom>
              <a:avLst/>
              <a:gdLst/>
              <a:ahLst/>
              <a:cxnLst/>
              <a:rect l="l" t="t" r="r" b="b"/>
              <a:pathLst>
                <a:path w="1106157" h="1408035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1350699"/>
                  </a:lnTo>
                  <a:cubicBezTo>
                    <a:pt x="1106157" y="1382365"/>
                    <a:pt x="1080486" y="1408035"/>
                    <a:pt x="1048821" y="1408035"/>
                  </a:cubicBezTo>
                  <a:lnTo>
                    <a:pt x="57336" y="1408035"/>
                  </a:lnTo>
                  <a:cubicBezTo>
                    <a:pt x="25670" y="1408035"/>
                    <a:pt x="0" y="1382365"/>
                    <a:pt x="0" y="1350699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106156" cy="1455660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008143" y="2913324"/>
            <a:ext cx="4050830" cy="1172567"/>
            <a:chOff x="0" y="0"/>
            <a:chExt cx="1106156" cy="3201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06157" cy="320192"/>
            </a:xfrm>
            <a:custGeom>
              <a:avLst/>
              <a:gdLst/>
              <a:ahLst/>
              <a:cxnLst/>
              <a:rect l="l" t="t" r="r" b="b"/>
              <a:pathLst>
                <a:path w="1106157" h="320192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262856"/>
                  </a:lnTo>
                  <a:cubicBezTo>
                    <a:pt x="1106157" y="294522"/>
                    <a:pt x="1080486" y="320192"/>
                    <a:pt x="1048821" y="320192"/>
                  </a:cubicBezTo>
                  <a:lnTo>
                    <a:pt x="57336" y="320192"/>
                  </a:lnTo>
                  <a:cubicBezTo>
                    <a:pt x="25670" y="320192"/>
                    <a:pt x="0" y="294522"/>
                    <a:pt x="0" y="262856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6A">
                    <a:alpha val="100000"/>
                  </a:srgbClr>
                </a:gs>
                <a:gs pos="100000">
                  <a:srgbClr val="FFF7D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106156" cy="367817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4977333" y="3849845"/>
            <a:ext cx="4006673" cy="3321321"/>
          </a:xfrm>
          <a:custGeom>
            <a:avLst/>
            <a:gdLst/>
            <a:ahLst/>
            <a:cxnLst/>
            <a:rect l="l" t="t" r="r" b="b"/>
            <a:pathLst>
              <a:path w="4006673" h="3321321">
                <a:moveTo>
                  <a:pt x="0" y="0"/>
                </a:moveTo>
                <a:lnTo>
                  <a:pt x="4006673" y="0"/>
                </a:lnTo>
                <a:lnTo>
                  <a:pt x="4006673" y="3321321"/>
                </a:lnTo>
                <a:lnTo>
                  <a:pt x="0" y="33213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4" name="Freeform 34"/>
          <p:cNvSpPr/>
          <p:nvPr/>
        </p:nvSpPr>
        <p:spPr>
          <a:xfrm>
            <a:off x="5393816" y="7217100"/>
            <a:ext cx="3374040" cy="622089"/>
          </a:xfrm>
          <a:custGeom>
            <a:avLst/>
            <a:gdLst/>
            <a:ahLst/>
            <a:cxnLst/>
            <a:rect l="l" t="t" r="r" b="b"/>
            <a:pathLst>
              <a:path w="3374040" h="622089">
                <a:moveTo>
                  <a:pt x="0" y="0"/>
                </a:moveTo>
                <a:lnTo>
                  <a:pt x="3374041" y="0"/>
                </a:lnTo>
                <a:lnTo>
                  <a:pt x="3374041" y="622089"/>
                </a:lnTo>
                <a:lnTo>
                  <a:pt x="0" y="6220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5" name="Freeform 35"/>
          <p:cNvSpPr/>
          <p:nvPr/>
        </p:nvSpPr>
        <p:spPr>
          <a:xfrm>
            <a:off x="4183686" y="5116993"/>
            <a:ext cx="1225702" cy="790578"/>
          </a:xfrm>
          <a:custGeom>
            <a:avLst/>
            <a:gdLst/>
            <a:ahLst/>
            <a:cxnLst/>
            <a:rect l="l" t="t" r="r" b="b"/>
            <a:pathLst>
              <a:path w="1225702" h="790578">
                <a:moveTo>
                  <a:pt x="0" y="0"/>
                </a:moveTo>
                <a:lnTo>
                  <a:pt x="1225702" y="0"/>
                </a:lnTo>
                <a:lnTo>
                  <a:pt x="1225702" y="790578"/>
                </a:lnTo>
                <a:lnTo>
                  <a:pt x="0" y="790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6" name="Group 36"/>
          <p:cNvGrpSpPr/>
          <p:nvPr/>
        </p:nvGrpSpPr>
        <p:grpSpPr>
          <a:xfrm>
            <a:off x="9354248" y="2913324"/>
            <a:ext cx="4050830" cy="5156333"/>
            <a:chOff x="0" y="0"/>
            <a:chExt cx="1106156" cy="14080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06157" cy="1408035"/>
            </a:xfrm>
            <a:custGeom>
              <a:avLst/>
              <a:gdLst/>
              <a:ahLst/>
              <a:cxnLst/>
              <a:rect l="l" t="t" r="r" b="b"/>
              <a:pathLst>
                <a:path w="1106157" h="1408035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1350699"/>
                  </a:lnTo>
                  <a:cubicBezTo>
                    <a:pt x="1106157" y="1382365"/>
                    <a:pt x="1080486" y="1408035"/>
                    <a:pt x="1048821" y="1408035"/>
                  </a:cubicBezTo>
                  <a:lnTo>
                    <a:pt x="57336" y="1408035"/>
                  </a:lnTo>
                  <a:cubicBezTo>
                    <a:pt x="25670" y="1408035"/>
                    <a:pt x="0" y="1382365"/>
                    <a:pt x="0" y="1350699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106156" cy="1455660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39" name="Freeform 39"/>
          <p:cNvSpPr/>
          <p:nvPr/>
        </p:nvSpPr>
        <p:spPr>
          <a:xfrm>
            <a:off x="9650291" y="7215323"/>
            <a:ext cx="3374040" cy="622089"/>
          </a:xfrm>
          <a:custGeom>
            <a:avLst/>
            <a:gdLst/>
            <a:ahLst/>
            <a:cxnLst/>
            <a:rect l="l" t="t" r="r" b="b"/>
            <a:pathLst>
              <a:path w="3374040" h="622089">
                <a:moveTo>
                  <a:pt x="0" y="0"/>
                </a:moveTo>
                <a:lnTo>
                  <a:pt x="3374040" y="0"/>
                </a:lnTo>
                <a:lnTo>
                  <a:pt x="3374040" y="622089"/>
                </a:lnTo>
                <a:lnTo>
                  <a:pt x="0" y="62208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0" name="Group 40"/>
          <p:cNvGrpSpPr/>
          <p:nvPr/>
        </p:nvGrpSpPr>
        <p:grpSpPr>
          <a:xfrm>
            <a:off x="9357106" y="2913324"/>
            <a:ext cx="4050830" cy="1172567"/>
            <a:chOff x="0" y="0"/>
            <a:chExt cx="1106156" cy="32019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06157" cy="320192"/>
            </a:xfrm>
            <a:custGeom>
              <a:avLst/>
              <a:gdLst/>
              <a:ahLst/>
              <a:cxnLst/>
              <a:rect l="l" t="t" r="r" b="b"/>
              <a:pathLst>
                <a:path w="1106157" h="320192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262856"/>
                  </a:lnTo>
                  <a:cubicBezTo>
                    <a:pt x="1106157" y="294522"/>
                    <a:pt x="1080486" y="320192"/>
                    <a:pt x="1048821" y="320192"/>
                  </a:cubicBezTo>
                  <a:lnTo>
                    <a:pt x="57336" y="320192"/>
                  </a:lnTo>
                  <a:cubicBezTo>
                    <a:pt x="25670" y="320192"/>
                    <a:pt x="0" y="294522"/>
                    <a:pt x="0" y="262856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6A">
                    <a:alpha val="100000"/>
                  </a:srgbClr>
                </a:gs>
                <a:gs pos="100000">
                  <a:srgbClr val="FFF7D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47625"/>
              <a:ext cx="1106156" cy="367817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43" name="Freeform 43"/>
          <p:cNvSpPr/>
          <p:nvPr/>
        </p:nvSpPr>
        <p:spPr>
          <a:xfrm>
            <a:off x="9431904" y="3866442"/>
            <a:ext cx="4006673" cy="3321321"/>
          </a:xfrm>
          <a:custGeom>
            <a:avLst/>
            <a:gdLst/>
            <a:ahLst/>
            <a:cxnLst/>
            <a:rect l="l" t="t" r="r" b="b"/>
            <a:pathLst>
              <a:path w="4006673" h="3321321">
                <a:moveTo>
                  <a:pt x="0" y="0"/>
                </a:moveTo>
                <a:lnTo>
                  <a:pt x="4006673" y="0"/>
                </a:lnTo>
                <a:lnTo>
                  <a:pt x="4006673" y="3321321"/>
                </a:lnTo>
                <a:lnTo>
                  <a:pt x="0" y="33213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44" name="Group 44"/>
          <p:cNvGrpSpPr/>
          <p:nvPr/>
        </p:nvGrpSpPr>
        <p:grpSpPr>
          <a:xfrm>
            <a:off x="13667177" y="2913324"/>
            <a:ext cx="4050830" cy="5156333"/>
            <a:chOff x="0" y="0"/>
            <a:chExt cx="1106156" cy="140803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06157" cy="1408035"/>
            </a:xfrm>
            <a:custGeom>
              <a:avLst/>
              <a:gdLst/>
              <a:ahLst/>
              <a:cxnLst/>
              <a:rect l="l" t="t" r="r" b="b"/>
              <a:pathLst>
                <a:path w="1106157" h="1408035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1350699"/>
                  </a:lnTo>
                  <a:cubicBezTo>
                    <a:pt x="1106157" y="1382365"/>
                    <a:pt x="1080486" y="1408035"/>
                    <a:pt x="1048821" y="1408035"/>
                  </a:cubicBezTo>
                  <a:lnTo>
                    <a:pt x="57336" y="1408035"/>
                  </a:lnTo>
                  <a:cubicBezTo>
                    <a:pt x="25670" y="1408035"/>
                    <a:pt x="0" y="1382365"/>
                    <a:pt x="0" y="1350699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solidFill>
              <a:srgbClr val="F6E7C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106156" cy="1455660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3667177" y="2913324"/>
            <a:ext cx="4050830" cy="1172567"/>
            <a:chOff x="0" y="0"/>
            <a:chExt cx="1106156" cy="32019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06157" cy="320192"/>
            </a:xfrm>
            <a:custGeom>
              <a:avLst/>
              <a:gdLst/>
              <a:ahLst/>
              <a:cxnLst/>
              <a:rect l="l" t="t" r="r" b="b"/>
              <a:pathLst>
                <a:path w="1106157" h="320192">
                  <a:moveTo>
                    <a:pt x="57336" y="0"/>
                  </a:moveTo>
                  <a:lnTo>
                    <a:pt x="1048821" y="0"/>
                  </a:lnTo>
                  <a:cubicBezTo>
                    <a:pt x="1080486" y="0"/>
                    <a:pt x="1106157" y="25670"/>
                    <a:pt x="1106157" y="57336"/>
                  </a:cubicBezTo>
                  <a:lnTo>
                    <a:pt x="1106157" y="262856"/>
                  </a:lnTo>
                  <a:cubicBezTo>
                    <a:pt x="1106157" y="294522"/>
                    <a:pt x="1080486" y="320192"/>
                    <a:pt x="1048821" y="320192"/>
                  </a:cubicBezTo>
                  <a:lnTo>
                    <a:pt x="57336" y="320192"/>
                  </a:lnTo>
                  <a:cubicBezTo>
                    <a:pt x="25670" y="320192"/>
                    <a:pt x="0" y="294522"/>
                    <a:pt x="0" y="262856"/>
                  </a:cubicBezTo>
                  <a:lnTo>
                    <a:pt x="0" y="57336"/>
                  </a:lnTo>
                  <a:cubicBezTo>
                    <a:pt x="0" y="25670"/>
                    <a:pt x="25670" y="0"/>
                    <a:pt x="5733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DA6A">
                    <a:alpha val="100000"/>
                  </a:srgbClr>
                </a:gs>
                <a:gs pos="100000">
                  <a:srgbClr val="FFF7DE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106156" cy="367817"/>
            </a:xfrm>
            <a:prstGeom prst="rect">
              <a:avLst/>
            </a:prstGeom>
          </p:spPr>
          <p:txBody>
            <a:bodyPr lIns="48996" tIns="48996" rIns="48996" bIns="48996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50" name="Freeform 50"/>
          <p:cNvSpPr/>
          <p:nvPr/>
        </p:nvSpPr>
        <p:spPr>
          <a:xfrm>
            <a:off x="13707839" y="3849845"/>
            <a:ext cx="4006673" cy="3321321"/>
          </a:xfrm>
          <a:custGeom>
            <a:avLst/>
            <a:gdLst/>
            <a:ahLst/>
            <a:cxnLst/>
            <a:rect l="l" t="t" r="r" b="b"/>
            <a:pathLst>
              <a:path w="4006673" h="3321321">
                <a:moveTo>
                  <a:pt x="0" y="0"/>
                </a:moveTo>
                <a:lnTo>
                  <a:pt x="4006673" y="0"/>
                </a:lnTo>
                <a:lnTo>
                  <a:pt x="4006673" y="3321321"/>
                </a:lnTo>
                <a:lnTo>
                  <a:pt x="0" y="332132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1" name="Freeform 51"/>
          <p:cNvSpPr/>
          <p:nvPr/>
        </p:nvSpPr>
        <p:spPr>
          <a:xfrm>
            <a:off x="13918717" y="7217100"/>
            <a:ext cx="3374040" cy="622089"/>
          </a:xfrm>
          <a:custGeom>
            <a:avLst/>
            <a:gdLst/>
            <a:ahLst/>
            <a:cxnLst/>
            <a:rect l="l" t="t" r="r" b="b"/>
            <a:pathLst>
              <a:path w="3374040" h="622089">
                <a:moveTo>
                  <a:pt x="0" y="0"/>
                </a:moveTo>
                <a:lnTo>
                  <a:pt x="3374040" y="0"/>
                </a:lnTo>
                <a:lnTo>
                  <a:pt x="3374040" y="622089"/>
                </a:lnTo>
                <a:lnTo>
                  <a:pt x="0" y="6220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2" name="TextBox 52"/>
          <p:cNvSpPr txBox="1"/>
          <p:nvPr/>
        </p:nvSpPr>
        <p:spPr>
          <a:xfrm>
            <a:off x="14953113" y="7412147"/>
            <a:ext cx="1516125" cy="2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8"/>
              </a:lnSpc>
            </a:pPr>
            <a:r>
              <a:rPr lang="en-US" sz="1928" b="1">
                <a:solidFill>
                  <a:srgbClr val="F4E0C1"/>
                </a:solidFill>
                <a:latin typeface="Poppins Bold"/>
                <a:ea typeface="Poppins Bold"/>
                <a:cs typeface="Poppins Bold"/>
                <a:sym typeface="Poppins Bold"/>
              </a:rPr>
              <a:t>(2Co 13:7-9)</a:t>
            </a:r>
          </a:p>
        </p:txBody>
      </p:sp>
      <p:sp>
        <p:nvSpPr>
          <p:cNvPr id="53" name="Freeform 53"/>
          <p:cNvSpPr/>
          <p:nvPr/>
        </p:nvSpPr>
        <p:spPr>
          <a:xfrm>
            <a:off x="8571489" y="5115216"/>
            <a:ext cx="1225702" cy="790578"/>
          </a:xfrm>
          <a:custGeom>
            <a:avLst/>
            <a:gdLst/>
            <a:ahLst/>
            <a:cxnLst/>
            <a:rect l="l" t="t" r="r" b="b"/>
            <a:pathLst>
              <a:path w="1225702" h="790578">
                <a:moveTo>
                  <a:pt x="0" y="0"/>
                </a:moveTo>
                <a:lnTo>
                  <a:pt x="1225702" y="0"/>
                </a:lnTo>
                <a:lnTo>
                  <a:pt x="1225702" y="790578"/>
                </a:lnTo>
                <a:lnTo>
                  <a:pt x="0" y="790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4" name="Freeform 54"/>
          <p:cNvSpPr/>
          <p:nvPr/>
        </p:nvSpPr>
        <p:spPr>
          <a:xfrm>
            <a:off x="12959292" y="5113439"/>
            <a:ext cx="1225702" cy="790578"/>
          </a:xfrm>
          <a:custGeom>
            <a:avLst/>
            <a:gdLst/>
            <a:ahLst/>
            <a:cxnLst/>
            <a:rect l="l" t="t" r="r" b="b"/>
            <a:pathLst>
              <a:path w="1225702" h="790578">
                <a:moveTo>
                  <a:pt x="0" y="0"/>
                </a:moveTo>
                <a:lnTo>
                  <a:pt x="1225702" y="0"/>
                </a:lnTo>
                <a:lnTo>
                  <a:pt x="1225702" y="790578"/>
                </a:lnTo>
                <a:lnTo>
                  <a:pt x="0" y="790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5" name="TextBox 55"/>
          <p:cNvSpPr txBox="1"/>
          <p:nvPr/>
        </p:nvSpPr>
        <p:spPr>
          <a:xfrm>
            <a:off x="6275495" y="7412147"/>
            <a:ext cx="1516125" cy="2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8"/>
              </a:lnSpc>
            </a:pPr>
            <a:r>
              <a:rPr lang="en-US" sz="1928" b="1">
                <a:solidFill>
                  <a:srgbClr val="F4E0C1"/>
                </a:solidFill>
                <a:latin typeface="Poppins Bold"/>
                <a:ea typeface="Poppins Bold"/>
                <a:cs typeface="Poppins Bold"/>
                <a:sym typeface="Poppins Bold"/>
              </a:rPr>
              <a:t>(2Co 13:1-4)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524506" y="3145877"/>
            <a:ext cx="2273939" cy="65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1"/>
              </a:lnSpc>
            </a:pPr>
            <a:r>
              <a:rPr lang="en-US" sz="3857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PECADO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458662" y="3145877"/>
            <a:ext cx="3149792" cy="65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1"/>
              </a:lnSpc>
            </a:pPr>
            <a:r>
              <a:rPr lang="en-US" sz="3857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CORREÇÃO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282961" y="7410444"/>
            <a:ext cx="2304558" cy="2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8"/>
              </a:lnSpc>
            </a:pPr>
            <a:r>
              <a:rPr lang="en-US" sz="1928" b="1">
                <a:solidFill>
                  <a:srgbClr val="F4E0C1"/>
                </a:solidFill>
                <a:latin typeface="Poppins Bold"/>
                <a:ea typeface="Poppins Bold"/>
                <a:cs typeface="Poppins Bold"/>
                <a:sym typeface="Poppins Bold"/>
              </a:rPr>
              <a:t>(2Co 13:5)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3881139" y="3177725"/>
            <a:ext cx="3773021" cy="626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1"/>
              </a:lnSpc>
            </a:pPr>
            <a:r>
              <a:rPr lang="en-US" sz="3665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RESTAURAÇÃO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650291" y="3145877"/>
            <a:ext cx="3464461" cy="658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1"/>
              </a:lnSpc>
            </a:pPr>
            <a:r>
              <a:rPr lang="en-US" sz="3857">
                <a:solidFill>
                  <a:srgbClr val="001F2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AUTOEXAME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762379" y="7412221"/>
            <a:ext cx="1798195" cy="2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8"/>
              </a:lnSpc>
            </a:pPr>
            <a:r>
              <a:rPr lang="en-US" sz="1928" b="1">
                <a:solidFill>
                  <a:srgbClr val="F4E0C1"/>
                </a:solidFill>
                <a:latin typeface="Poppins Bold"/>
                <a:ea typeface="Poppins Bold"/>
                <a:cs typeface="Poppins Bold"/>
                <a:sym typeface="Poppins Bold"/>
              </a:rPr>
              <a:t>(2Co 12:20, 21)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21934" y="169374"/>
            <a:ext cx="3710071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6E7C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Quinta-feira, 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F6E7C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17 de setembro de 2026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6063340" y="2064085"/>
            <a:ext cx="2148949" cy="322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91"/>
              </a:lnSpc>
            </a:pPr>
            <a:r>
              <a:rPr lang="en-US" sz="1922" spc="380">
                <a:solidFill>
                  <a:srgbClr val="001F2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INFOLIÇÃO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41164" y="-178299"/>
            <a:ext cx="11902226" cy="1226317"/>
            <a:chOff x="0" y="0"/>
            <a:chExt cx="7406807" cy="7631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06807" cy="763143"/>
            </a:xfrm>
            <a:custGeom>
              <a:avLst/>
              <a:gdLst/>
              <a:ahLst/>
              <a:cxnLst/>
              <a:rect l="l" t="t" r="r" b="b"/>
              <a:pathLst>
                <a:path w="7406807" h="763143">
                  <a:moveTo>
                    <a:pt x="7282347" y="763142"/>
                  </a:moveTo>
                  <a:lnTo>
                    <a:pt x="124460" y="763142"/>
                  </a:lnTo>
                  <a:cubicBezTo>
                    <a:pt x="55880" y="763142"/>
                    <a:pt x="0" y="707262"/>
                    <a:pt x="0" y="638682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7282347" y="0"/>
                  </a:lnTo>
                  <a:cubicBezTo>
                    <a:pt x="7350927" y="0"/>
                    <a:pt x="7406807" y="55880"/>
                    <a:pt x="7406807" y="124460"/>
                  </a:cubicBezTo>
                  <a:lnTo>
                    <a:pt x="7406807" y="638683"/>
                  </a:lnTo>
                  <a:cubicBezTo>
                    <a:pt x="7406807" y="707262"/>
                    <a:pt x="7350927" y="763143"/>
                    <a:pt x="7282347" y="763143"/>
                  </a:cubicBezTo>
                  <a:close/>
                </a:path>
              </a:pathLst>
            </a:custGeom>
            <a:solidFill>
              <a:srgbClr val="253C2B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86827" y="1249509"/>
            <a:ext cx="16030217" cy="1380777"/>
            <a:chOff x="0" y="0"/>
            <a:chExt cx="9975673" cy="8592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75673" cy="859263"/>
            </a:xfrm>
            <a:custGeom>
              <a:avLst/>
              <a:gdLst/>
              <a:ahLst/>
              <a:cxnLst/>
              <a:rect l="l" t="t" r="r" b="b"/>
              <a:pathLst>
                <a:path w="9975673" h="859263">
                  <a:moveTo>
                    <a:pt x="9851213" y="859263"/>
                  </a:moveTo>
                  <a:lnTo>
                    <a:pt x="124460" y="859263"/>
                  </a:lnTo>
                  <a:cubicBezTo>
                    <a:pt x="55880" y="859263"/>
                    <a:pt x="0" y="803383"/>
                    <a:pt x="0" y="73480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9851213" y="0"/>
                  </a:lnTo>
                  <a:cubicBezTo>
                    <a:pt x="9919794" y="0"/>
                    <a:pt x="9975673" y="55880"/>
                    <a:pt x="9975673" y="124460"/>
                  </a:cubicBezTo>
                  <a:lnTo>
                    <a:pt x="9975673" y="734803"/>
                  </a:lnTo>
                  <a:cubicBezTo>
                    <a:pt x="9975673" y="803383"/>
                    <a:pt x="9919794" y="859263"/>
                    <a:pt x="9851213" y="859263"/>
                  </a:cubicBezTo>
                  <a:close/>
                </a:path>
              </a:pathLst>
            </a:custGeom>
            <a:solidFill>
              <a:srgbClr val="253C2B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84745" y="-235181"/>
            <a:ext cx="3988176" cy="1283199"/>
            <a:chOff x="0" y="0"/>
            <a:chExt cx="2481859" cy="7985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81859" cy="798541"/>
            </a:xfrm>
            <a:custGeom>
              <a:avLst/>
              <a:gdLst/>
              <a:ahLst/>
              <a:cxnLst/>
              <a:rect l="l" t="t" r="r" b="b"/>
              <a:pathLst>
                <a:path w="2481859" h="798541">
                  <a:moveTo>
                    <a:pt x="2357399" y="798540"/>
                  </a:moveTo>
                  <a:lnTo>
                    <a:pt x="124460" y="798540"/>
                  </a:lnTo>
                  <a:cubicBezTo>
                    <a:pt x="55880" y="798540"/>
                    <a:pt x="0" y="742660"/>
                    <a:pt x="0" y="6740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357399" y="0"/>
                  </a:lnTo>
                  <a:cubicBezTo>
                    <a:pt x="2425979" y="0"/>
                    <a:pt x="2481859" y="55880"/>
                    <a:pt x="2481859" y="124460"/>
                  </a:cubicBezTo>
                  <a:lnTo>
                    <a:pt x="2481859" y="674081"/>
                  </a:lnTo>
                  <a:cubicBezTo>
                    <a:pt x="2481859" y="742660"/>
                    <a:pt x="2425979" y="798541"/>
                    <a:pt x="2357399" y="798541"/>
                  </a:cubicBezTo>
                  <a:close/>
                </a:path>
              </a:pathLst>
            </a:custGeom>
            <a:solidFill>
              <a:srgbClr val="253C2B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15293" y="-178299"/>
            <a:ext cx="2411909" cy="2808584"/>
            <a:chOff x="0" y="0"/>
            <a:chExt cx="1500941" cy="17477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0942" cy="1747794"/>
            </a:xfrm>
            <a:custGeom>
              <a:avLst/>
              <a:gdLst/>
              <a:ahLst/>
              <a:cxnLst/>
              <a:rect l="l" t="t" r="r" b="b"/>
              <a:pathLst>
                <a:path w="1500942" h="1747794">
                  <a:moveTo>
                    <a:pt x="1376481" y="1747794"/>
                  </a:moveTo>
                  <a:lnTo>
                    <a:pt x="124460" y="1747794"/>
                  </a:lnTo>
                  <a:cubicBezTo>
                    <a:pt x="55880" y="1747794"/>
                    <a:pt x="0" y="1691914"/>
                    <a:pt x="0" y="162333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76481" y="0"/>
                  </a:lnTo>
                  <a:cubicBezTo>
                    <a:pt x="1445061" y="0"/>
                    <a:pt x="1500942" y="55880"/>
                    <a:pt x="1500942" y="124460"/>
                  </a:cubicBezTo>
                  <a:lnTo>
                    <a:pt x="1500942" y="1623334"/>
                  </a:lnTo>
                  <a:cubicBezTo>
                    <a:pt x="1500942" y="1691914"/>
                    <a:pt x="1445061" y="1747794"/>
                    <a:pt x="1376481" y="1747794"/>
                  </a:cubicBezTo>
                  <a:close/>
                </a:path>
              </a:pathLst>
            </a:custGeom>
            <a:solidFill>
              <a:srgbClr val="253B2A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329165" y="169104"/>
            <a:ext cx="1622505" cy="1719192"/>
          </a:xfrm>
          <a:custGeom>
            <a:avLst/>
            <a:gdLst/>
            <a:ahLst/>
            <a:cxnLst/>
            <a:rect l="l" t="t" r="r" b="b"/>
            <a:pathLst>
              <a:path w="1622505" h="1719192">
                <a:moveTo>
                  <a:pt x="0" y="0"/>
                </a:moveTo>
                <a:lnTo>
                  <a:pt x="1622506" y="0"/>
                </a:lnTo>
                <a:lnTo>
                  <a:pt x="1622506" y="1719192"/>
                </a:lnTo>
                <a:lnTo>
                  <a:pt x="0" y="17191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3039" t="-18915" r="-59829" b="-49496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1" name="Group 11"/>
          <p:cNvGrpSpPr/>
          <p:nvPr/>
        </p:nvGrpSpPr>
        <p:grpSpPr>
          <a:xfrm>
            <a:off x="0" y="9759040"/>
            <a:ext cx="18288000" cy="527960"/>
            <a:chOff x="0" y="0"/>
            <a:chExt cx="6186311" cy="1785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186311" cy="178594"/>
            </a:xfrm>
            <a:custGeom>
              <a:avLst/>
              <a:gdLst/>
              <a:ahLst/>
              <a:cxnLst/>
              <a:rect l="l" t="t" r="r" b="b"/>
              <a:pathLst>
                <a:path w="6186311" h="178594">
                  <a:moveTo>
                    <a:pt x="0" y="0"/>
                  </a:moveTo>
                  <a:lnTo>
                    <a:pt x="6186311" y="0"/>
                  </a:lnTo>
                  <a:lnTo>
                    <a:pt x="6186311" y="178594"/>
                  </a:lnTo>
                  <a:lnTo>
                    <a:pt x="0" y="178594"/>
                  </a:lnTo>
                  <a:close/>
                </a:path>
              </a:pathLst>
            </a:custGeom>
            <a:solidFill>
              <a:srgbClr val="253C2B"/>
            </a:solid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-19050" y="169033"/>
            <a:ext cx="3710071" cy="701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Sexta-feira,</a:t>
            </a:r>
          </a:p>
          <a:p>
            <a:pPr marL="0" lvl="0" indent="0"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18 de setembro de 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73175" y="208109"/>
            <a:ext cx="11562499" cy="812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500"/>
              </a:lnSpc>
            </a:pPr>
            <a:r>
              <a:rPr lang="en-US" sz="5000" spc="-185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ESTUDO ADICIONAL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4718" y="9868398"/>
            <a:ext cx="16516529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80"/>
              </a:lnSpc>
            </a:pPr>
            <a:r>
              <a:rPr lang="en-US" sz="1700" b="1">
                <a:solidFill>
                  <a:srgbClr val="FCFBF9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Texto e design: Felipe Macedo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217" y="1534101"/>
            <a:ext cx="15660457" cy="85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Perguntas para consideração: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073794" y="1976283"/>
            <a:ext cx="2148949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396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INFOLIÇÃO</a:t>
            </a:r>
          </a:p>
        </p:txBody>
      </p:sp>
      <p:sp>
        <p:nvSpPr>
          <p:cNvPr id="18" name="Freeform 18"/>
          <p:cNvSpPr/>
          <p:nvPr/>
        </p:nvSpPr>
        <p:spPr>
          <a:xfrm>
            <a:off x="621220" y="2858885"/>
            <a:ext cx="17045561" cy="6692213"/>
          </a:xfrm>
          <a:custGeom>
            <a:avLst/>
            <a:gdLst/>
            <a:ahLst/>
            <a:cxnLst/>
            <a:rect l="l" t="t" r="r" b="b"/>
            <a:pathLst>
              <a:path w="17045561" h="6692213">
                <a:moveTo>
                  <a:pt x="0" y="0"/>
                </a:moveTo>
                <a:lnTo>
                  <a:pt x="17045560" y="0"/>
                </a:lnTo>
                <a:lnTo>
                  <a:pt x="17045560" y="6692213"/>
                </a:lnTo>
                <a:lnTo>
                  <a:pt x="0" y="66922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76" t="-39211" r="-1197" b="-7606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9" name="TextBox 19"/>
          <p:cNvSpPr txBox="1"/>
          <p:nvPr/>
        </p:nvSpPr>
        <p:spPr>
          <a:xfrm>
            <a:off x="3887538" y="3249397"/>
            <a:ext cx="12894806" cy="1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3"/>
              </a:lnSpc>
            </a:pPr>
            <a:r>
              <a:rPr lang="en-US" sz="3056" spc="116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1. Qual era a estratégia de Paulo para enfrentar “batalhas”</a:t>
            </a:r>
          </a:p>
          <a:p>
            <a:pPr algn="l">
              <a:lnSpc>
                <a:spcPts val="3973"/>
              </a:lnSpc>
            </a:pPr>
            <a:r>
              <a:rPr lang="en-US" sz="3056" spc="116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espirituais em defesa da verdade de Deus (2Co 10:1-6),</a:t>
            </a:r>
          </a:p>
          <a:p>
            <a:pPr algn="l">
              <a:lnSpc>
                <a:spcPts val="3973"/>
              </a:lnSpc>
            </a:pPr>
            <a:r>
              <a:rPr lang="en-US" sz="3056" spc="116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 como aplicá-la à nossa vida?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87538" y="5810541"/>
            <a:ext cx="13015190" cy="1072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5"/>
              </a:lnSpc>
            </a:pPr>
            <a:r>
              <a:rPr lang="en-US" sz="3342" spc="130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2. Por que Paulo considerou necessário fazer uma lista e “gloriar-se” de tantos sofrimentos (2Co 11:16-33)?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87750" y="7761272"/>
            <a:ext cx="12894594" cy="1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3"/>
              </a:lnSpc>
            </a:pPr>
            <a:r>
              <a:rPr lang="en-US" sz="3056" spc="103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3. Por que é importante que os membros da igreja se</a:t>
            </a:r>
          </a:p>
          <a:p>
            <a:pPr algn="l">
              <a:lnSpc>
                <a:spcPts val="3973"/>
              </a:lnSpc>
            </a:pPr>
            <a:r>
              <a:rPr lang="en-US" sz="3056" spc="103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examinem para ver se realmente estão na fé (2Co 13:5)?</a:t>
            </a:r>
          </a:p>
          <a:p>
            <a:pPr algn="l">
              <a:lnSpc>
                <a:spcPts val="3973"/>
              </a:lnSpc>
            </a:pPr>
            <a:r>
              <a:rPr lang="en-US" sz="3056" spc="103">
                <a:solidFill>
                  <a:srgbClr val="1824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Que diferença isso faz?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10107" y="8835374"/>
            <a:ext cx="1304114" cy="1240538"/>
          </a:xfrm>
          <a:custGeom>
            <a:avLst/>
            <a:gdLst/>
            <a:ahLst/>
            <a:cxnLst/>
            <a:rect l="l" t="t" r="r" b="b"/>
            <a:pathLst>
              <a:path w="1304114" h="1240538">
                <a:moveTo>
                  <a:pt x="0" y="0"/>
                </a:moveTo>
                <a:lnTo>
                  <a:pt x="1304113" y="0"/>
                </a:lnTo>
                <a:lnTo>
                  <a:pt x="1304113" y="1240538"/>
                </a:lnTo>
                <a:lnTo>
                  <a:pt x="0" y="1240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5359128" y="8836878"/>
            <a:ext cx="1237531" cy="1237531"/>
          </a:xfrm>
          <a:custGeom>
            <a:avLst/>
            <a:gdLst/>
            <a:ahLst/>
            <a:cxnLst/>
            <a:rect l="l" t="t" r="r" b="b"/>
            <a:pathLst>
              <a:path w="1237531" h="1237531">
                <a:moveTo>
                  <a:pt x="0" y="0"/>
                </a:moveTo>
                <a:lnTo>
                  <a:pt x="1237530" y="0"/>
                </a:lnTo>
                <a:lnTo>
                  <a:pt x="1237530" y="1237530"/>
                </a:lnTo>
                <a:lnTo>
                  <a:pt x="0" y="123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8527669" y="8836878"/>
            <a:ext cx="1299245" cy="1237531"/>
          </a:xfrm>
          <a:custGeom>
            <a:avLst/>
            <a:gdLst/>
            <a:ahLst/>
            <a:cxnLst/>
            <a:rect l="l" t="t" r="r" b="b"/>
            <a:pathLst>
              <a:path w="1299245" h="1237531">
                <a:moveTo>
                  <a:pt x="0" y="0"/>
                </a:moveTo>
                <a:lnTo>
                  <a:pt x="1299245" y="0"/>
                </a:lnTo>
                <a:lnTo>
                  <a:pt x="1299245" y="1237530"/>
                </a:lnTo>
                <a:lnTo>
                  <a:pt x="0" y="123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0140362" y="8836878"/>
            <a:ext cx="1237531" cy="1237531"/>
          </a:xfrm>
          <a:custGeom>
            <a:avLst/>
            <a:gdLst/>
            <a:ahLst/>
            <a:cxnLst/>
            <a:rect l="l" t="t" r="r" b="b"/>
            <a:pathLst>
              <a:path w="1237531" h="1237531">
                <a:moveTo>
                  <a:pt x="0" y="0"/>
                </a:moveTo>
                <a:lnTo>
                  <a:pt x="1237531" y="0"/>
                </a:lnTo>
                <a:lnTo>
                  <a:pt x="1237531" y="1237530"/>
                </a:lnTo>
                <a:lnTo>
                  <a:pt x="0" y="123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1691342" y="8836878"/>
            <a:ext cx="1237531" cy="1237531"/>
          </a:xfrm>
          <a:custGeom>
            <a:avLst/>
            <a:gdLst/>
            <a:ahLst/>
            <a:cxnLst/>
            <a:rect l="l" t="t" r="r" b="b"/>
            <a:pathLst>
              <a:path w="1237531" h="1237531">
                <a:moveTo>
                  <a:pt x="0" y="0"/>
                </a:moveTo>
                <a:lnTo>
                  <a:pt x="1237530" y="0"/>
                </a:lnTo>
                <a:lnTo>
                  <a:pt x="1237530" y="1237530"/>
                </a:lnTo>
                <a:lnTo>
                  <a:pt x="0" y="123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-209943" y="-183095"/>
            <a:ext cx="18707886" cy="5720629"/>
            <a:chOff x="0" y="0"/>
            <a:chExt cx="24943848" cy="7627506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4943848" cy="7627506"/>
              <a:chOff x="0" y="0"/>
              <a:chExt cx="4350738" cy="1330399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50738" cy="1330399"/>
              </a:xfrm>
              <a:custGeom>
                <a:avLst/>
                <a:gdLst/>
                <a:ahLst/>
                <a:cxnLst/>
                <a:rect l="l" t="t" r="r" b="b"/>
                <a:pathLst>
                  <a:path w="4350738" h="1330399">
                    <a:moveTo>
                      <a:pt x="0" y="0"/>
                    </a:moveTo>
                    <a:lnTo>
                      <a:pt x="4350738" y="0"/>
                    </a:lnTo>
                    <a:lnTo>
                      <a:pt x="4350738" y="1330399"/>
                    </a:lnTo>
                    <a:lnTo>
                      <a:pt x="0" y="1330399"/>
                    </a:lnTo>
                    <a:close/>
                  </a:path>
                </a:pathLst>
              </a:custGeom>
              <a:solidFill>
                <a:srgbClr val="E8EBED"/>
              </a:solid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10234377" y="438824"/>
              <a:ext cx="4475095" cy="3753486"/>
            </a:xfrm>
            <a:custGeom>
              <a:avLst/>
              <a:gdLst/>
              <a:ahLst/>
              <a:cxnLst/>
              <a:rect l="l" t="t" r="r" b="b"/>
              <a:pathLst>
                <a:path w="4475095" h="3753486">
                  <a:moveTo>
                    <a:pt x="0" y="0"/>
                  </a:moveTo>
                  <a:lnTo>
                    <a:pt x="4475094" y="0"/>
                  </a:lnTo>
                  <a:lnTo>
                    <a:pt x="4475094" y="3753486"/>
                  </a:lnTo>
                  <a:lnTo>
                    <a:pt x="0" y="37534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166919" y="562297"/>
              <a:ext cx="1812971" cy="2816896"/>
            </a:xfrm>
            <a:custGeom>
              <a:avLst/>
              <a:gdLst/>
              <a:ahLst/>
              <a:cxnLst/>
              <a:rect l="l" t="t" r="r" b="b"/>
              <a:pathLst>
                <a:path w="1812971" h="2816896">
                  <a:moveTo>
                    <a:pt x="0" y="0"/>
                  </a:moveTo>
                  <a:lnTo>
                    <a:pt x="1812971" y="0"/>
                  </a:lnTo>
                  <a:lnTo>
                    <a:pt x="1812971" y="2816897"/>
                  </a:lnTo>
                  <a:lnTo>
                    <a:pt x="0" y="2816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0888" t="-4255" r="-95360" b="-28675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985591" y="984815"/>
              <a:ext cx="880116" cy="2012038"/>
            </a:xfrm>
            <a:custGeom>
              <a:avLst/>
              <a:gdLst/>
              <a:ahLst/>
              <a:cxnLst/>
              <a:rect l="l" t="t" r="r" b="b"/>
              <a:pathLst>
                <a:path w="880116" h="2012038">
                  <a:moveTo>
                    <a:pt x="0" y="0"/>
                  </a:moveTo>
                  <a:lnTo>
                    <a:pt x="880115" y="0"/>
                  </a:lnTo>
                  <a:lnTo>
                    <a:pt x="880115" y="2012038"/>
                  </a:lnTo>
                  <a:lnTo>
                    <a:pt x="0" y="2012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11466" t="-26958" r="-95787" b="-5914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086600" y="419701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TextBox 14"/>
          <p:cNvSpPr txBox="1"/>
          <p:nvPr/>
        </p:nvSpPr>
        <p:spPr>
          <a:xfrm>
            <a:off x="2395846" y="2995675"/>
            <a:ext cx="13620344" cy="910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 spc="132">
                <a:solidFill>
                  <a:srgbClr val="3A3A3A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SIGA AS NOSSAS REDES SOCIAIS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PresentationFormat>Personalizar</PresentationFormat>
  <Paragraphs>119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League Spartan</vt:lpstr>
      <vt:lpstr>Poppins Bold</vt:lpstr>
      <vt:lpstr>Open Sans Extra Bold</vt:lpstr>
      <vt:lpstr>Advent Sans</vt:lpstr>
      <vt:lpstr>Arial</vt:lpstr>
      <vt:lpstr>Peace Sans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Lição 12 (3º TRI 2026)</dc:title>
  <dc:creator>Neemias Informatica Lima</dc:creator>
  <cp:lastModifiedBy>Neemias Informatica Lima</cp:lastModifiedBy>
  <cp:revision>1</cp:revision>
  <dcterms:created xsi:type="dcterms:W3CDTF">2006-08-16T00:00:00Z</dcterms:created>
  <dcterms:modified xsi:type="dcterms:W3CDTF">2026-09-18T18:28:45Z</dcterms:modified>
  <dc:identifier>DAHUy-FjieI</dc:identifier>
</cp:coreProperties>
</file>