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11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7" r:id="rId9"/>
    <p:sldId id="264" r:id="rId10"/>
  </p:sldIdLst>
  <p:sldSz cx="18288000" cy="10287000"/>
  <p:notesSz cx="18288000" cy="10287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72" y="1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eemias Informatica Lima" userId="b77af7bd85500281" providerId="LiveId" clId="{7D1CC9F5-6E0A-41F8-B5B9-DE5264088EBB}"/>
    <pc:docChg chg="undo redo custSel addSld delSld modSld sldOrd">
      <pc:chgData name="Neemias Informatica Lima" userId="b77af7bd85500281" providerId="LiveId" clId="{7D1CC9F5-6E0A-41F8-B5B9-DE5264088EBB}" dt="2026-09-11T13:46:56.670" v="1030" actId="26606"/>
      <pc:docMkLst>
        <pc:docMk/>
      </pc:docMkLst>
      <pc:sldChg chg="addSp delSp modSp mod setBg setFolMasterObjs">
        <pc:chgData name="Neemias Informatica Lima" userId="b77af7bd85500281" providerId="LiveId" clId="{7D1CC9F5-6E0A-41F8-B5B9-DE5264088EBB}" dt="2026-09-11T13:46:56.670" v="1030" actId="26606"/>
        <pc:sldMkLst>
          <pc:docMk/>
          <pc:sldMk cId="0" sldId="256"/>
        </pc:sldMkLst>
        <pc:spChg chg="ord">
          <ac:chgData name="Neemias Informatica Lima" userId="b77af7bd85500281" providerId="LiveId" clId="{7D1CC9F5-6E0A-41F8-B5B9-DE5264088EBB}" dt="2026-09-11T13:46:56.670" v="1030" actId="26606"/>
          <ac:spMkLst>
            <pc:docMk/>
            <pc:sldMk cId="0" sldId="256"/>
            <ac:spMk id="5" creationId="{EEA39C12-4BC0-93D3-B132-166EE5BDD53B}"/>
          </ac:spMkLst>
        </pc:spChg>
        <pc:spChg chg="add del">
          <ac:chgData name="Neemias Informatica Lima" userId="b77af7bd85500281" providerId="LiveId" clId="{7D1CC9F5-6E0A-41F8-B5B9-DE5264088EBB}" dt="2026-09-11T13:46:56.670" v="1030" actId="26606"/>
          <ac:spMkLst>
            <pc:docMk/>
            <pc:sldMk cId="0" sldId="256"/>
            <ac:spMk id="265" creationId="{4ED2C424-5870-46BF-B77E-0C113783BCC5}"/>
          </ac:spMkLst>
        </pc:spChg>
        <pc:spChg chg="add del">
          <ac:chgData name="Neemias Informatica Lima" userId="b77af7bd85500281" providerId="LiveId" clId="{7D1CC9F5-6E0A-41F8-B5B9-DE5264088EBB}" dt="2026-09-11T13:46:56.670" v="1030" actId="26606"/>
          <ac:spMkLst>
            <pc:docMk/>
            <pc:sldMk cId="0" sldId="256"/>
            <ac:spMk id="267" creationId="{44B75501-2C4C-44D8-A541-FA33D7EF15D5}"/>
          </ac:spMkLst>
        </pc:spChg>
        <pc:spChg chg="add">
          <ac:chgData name="Neemias Informatica Lima" userId="b77af7bd85500281" providerId="LiveId" clId="{7D1CC9F5-6E0A-41F8-B5B9-DE5264088EBB}" dt="2026-09-11T13:46:56.670" v="1030" actId="26606"/>
          <ac:spMkLst>
            <pc:docMk/>
            <pc:sldMk cId="0" sldId="256"/>
            <ac:spMk id="279" creationId="{9AE0D413-3E66-4B0D-8FF6-E844E6B0E7B5}"/>
          </ac:spMkLst>
        </pc:spChg>
        <pc:spChg chg="add">
          <ac:chgData name="Neemias Informatica Lima" userId="b77af7bd85500281" providerId="LiveId" clId="{7D1CC9F5-6E0A-41F8-B5B9-DE5264088EBB}" dt="2026-09-11T13:46:56.670" v="1030" actId="26606"/>
          <ac:spMkLst>
            <pc:docMk/>
            <pc:sldMk cId="0" sldId="256"/>
            <ac:spMk id="281" creationId="{B6833AB9-605B-4FCD-AEA3-0556375B66F8}"/>
          </ac:spMkLst>
        </pc:spChg>
        <pc:grpChg chg="add del">
          <ac:chgData name="Neemias Informatica Lima" userId="b77af7bd85500281" providerId="LiveId" clId="{7D1CC9F5-6E0A-41F8-B5B9-DE5264088EBB}" dt="2026-09-11T13:46:56.670" v="1030" actId="26606"/>
          <ac:grpSpMkLst>
            <pc:docMk/>
            <pc:sldMk cId="0" sldId="256"/>
            <ac:grpSpMk id="260" creationId="{42AB5EEF-5DB7-47EA-BB55-DC7DAC8A6870}"/>
          </ac:grpSpMkLst>
        </pc:grpChg>
        <pc:grpChg chg="add">
          <ac:chgData name="Neemias Informatica Lima" userId="b77af7bd85500281" providerId="LiveId" clId="{7D1CC9F5-6E0A-41F8-B5B9-DE5264088EBB}" dt="2026-09-11T13:46:56.670" v="1030" actId="26606"/>
          <ac:grpSpMkLst>
            <pc:docMk/>
            <pc:sldMk cId="0" sldId="256"/>
            <ac:grpSpMk id="274" creationId="{42AB5EEF-5DB7-47EA-BB55-DC7DAC8A6870}"/>
          </ac:grpSpMkLst>
        </pc:grpChg>
        <pc:picChg chg="add del mod">
          <ac:chgData name="Neemias Informatica Lima" userId="b77af7bd85500281" providerId="LiveId" clId="{7D1CC9F5-6E0A-41F8-B5B9-DE5264088EBB}" dt="2026-09-11T13:42:17.241" v="1002" actId="478"/>
          <ac:picMkLst>
            <pc:docMk/>
            <pc:sldMk cId="0" sldId="256"/>
            <ac:picMk id="3" creationId="{663C345A-A696-E183-57AA-06CF2FD1EABE}"/>
          </ac:picMkLst>
        </pc:picChg>
        <pc:picChg chg="add del mod">
          <ac:chgData name="Neemias Informatica Lima" userId="b77af7bd85500281" providerId="LiveId" clId="{7D1CC9F5-6E0A-41F8-B5B9-DE5264088EBB}" dt="2026-09-11T13:46:45.678" v="1028" actId="478"/>
          <ac:picMkLst>
            <pc:docMk/>
            <pc:sldMk cId="0" sldId="256"/>
            <ac:picMk id="4" creationId="{D94809B8-E5F8-1BAC-696C-A84BCAE5DEB4}"/>
          </ac:picMkLst>
        </pc:picChg>
        <pc:picChg chg="add mod">
          <ac:chgData name="Neemias Informatica Lima" userId="b77af7bd85500281" providerId="LiveId" clId="{7D1CC9F5-6E0A-41F8-B5B9-DE5264088EBB}" dt="2026-09-11T13:46:56.670" v="1030" actId="26606"/>
          <ac:picMkLst>
            <pc:docMk/>
            <pc:sldMk cId="0" sldId="256"/>
            <ac:picMk id="7" creationId="{699A5FA4-3AF6-D910-6152-63AB6E1F0A09}"/>
          </ac:picMkLst>
        </pc:picChg>
        <pc:picChg chg="add del">
          <ac:chgData name="Neemias Informatica Lima" userId="b77af7bd85500281" providerId="LiveId" clId="{7D1CC9F5-6E0A-41F8-B5B9-DE5264088EBB}" dt="2026-09-11T13:46:56.670" v="1030" actId="26606"/>
          <ac:picMkLst>
            <pc:docMk/>
            <pc:sldMk cId="0" sldId="256"/>
            <ac:picMk id="258" creationId="{F770B4CD-535A-4FF2-B700-8C40F0031E93}"/>
          </ac:picMkLst>
        </pc:picChg>
        <pc:picChg chg="add">
          <ac:chgData name="Neemias Informatica Lima" userId="b77af7bd85500281" providerId="LiveId" clId="{7D1CC9F5-6E0A-41F8-B5B9-DE5264088EBB}" dt="2026-09-11T13:46:56.670" v="1030" actId="26606"/>
          <ac:picMkLst>
            <pc:docMk/>
            <pc:sldMk cId="0" sldId="256"/>
            <ac:picMk id="272" creationId="{F770B4CD-535A-4FF2-B700-8C40F0031E93}"/>
          </ac:picMkLst>
        </pc:picChg>
      </pc:sldChg>
      <pc:sldChg chg="addSp delSp modSp mod">
        <pc:chgData name="Neemias Informatica Lima" userId="b77af7bd85500281" providerId="LiveId" clId="{7D1CC9F5-6E0A-41F8-B5B9-DE5264088EBB}" dt="2026-09-11T13:42:30.444" v="1005" actId="14100"/>
        <pc:sldMkLst>
          <pc:docMk/>
          <pc:sldMk cId="0" sldId="258"/>
        </pc:sldMkLst>
        <pc:picChg chg="add del mod">
          <ac:chgData name="Neemias Informatica Lima" userId="b77af7bd85500281" providerId="LiveId" clId="{7D1CC9F5-6E0A-41F8-B5B9-DE5264088EBB}" dt="2026-09-11T13:42:19.973" v="1003" actId="478"/>
          <ac:picMkLst>
            <pc:docMk/>
            <pc:sldMk cId="0" sldId="258"/>
            <ac:picMk id="3" creationId="{1B75BD2D-EFAF-6557-9380-BA0FB1839570}"/>
          </ac:picMkLst>
        </pc:picChg>
        <pc:picChg chg="add mod">
          <ac:chgData name="Neemias Informatica Lima" userId="b77af7bd85500281" providerId="LiveId" clId="{7D1CC9F5-6E0A-41F8-B5B9-DE5264088EBB}" dt="2026-09-11T13:42:30.444" v="1005" actId="14100"/>
          <ac:picMkLst>
            <pc:docMk/>
            <pc:sldMk cId="0" sldId="258"/>
            <ac:picMk id="4" creationId="{38163B45-D6B9-2862-C574-2BD6879172F2}"/>
          </ac:picMkLst>
        </pc:picChg>
      </pc:sldChg>
      <pc:sldChg chg="addSp delSp modSp add del mod">
        <pc:chgData name="Neemias Informatica Lima" userId="b77af7bd85500281" providerId="LiveId" clId="{7D1CC9F5-6E0A-41F8-B5B9-DE5264088EBB}" dt="2026-09-11T13:44:09.713" v="1025" actId="22"/>
        <pc:sldMkLst>
          <pc:docMk/>
          <pc:sldMk cId="0" sldId="259"/>
        </pc:sldMkLst>
        <pc:picChg chg="add">
          <ac:chgData name="Neemias Informatica Lima" userId="b77af7bd85500281" providerId="LiveId" clId="{7D1CC9F5-6E0A-41F8-B5B9-DE5264088EBB}" dt="2026-09-11T13:44:09.713" v="1025" actId="22"/>
          <ac:picMkLst>
            <pc:docMk/>
            <pc:sldMk cId="0" sldId="259"/>
            <ac:picMk id="3" creationId="{3605B084-DDA5-D428-DF22-D80141963BB3}"/>
          </ac:picMkLst>
        </pc:picChg>
        <pc:picChg chg="add del mod">
          <ac:chgData name="Neemias Informatica Lima" userId="b77af7bd85500281" providerId="LiveId" clId="{7D1CC9F5-6E0A-41F8-B5B9-DE5264088EBB}" dt="2026-09-11T13:42:32.783" v="1006" actId="478"/>
          <ac:picMkLst>
            <pc:docMk/>
            <pc:sldMk cId="0" sldId="259"/>
            <ac:picMk id="4" creationId="{CC2EAE81-938A-E1A0-BA01-D60DE0F0D243}"/>
          </ac:picMkLst>
        </pc:picChg>
      </pc:sldChg>
      <pc:sldChg chg="addSp delSp modSp mod">
        <pc:chgData name="Neemias Informatica Lima" userId="b77af7bd85500281" providerId="LiveId" clId="{7D1CC9F5-6E0A-41F8-B5B9-DE5264088EBB}" dt="2026-09-11T13:44:01.969" v="1024" actId="14100"/>
        <pc:sldMkLst>
          <pc:docMk/>
          <pc:sldMk cId="0" sldId="260"/>
        </pc:sldMkLst>
        <pc:picChg chg="add mod">
          <ac:chgData name="Neemias Informatica Lima" userId="b77af7bd85500281" providerId="LiveId" clId="{7D1CC9F5-6E0A-41F8-B5B9-DE5264088EBB}" dt="2026-09-11T13:44:01.969" v="1024" actId="14100"/>
          <ac:picMkLst>
            <pc:docMk/>
            <pc:sldMk cId="0" sldId="260"/>
            <ac:picMk id="5" creationId="{0239A7F9-3ED3-75BC-97DF-F985F9D82E87}"/>
          </ac:picMkLst>
        </pc:picChg>
        <pc:picChg chg="add del mod">
          <ac:chgData name="Neemias Informatica Lima" userId="b77af7bd85500281" providerId="LiveId" clId="{7D1CC9F5-6E0A-41F8-B5B9-DE5264088EBB}" dt="2026-09-11T13:42:34.241" v="1007" actId="478"/>
          <ac:picMkLst>
            <pc:docMk/>
            <pc:sldMk cId="0" sldId="260"/>
            <ac:picMk id="6" creationId="{ED1B3EC9-7118-842A-7EAF-9D5560D5926E}"/>
          </ac:picMkLst>
        </pc:picChg>
      </pc:sldChg>
      <pc:sldChg chg="addSp delSp modSp add del mod">
        <pc:chgData name="Neemias Informatica Lima" userId="b77af7bd85500281" providerId="LiveId" clId="{7D1CC9F5-6E0A-41F8-B5B9-DE5264088EBB}" dt="2026-09-11T13:43:51.433" v="1022" actId="14100"/>
        <pc:sldMkLst>
          <pc:docMk/>
          <pc:sldMk cId="0" sldId="261"/>
        </pc:sldMkLst>
        <pc:picChg chg="add mod">
          <ac:chgData name="Neemias Informatica Lima" userId="b77af7bd85500281" providerId="LiveId" clId="{7D1CC9F5-6E0A-41F8-B5B9-DE5264088EBB}" dt="2026-09-11T13:43:51.433" v="1022" actId="14100"/>
          <ac:picMkLst>
            <pc:docMk/>
            <pc:sldMk cId="0" sldId="261"/>
            <ac:picMk id="3" creationId="{3F6E328C-E9E8-09F8-D591-92AC38F6A98A}"/>
          </ac:picMkLst>
        </pc:picChg>
        <pc:picChg chg="add del mod">
          <ac:chgData name="Neemias Informatica Lima" userId="b77af7bd85500281" providerId="LiveId" clId="{7D1CC9F5-6E0A-41F8-B5B9-DE5264088EBB}" dt="2026-09-11T13:42:35.479" v="1008" actId="478"/>
          <ac:picMkLst>
            <pc:docMk/>
            <pc:sldMk cId="0" sldId="261"/>
            <ac:picMk id="4" creationId="{DE93D103-8BD9-2227-8B3B-9DA88A93C3C9}"/>
          </ac:picMkLst>
        </pc:picChg>
      </pc:sldChg>
      <pc:sldChg chg="addSp delSp modSp mod">
        <pc:chgData name="Neemias Informatica Lima" userId="b77af7bd85500281" providerId="LiveId" clId="{7D1CC9F5-6E0A-41F8-B5B9-DE5264088EBB}" dt="2026-09-11T13:43:39.913" v="1020" actId="14100"/>
        <pc:sldMkLst>
          <pc:docMk/>
          <pc:sldMk cId="0" sldId="262"/>
        </pc:sldMkLst>
        <pc:picChg chg="add del mod">
          <ac:chgData name="Neemias Informatica Lima" userId="b77af7bd85500281" providerId="LiveId" clId="{7D1CC9F5-6E0A-41F8-B5B9-DE5264088EBB}" dt="2026-09-11T13:42:37.167" v="1009" actId="478"/>
          <ac:picMkLst>
            <pc:docMk/>
            <pc:sldMk cId="0" sldId="262"/>
            <ac:picMk id="3" creationId="{3FCF80A0-5276-06C3-C1F2-CD3AF9878715}"/>
          </ac:picMkLst>
        </pc:picChg>
        <pc:picChg chg="add mod">
          <ac:chgData name="Neemias Informatica Lima" userId="b77af7bd85500281" providerId="LiveId" clId="{7D1CC9F5-6E0A-41F8-B5B9-DE5264088EBB}" dt="2026-09-11T13:43:39.913" v="1020" actId="14100"/>
          <ac:picMkLst>
            <pc:docMk/>
            <pc:sldMk cId="0" sldId="262"/>
            <ac:picMk id="4" creationId="{6DFC63BE-485E-1503-9776-C4F1F5E34181}"/>
          </ac:picMkLst>
        </pc:picChg>
      </pc:sldChg>
      <pc:sldChg chg="addSp delSp modSp add del mod">
        <pc:chgData name="Neemias Informatica Lima" userId="b77af7bd85500281" providerId="LiveId" clId="{7D1CC9F5-6E0A-41F8-B5B9-DE5264088EBB}" dt="2026-09-11T13:43:31.850" v="1018" actId="14100"/>
        <pc:sldMkLst>
          <pc:docMk/>
          <pc:sldMk cId="0" sldId="263"/>
        </pc:sldMkLst>
        <pc:picChg chg="add mod">
          <ac:chgData name="Neemias Informatica Lima" userId="b77af7bd85500281" providerId="LiveId" clId="{7D1CC9F5-6E0A-41F8-B5B9-DE5264088EBB}" dt="2026-09-11T13:43:31.850" v="1018" actId="14100"/>
          <ac:picMkLst>
            <pc:docMk/>
            <pc:sldMk cId="0" sldId="263"/>
            <ac:picMk id="4" creationId="{F98337F8-EC46-4ABF-DAB0-E3BF34A4EC85}"/>
          </ac:picMkLst>
        </pc:picChg>
        <pc:picChg chg="add del mod">
          <ac:chgData name="Neemias Informatica Lima" userId="b77af7bd85500281" providerId="LiveId" clId="{7D1CC9F5-6E0A-41F8-B5B9-DE5264088EBB}" dt="2026-09-11T13:42:38.579" v="1010" actId="478"/>
          <ac:picMkLst>
            <pc:docMk/>
            <pc:sldMk cId="0" sldId="263"/>
            <ac:picMk id="5" creationId="{F18E1697-FA30-13A3-925B-EB6A82A9317A}"/>
          </ac:picMkLst>
        </pc:picChg>
      </pc:sldChg>
      <pc:sldChg chg="addSp delSp modSp mod">
        <pc:chgData name="Neemias Informatica Lima" userId="b77af7bd85500281" providerId="LiveId" clId="{7D1CC9F5-6E0A-41F8-B5B9-DE5264088EBB}" dt="2026-09-11T13:43:08.850" v="1014" actId="14100"/>
        <pc:sldMkLst>
          <pc:docMk/>
          <pc:sldMk cId="3682231314" sldId="264"/>
        </pc:sldMkLst>
        <pc:picChg chg="add mod">
          <ac:chgData name="Neemias Informatica Lima" userId="b77af7bd85500281" providerId="LiveId" clId="{7D1CC9F5-6E0A-41F8-B5B9-DE5264088EBB}" dt="2026-09-11T13:43:08.850" v="1014" actId="14100"/>
          <ac:picMkLst>
            <pc:docMk/>
            <pc:sldMk cId="3682231314" sldId="264"/>
            <ac:picMk id="3" creationId="{D07E7FA6-368E-2B79-340F-225D229D5D4D}"/>
          </ac:picMkLst>
        </pc:picChg>
      </pc:sldChg>
      <pc:sldChg chg="addSp delSp modSp add del mod ord">
        <pc:chgData name="Neemias Informatica Lima" userId="b77af7bd85500281" providerId="LiveId" clId="{7D1CC9F5-6E0A-41F8-B5B9-DE5264088EBB}" dt="2026-09-11T13:43:20.164" v="1016" actId="14100"/>
        <pc:sldMkLst>
          <pc:docMk/>
          <pc:sldMk cId="4289170828" sldId="267"/>
        </pc:sldMkLst>
        <pc:picChg chg="add mod">
          <ac:chgData name="Neemias Informatica Lima" userId="b77af7bd85500281" providerId="LiveId" clId="{7D1CC9F5-6E0A-41F8-B5B9-DE5264088EBB}" dt="2026-09-11T13:43:20.164" v="1016" actId="14100"/>
          <ac:picMkLst>
            <pc:docMk/>
            <pc:sldMk cId="4289170828" sldId="267"/>
            <ac:picMk id="3" creationId="{4FA2803D-C6F2-4DD9-8564-2E37E2047E12}"/>
          </ac:picMkLst>
        </pc:picChg>
        <pc:picChg chg="add del mod">
          <ac:chgData name="Neemias Informatica Lima" userId="b77af7bd85500281" providerId="LiveId" clId="{7D1CC9F5-6E0A-41F8-B5B9-DE5264088EBB}" dt="2026-09-11T13:42:40.069" v="1011" actId="478"/>
          <ac:picMkLst>
            <pc:docMk/>
            <pc:sldMk cId="4289170828" sldId="267"/>
            <ac:picMk id="4" creationId="{EB1D71F5-0B4C-0665-A68D-7BA4FDF0AFC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23813" y="1"/>
            <a:ext cx="17525715" cy="9882188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1" y="6423386"/>
            <a:ext cx="16993886" cy="3043268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1" y="1"/>
            <a:ext cx="13079369" cy="685316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242700" y="439976"/>
            <a:ext cx="17050674" cy="8627706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1336802" y="993984"/>
            <a:ext cx="14632781" cy="4149792"/>
          </a:xfrm>
        </p:spPr>
        <p:txBody>
          <a:bodyPr anchor="b">
            <a:normAutofit/>
          </a:bodyPr>
          <a:lstStyle>
            <a:lvl1pPr algn="r">
              <a:defRPr sz="1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1474594" y="5257814"/>
            <a:ext cx="14632781" cy="825500"/>
          </a:xfrm>
        </p:spPr>
        <p:txBody>
          <a:bodyPr anchor="t">
            <a:noAutofit/>
          </a:bodyPr>
          <a:lstStyle>
            <a:lvl1pPr marL="0" indent="0" algn="r">
              <a:buNone/>
              <a:defRPr sz="4200">
                <a:solidFill>
                  <a:schemeClr val="bg1">
                    <a:lumMod val="50000"/>
                  </a:schemeClr>
                </a:solidFill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7422812" y="6867695"/>
            <a:ext cx="9215480" cy="1744668"/>
          </a:xfrm>
        </p:spPr>
        <p:txBody>
          <a:bodyPr/>
          <a:lstStyle>
            <a:lvl1pPr algn="ctr">
              <a:defRPr sz="81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8340" y="7324536"/>
            <a:ext cx="6070859" cy="1793307"/>
          </a:xfrm>
        </p:spPr>
        <p:txBody>
          <a:bodyPr vert="horz" lIns="91440" tIns="45720" rIns="91440" bIns="45720" rtlCol="0" anchor="ctr"/>
          <a:lstStyle>
            <a:lvl1pPr algn="r">
              <a:defRPr lang="en-US" sz="8100" dirty="0"/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14777637" y="5748972"/>
            <a:ext cx="1360779" cy="747705"/>
          </a:xfrm>
        </p:spPr>
        <p:txBody>
          <a:bodyPr/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  <p:sp>
        <p:nvSpPr>
          <p:cNvPr id="25" name="5-Point Star 24"/>
          <p:cNvSpPr/>
          <p:nvPr/>
        </p:nvSpPr>
        <p:spPr>
          <a:xfrm rot="21420000">
            <a:off x="6332078" y="7667034"/>
            <a:ext cx="773079" cy="773079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35863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1028701" y="3095095"/>
            <a:ext cx="15592061" cy="496678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4027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2" y="1028701"/>
            <a:ext cx="15592061" cy="4790231"/>
          </a:xfrm>
        </p:spPr>
        <p:txBody>
          <a:bodyPr anchor="b">
            <a:normAutofit/>
          </a:bodyPr>
          <a:lstStyle>
            <a:lvl1pPr algn="l">
              <a:defRPr sz="81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2" y="5613401"/>
            <a:ext cx="15592061" cy="2459421"/>
          </a:xfrm>
        </p:spPr>
        <p:txBody>
          <a:bodyPr anchor="t">
            <a:normAutofit/>
          </a:bodyPr>
          <a:lstStyle>
            <a:lvl1pPr marL="0" indent="0" algn="l">
              <a:buNone/>
              <a:defRPr sz="3000">
                <a:solidFill>
                  <a:schemeClr val="bg1">
                    <a:lumMod val="50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02296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1028702" y="1028700"/>
            <a:ext cx="15595323" cy="173721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1028700" y="3095095"/>
            <a:ext cx="7633071" cy="4966784"/>
          </a:xfrm>
        </p:spPr>
        <p:txBody>
          <a:bodyPr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8990957" y="3095095"/>
            <a:ext cx="7629807" cy="4966784"/>
          </a:xfrm>
        </p:spPr>
        <p:txBody>
          <a:bodyPr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95059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1028702" y="1028700"/>
            <a:ext cx="15592061" cy="173721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7534" y="3095094"/>
            <a:ext cx="7284237" cy="1019991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3900" b="0">
                <a:solidFill>
                  <a:schemeClr val="accent1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1028703" y="4292600"/>
            <a:ext cx="7633068" cy="3769278"/>
          </a:xfrm>
        </p:spPr>
        <p:txBody>
          <a:bodyPr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327287" y="3095094"/>
            <a:ext cx="7296737" cy="1019991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3900" b="0">
                <a:solidFill>
                  <a:schemeClr val="accent1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8990954" y="4292600"/>
            <a:ext cx="7633070" cy="3769278"/>
          </a:xfrm>
        </p:spPr>
        <p:txBody>
          <a:bodyPr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3055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3844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4380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0465" y="1028700"/>
            <a:ext cx="6190290" cy="3034878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7569199" y="1028701"/>
            <a:ext cx="9051563" cy="703317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0464" y="4063579"/>
            <a:ext cx="6190292" cy="3998300"/>
          </a:xfrm>
        </p:spPr>
        <p:txBody>
          <a:bodyPr anchor="t">
            <a:normAutofit/>
          </a:bodyPr>
          <a:lstStyle>
            <a:lvl1pPr marL="0" indent="0" algn="ctr">
              <a:buNone/>
              <a:defRPr sz="27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18730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1028700"/>
            <a:ext cx="9517953" cy="3034878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223543" y="1"/>
            <a:ext cx="5397219" cy="7607300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8702" y="4063579"/>
            <a:ext cx="9517952" cy="3543722"/>
          </a:xfrm>
        </p:spPr>
        <p:txBody>
          <a:bodyPr anchor="t">
            <a:normAutofit/>
          </a:bodyPr>
          <a:lstStyle>
            <a:lvl1pPr marL="0" indent="0" algn="ctr">
              <a:buNone/>
              <a:defRPr sz="27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347893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6159499"/>
            <a:ext cx="15592062" cy="883269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8702" y="1028699"/>
            <a:ext cx="15588770" cy="4792355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8670" y="7054385"/>
            <a:ext cx="15592092" cy="1023708"/>
          </a:xfrm>
        </p:spPr>
        <p:txBody>
          <a:bodyPr anchor="t"/>
          <a:lstStyle>
            <a:lvl1pPr marL="0" indent="0" algn="l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21333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2" y="1028701"/>
            <a:ext cx="15595353" cy="4792355"/>
          </a:xfrm>
        </p:spPr>
        <p:txBody>
          <a:bodyPr anchor="ctr">
            <a:normAutofit/>
          </a:bodyPr>
          <a:lstStyle>
            <a:lvl1pPr algn="ctr">
              <a:defRPr sz="7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8669" y="6159500"/>
            <a:ext cx="15592094" cy="1910409"/>
          </a:xfrm>
        </p:spPr>
        <p:txBody>
          <a:bodyPr anchor="ctr">
            <a:normAutofit/>
          </a:bodyPr>
          <a:lstStyle>
            <a:lvl1pPr marL="0" indent="0" algn="ctr">
              <a:buNone/>
              <a:defRPr sz="27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07731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2598" y="1028700"/>
            <a:ext cx="14287530" cy="4375056"/>
          </a:xfrm>
        </p:spPr>
        <p:txBody>
          <a:bodyPr anchor="ctr">
            <a:normAutofit/>
          </a:bodyPr>
          <a:lstStyle>
            <a:lvl1pPr algn="ctr">
              <a:defRPr sz="7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2325396" y="5415048"/>
            <a:ext cx="13001934" cy="566652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8702" y="6159501"/>
            <a:ext cx="15595323" cy="1902378"/>
          </a:xfrm>
        </p:spPr>
        <p:txBody>
          <a:bodyPr anchor="ctr">
            <a:normAutofit/>
          </a:bodyPr>
          <a:lstStyle>
            <a:lvl1pPr marL="0" indent="0" algn="ctr">
              <a:buNone/>
              <a:defRPr sz="27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1028702" y="1338942"/>
            <a:ext cx="914400" cy="877164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12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709625" y="4384241"/>
            <a:ext cx="914400" cy="877164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12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533178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1" y="2585782"/>
            <a:ext cx="15592061" cy="3767753"/>
          </a:xfrm>
        </p:spPr>
        <p:txBody>
          <a:bodyPr anchor="b">
            <a:normAutofit/>
          </a:bodyPr>
          <a:lstStyle>
            <a:lvl1pPr algn="l">
              <a:defRPr sz="7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8701" y="6371202"/>
            <a:ext cx="15592061" cy="1710966"/>
          </a:xfrm>
        </p:spPr>
        <p:txBody>
          <a:bodyPr anchor="t">
            <a:normAutofit/>
          </a:bodyPr>
          <a:lstStyle>
            <a:lvl1pPr marL="0" indent="0" algn="l">
              <a:buNone/>
              <a:defRPr sz="27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128604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028703" y="1028701"/>
            <a:ext cx="15592059" cy="1727948"/>
          </a:xfrm>
        </p:spPr>
        <p:txBody>
          <a:bodyPr/>
          <a:lstStyle>
            <a:lvl1pPr algn="ctr"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028703" y="3095093"/>
            <a:ext cx="4965192" cy="864393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3600" b="0">
                <a:solidFill>
                  <a:schemeClr val="accent1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028703" y="3959487"/>
            <a:ext cx="4965192" cy="410239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51933" y="3095093"/>
            <a:ext cx="4965192" cy="864393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3600" b="0">
                <a:solidFill>
                  <a:schemeClr val="accent1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6351932" y="3959487"/>
            <a:ext cx="4965192" cy="410239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1655570" y="3095093"/>
            <a:ext cx="4965192" cy="864393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3600" b="0">
                <a:solidFill>
                  <a:schemeClr val="accent1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11655570" y="3959487"/>
            <a:ext cx="4965192" cy="410239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35077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 de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028702" y="1028701"/>
            <a:ext cx="15595323" cy="1727948"/>
          </a:xfrm>
        </p:spPr>
        <p:txBody>
          <a:bodyPr/>
          <a:lstStyle>
            <a:lvl1pPr algn="ctr"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037760" y="5719538"/>
            <a:ext cx="4965192" cy="864393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3300" b="0">
                <a:solidFill>
                  <a:schemeClr val="accent1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28670" y="3095093"/>
            <a:ext cx="4965192" cy="2305088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2400"/>
            </a:lvl1pPr>
            <a:lvl2pPr marL="685800" indent="0">
              <a:buNone/>
              <a:defRPr sz="2400"/>
            </a:lvl2pPr>
            <a:lvl3pPr marL="1371600" indent="0">
              <a:buNone/>
              <a:defRPr sz="2400"/>
            </a:lvl3pPr>
            <a:lvl4pPr marL="2057400" indent="0">
              <a:buNone/>
              <a:defRPr sz="2400"/>
            </a:lvl4pPr>
            <a:lvl5pPr marL="2743200" indent="0">
              <a:buNone/>
              <a:defRPr sz="2400"/>
            </a:lvl5pPr>
            <a:lvl6pPr marL="3429000" indent="0">
              <a:buNone/>
              <a:defRPr sz="2400"/>
            </a:lvl6pPr>
            <a:lvl7pPr marL="4114800" indent="0">
              <a:buNone/>
              <a:defRPr sz="2400"/>
            </a:lvl7pPr>
            <a:lvl8pPr marL="4800600" indent="0">
              <a:buNone/>
              <a:defRPr sz="2400"/>
            </a:lvl8pPr>
            <a:lvl9pPr marL="5486400" indent="0">
              <a:buNone/>
              <a:defRPr sz="24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037760" y="6583931"/>
            <a:ext cx="4965192" cy="1477949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56115" y="5719538"/>
            <a:ext cx="4965192" cy="864393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3300" b="0">
                <a:solidFill>
                  <a:schemeClr val="accent1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6353999" y="3095093"/>
            <a:ext cx="4965192" cy="230285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2400"/>
            </a:lvl1pPr>
            <a:lvl2pPr marL="685800" indent="0">
              <a:buNone/>
              <a:defRPr sz="2400"/>
            </a:lvl2pPr>
            <a:lvl3pPr marL="1371600" indent="0">
              <a:buNone/>
              <a:defRPr sz="2400"/>
            </a:lvl3pPr>
            <a:lvl4pPr marL="2057400" indent="0">
              <a:buNone/>
              <a:defRPr sz="2400"/>
            </a:lvl4pPr>
            <a:lvl5pPr marL="2743200" indent="0">
              <a:buNone/>
              <a:defRPr sz="2400"/>
            </a:lvl5pPr>
            <a:lvl6pPr marL="3429000" indent="0">
              <a:buNone/>
              <a:defRPr sz="2400"/>
            </a:lvl6pPr>
            <a:lvl7pPr marL="4114800" indent="0">
              <a:buNone/>
              <a:defRPr sz="2400"/>
            </a:lvl7pPr>
            <a:lvl8pPr marL="4800600" indent="0">
              <a:buNone/>
              <a:defRPr sz="2400"/>
            </a:lvl8pPr>
            <a:lvl9pPr marL="5486400" indent="0">
              <a:buNone/>
              <a:defRPr sz="24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6353999" y="6583929"/>
            <a:ext cx="4965192" cy="147795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1653416" y="5719538"/>
            <a:ext cx="4965192" cy="864393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3300" b="0">
                <a:solidFill>
                  <a:schemeClr val="accent1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11653228" y="3095091"/>
            <a:ext cx="4965192" cy="2305794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2400"/>
            </a:lvl1pPr>
            <a:lvl2pPr marL="685800" indent="0">
              <a:buNone/>
              <a:defRPr sz="2400"/>
            </a:lvl2pPr>
            <a:lvl3pPr marL="1371600" indent="0">
              <a:buNone/>
              <a:defRPr sz="2400"/>
            </a:lvl3pPr>
            <a:lvl4pPr marL="2057400" indent="0">
              <a:buNone/>
              <a:defRPr sz="2400"/>
            </a:lvl4pPr>
            <a:lvl5pPr marL="2743200" indent="0">
              <a:buNone/>
              <a:defRPr sz="2400"/>
            </a:lvl5pPr>
            <a:lvl6pPr marL="3429000" indent="0">
              <a:buNone/>
              <a:defRPr sz="2400"/>
            </a:lvl6pPr>
            <a:lvl7pPr marL="4114800" indent="0">
              <a:buNone/>
              <a:defRPr sz="2400"/>
            </a:lvl7pPr>
            <a:lvl8pPr marL="4800600" indent="0">
              <a:buNone/>
              <a:defRPr sz="2400"/>
            </a:lvl8pPr>
            <a:lvl9pPr marL="5486400" indent="0">
              <a:buNone/>
              <a:defRPr sz="24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11653228" y="6583926"/>
            <a:ext cx="4965192" cy="1477953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10623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1028701" y="3095094"/>
            <a:ext cx="15592061" cy="4966785"/>
          </a:xfrm>
        </p:spPr>
        <p:txBody>
          <a:bodyPr vert="eaVert"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2679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223793" y="1028701"/>
            <a:ext cx="3396969" cy="7033178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1028701" y="1028701"/>
            <a:ext cx="11856647" cy="7033178"/>
          </a:xfrm>
        </p:spPr>
        <p:txBody>
          <a:bodyPr vert="eaVert"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6161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17320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38096" y="1"/>
            <a:ext cx="18008025" cy="9966122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8702" y="1028701"/>
            <a:ext cx="15595323" cy="17279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1" y="3095095"/>
            <a:ext cx="15595325" cy="49667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47125" y="8636001"/>
            <a:ext cx="5676900" cy="7477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8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28702" y="8636001"/>
            <a:ext cx="8249579" cy="7477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8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30682" y="8636001"/>
            <a:ext cx="1360779" cy="7477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8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455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  <p:sldLayoutId id="2147483728" r:id="rId17"/>
    <p:sldLayoutId id="2147483729" r:id="rId18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81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120000"/>
        </a:lnSpc>
        <a:spcBef>
          <a:spcPts val="1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3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120000"/>
        </a:lnSpc>
        <a:spcBef>
          <a:spcPts val="75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7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120000"/>
        </a:lnSpc>
        <a:spcBef>
          <a:spcPts val="75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120000"/>
        </a:lnSpc>
        <a:spcBef>
          <a:spcPts val="75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1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120000"/>
        </a:lnSpc>
        <a:spcBef>
          <a:spcPts val="75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1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120000"/>
        </a:lnSpc>
        <a:spcBef>
          <a:spcPts val="75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1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120000"/>
        </a:lnSpc>
        <a:spcBef>
          <a:spcPts val="75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1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120000"/>
        </a:lnSpc>
        <a:spcBef>
          <a:spcPts val="75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1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120000"/>
        </a:lnSpc>
        <a:spcBef>
          <a:spcPts val="75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1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48000"/>
                <a:satMod val="110000"/>
                <a:lumMod val="40000"/>
              </a:schemeClr>
              <a:schemeClr val="bg2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" name="Picture 271">
            <a:extLst>
              <a:ext uri="{FF2B5EF4-FFF2-40B4-BE49-F238E27FC236}">
                <a16:creationId xmlns:a16="http://schemas.microsoft.com/office/drawing/2014/main" id="{F770B4CD-535A-4FF2-B700-8C40F0031E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274" name="Group 273">
            <a:extLst>
              <a:ext uri="{FF2B5EF4-FFF2-40B4-BE49-F238E27FC236}">
                <a16:creationId xmlns:a16="http://schemas.microsoft.com/office/drawing/2014/main" id="{42AB5EEF-5DB7-47EA-BB55-DC7DAC8A6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8095" y="0"/>
            <a:ext cx="18008024" cy="9966121"/>
            <a:chOff x="-25397" y="0"/>
            <a:chExt cx="12005350" cy="6644081"/>
          </a:xfrm>
        </p:grpSpPr>
        <p:sp useBgFill="1">
          <p:nvSpPr>
            <p:cNvPr id="275" name="Rectangle 274">
              <a:extLst>
                <a:ext uri="{FF2B5EF4-FFF2-40B4-BE49-F238E27FC236}">
                  <a16:creationId xmlns:a16="http://schemas.microsoft.com/office/drawing/2014/main" id="{2D031218-C353-46BE-8BA0-03B929089E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276" name="Freeform 11">
              <a:extLst>
                <a:ext uri="{FF2B5EF4-FFF2-40B4-BE49-F238E27FC236}">
                  <a16:creationId xmlns:a16="http://schemas.microsoft.com/office/drawing/2014/main" id="{63018239-79C0-4159-AE08-A6113D9AD9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277" name="Rectangle 276">
              <a:extLst>
                <a:ext uri="{FF2B5EF4-FFF2-40B4-BE49-F238E27FC236}">
                  <a16:creationId xmlns:a16="http://schemas.microsoft.com/office/drawing/2014/main" id="{A68094AE-62A3-4DD8-B617-758BE447B7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</p:grpSp>
      <p:sp useBgFill="1">
        <p:nvSpPr>
          <p:cNvPr id="279" name="Rectangle 278">
            <a:extLst>
              <a:ext uri="{FF2B5EF4-FFF2-40B4-BE49-F238E27FC236}">
                <a16:creationId xmlns:a16="http://schemas.microsoft.com/office/drawing/2014/main" id="{9AE0D413-3E66-4B0D-8FF6-E844E6B0E7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281" name="Rectangle 280">
            <a:extLst>
              <a:ext uri="{FF2B5EF4-FFF2-40B4-BE49-F238E27FC236}">
                <a16:creationId xmlns:a16="http://schemas.microsoft.com/office/drawing/2014/main" id="{B6833AB9-605B-4FCD-AEA3-0556375B66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80000">
            <a:off x="1223010" y="1025106"/>
            <a:ext cx="15841980" cy="8106156"/>
          </a:xfrm>
          <a:prstGeom prst="rect">
            <a:avLst/>
          </a:prstGeom>
          <a:solidFill>
            <a:srgbClr val="FFFFFF"/>
          </a:solidFill>
          <a:ln w="57150" cmpd="thinThick">
            <a:noFill/>
            <a:miter lim="800000"/>
          </a:ln>
          <a:effectLst>
            <a:outerShdw blurRad="2667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699A5FA4-3AF6-D910-6152-63AB6E1F0A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480000">
            <a:off x="4473024" y="1504887"/>
            <a:ext cx="9341952" cy="7146594"/>
          </a:xfrm>
          <a:prstGeom prst="rect">
            <a:avLst/>
          </a:prstGeom>
        </p:spPr>
      </p:pic>
      <p:sp>
        <p:nvSpPr>
          <p:cNvPr id="5" name="AutoShape 6">
            <a:extLst>
              <a:ext uri="{FF2B5EF4-FFF2-40B4-BE49-F238E27FC236}">
                <a16:creationId xmlns:a16="http://schemas.microsoft.com/office/drawing/2014/main" id="{EEA39C12-4BC0-93D3-B132-166EE5BDD5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991600" y="4991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38163B45-D6B9-2862-C574-2BD6879172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605B084-DDA5-D428-DF22-D80141963B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171450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33543" y="8342376"/>
            <a:ext cx="390143" cy="60655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867776" y="8361636"/>
            <a:ext cx="1270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50" dirty="0">
                <a:latin typeface="Georgia"/>
                <a:cs typeface="Georgia"/>
              </a:rPr>
              <a:t>.</a:t>
            </a:r>
            <a:endParaRPr sz="3000">
              <a:latin typeface="Georgia"/>
              <a:cs typeface="Georgia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0239A7F9-3ED3-75BC-97DF-F985F9D82E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F6E328C-E9E8-09F8-D591-92AC38F6A9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6DFC63BE-485E-1503-9776-C4F1F5E34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67761" y="781130"/>
            <a:ext cx="1393825" cy="2406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265" dirty="0">
                <a:solidFill>
                  <a:srgbClr val="FFFFFF"/>
                </a:solidFill>
                <a:latin typeface="Arial"/>
                <a:cs typeface="Arial"/>
              </a:rPr>
              <a:t>Paulo</a:t>
            </a:r>
            <a:r>
              <a:rPr sz="14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spc="220" dirty="0">
                <a:solidFill>
                  <a:srgbClr val="FFFFFF"/>
                </a:solidFill>
                <a:latin typeface="Arial"/>
                <a:cs typeface="Arial"/>
              </a:rPr>
              <a:t>Rafael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F98337F8-EC46-4ABF-DAB0-E3BF34A4EC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5B628DF4-D3A0-3032-3A6F-8EB244E3BC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FA2803D-C6F2-4DD9-8564-2E37E2047E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170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BCC8E25A-4FAA-E0D7-C615-B4FA2F20EF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07E7FA6-368E-2B79-340F-225D229D5D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231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vento Principal">
  <a:themeElements>
    <a:clrScheme name="Evento Principal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Evento Principal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vento Principal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TM04033927[[fn=Evento principal]]</Template>
  <TotalTime>251</TotalTime>
  <Words>3</Words>
  <Application>Microsoft Office PowerPoint</Application>
  <PresentationFormat>Personalizar</PresentationFormat>
  <Paragraphs>2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3" baseType="lpstr">
      <vt:lpstr>Arial</vt:lpstr>
      <vt:lpstr>Georgia</vt:lpstr>
      <vt:lpstr>Impact</vt:lpstr>
      <vt:lpstr>Evento Principal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2 - 1trim 26</dc:title>
  <dc:creator>Paulo Rafael</dc:creator>
  <cp:keywords>DAG84_00UZ4,BAEUoT3ieek,0</cp:keywords>
  <cp:lastModifiedBy>Neemias Informatica Lima</cp:lastModifiedBy>
  <cp:revision>1</cp:revision>
  <dcterms:created xsi:type="dcterms:W3CDTF">2026-01-09T12:26:05Z</dcterms:created>
  <dcterms:modified xsi:type="dcterms:W3CDTF">2026-09-11T13:46:59Z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2026-01-02T00:00:00Z</vt:filetime>
  </property>
  <property fmtid="{D5CDD505-2E9C-101B-9397-08002B2CF9AE}" pid="3" name="Creator">
    <vt:lpwstr>Canva</vt:lpwstr>
  </property>
  <property fmtid="{D5CDD505-2E9C-101B-9397-08002B2CF9AE}" pid="4" name="LastSaved">
    <vt:filetime>2026-01-09T00:00:00Z</vt:filetime>
  </property>
  <property fmtid="{D5CDD505-2E9C-101B-9397-08002B2CF9AE}" pid="5" name="Producer">
    <vt:lpwstr>Canva</vt:lpwstr>
  </property>
</Properties>
</file>