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6" r:id="rId3"/>
    <p:sldId id="274" r:id="rId4"/>
    <p:sldId id="269" r:id="rId5"/>
    <p:sldId id="271" r:id="rId6"/>
    <p:sldId id="270" r:id="rId7"/>
    <p:sldId id="267" r:id="rId8"/>
    <p:sldId id="272" r:id="rId9"/>
    <p:sldId id="273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addSld delSld modSld sldOrd modMainMaster">
      <pc:chgData name="Neemias Informatica Lima" userId="b77af7bd85500281" providerId="LiveId" clId="{7D1CC9F5-6E0A-41F8-B5B9-DE5264088EBB}" dt="2026-09-11T13:41:02.961" v="459" actId="22"/>
      <pc:docMkLst>
        <pc:docMk/>
      </pc:docMkLst>
      <pc:sldChg chg="addSp delSp modSp new add del mod ord modTransition">
        <pc:chgData name="Neemias Informatica Lima" userId="b77af7bd85500281" providerId="LiveId" clId="{7D1CC9F5-6E0A-41F8-B5B9-DE5264088EBB}" dt="2026-09-11T13:40:56.918" v="458" actId="22"/>
        <pc:sldMkLst>
          <pc:docMk/>
          <pc:sldMk cId="2090918484" sldId="266"/>
        </pc:sldMkLst>
        <pc:picChg chg="add del mod">
          <ac:chgData name="Neemias Informatica Lima" userId="b77af7bd85500281" providerId="LiveId" clId="{7D1CC9F5-6E0A-41F8-B5B9-DE5264088EBB}" dt="2026-09-11T13:39:34.436" v="436" actId="478"/>
          <ac:picMkLst>
            <pc:docMk/>
            <pc:sldMk cId="2090918484" sldId="266"/>
            <ac:picMk id="3" creationId="{BA2ADDE8-0E9B-16E3-C121-9804D82711C0}"/>
          </ac:picMkLst>
        </pc:picChg>
        <pc:picChg chg="add">
          <ac:chgData name="Neemias Informatica Lima" userId="b77af7bd85500281" providerId="LiveId" clId="{7D1CC9F5-6E0A-41F8-B5B9-DE5264088EBB}" dt="2026-09-11T13:40:56.918" v="458" actId="22"/>
          <ac:picMkLst>
            <pc:docMk/>
            <pc:sldMk cId="2090918484" sldId="266"/>
            <ac:picMk id="4" creationId="{CF391E70-5191-555C-9906-BF667BD70B84}"/>
          </ac:picMkLst>
        </pc:picChg>
      </pc:sldChg>
      <pc:sldChg chg="addSp delSp add mod modTransition">
        <pc:chgData name="Neemias Informatica Lima" userId="b77af7bd85500281" providerId="LiveId" clId="{7D1CC9F5-6E0A-41F8-B5B9-DE5264088EBB}" dt="2026-09-11T13:40:14.336" v="453" actId="22"/>
        <pc:sldMkLst>
          <pc:docMk/>
          <pc:sldMk cId="4144680209" sldId="267"/>
        </pc:sldMkLst>
        <pc:picChg chg="add">
          <ac:chgData name="Neemias Informatica Lima" userId="b77af7bd85500281" providerId="LiveId" clId="{7D1CC9F5-6E0A-41F8-B5B9-DE5264088EBB}" dt="2026-09-11T13:40:14.336" v="453" actId="22"/>
          <ac:picMkLst>
            <pc:docMk/>
            <pc:sldMk cId="4144680209" sldId="267"/>
            <ac:picMk id="3" creationId="{74E64845-EAEF-A2D8-F426-53BEF11C2E04}"/>
          </ac:picMkLst>
        </pc:picChg>
        <pc:picChg chg="add del">
          <ac:chgData name="Neemias Informatica Lima" userId="b77af7bd85500281" providerId="LiveId" clId="{7D1CC9F5-6E0A-41F8-B5B9-DE5264088EBB}" dt="2026-09-11T13:39:40.580" v="442" actId="478"/>
          <ac:picMkLst>
            <pc:docMk/>
            <pc:sldMk cId="4144680209" sldId="267"/>
            <ac:picMk id="4" creationId="{0D0543DF-CBC1-7690-87D0-EFDCE4F1F050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09-11T13:41:02.961" v="459" actId="22"/>
        <pc:sldMkLst>
          <pc:docMk/>
          <pc:sldMk cId="2462583972" sldId="268"/>
        </pc:sldMkLst>
        <pc:picChg chg="add">
          <ac:chgData name="Neemias Informatica Lima" userId="b77af7bd85500281" providerId="LiveId" clId="{7D1CC9F5-6E0A-41F8-B5B9-DE5264088EBB}" dt="2026-09-11T13:41:02.961" v="459" actId="22"/>
          <ac:picMkLst>
            <pc:docMk/>
            <pc:sldMk cId="2462583972" sldId="268"/>
            <ac:picMk id="3" creationId="{230B543C-FCA3-745E-8ECE-686D94C7FC2D}"/>
          </ac:picMkLst>
        </pc:picChg>
        <pc:picChg chg="add del">
          <ac:chgData name="Neemias Informatica Lima" userId="b77af7bd85500281" providerId="LiveId" clId="{7D1CC9F5-6E0A-41F8-B5B9-DE5264088EBB}" dt="2026-09-11T13:39:33.436" v="434" actId="478"/>
          <ac:picMkLst>
            <pc:docMk/>
            <pc:sldMk cId="2462583972" sldId="268"/>
            <ac:picMk id="4" creationId="{4AB8DFC9-3CD8-7B3C-9017-9A90AD2B58E6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09-11T13:40:35.432" v="456" actId="22"/>
        <pc:sldMkLst>
          <pc:docMk/>
          <pc:sldMk cId="1288001885" sldId="269"/>
        </pc:sldMkLst>
        <pc:picChg chg="add del">
          <ac:chgData name="Neemias Informatica Lima" userId="b77af7bd85500281" providerId="LiveId" clId="{7D1CC9F5-6E0A-41F8-B5B9-DE5264088EBB}" dt="2026-09-11T13:39:36.335" v="439" actId="478"/>
          <ac:picMkLst>
            <pc:docMk/>
            <pc:sldMk cId="1288001885" sldId="269"/>
            <ac:picMk id="3" creationId="{86141AC8-425F-A5D0-0F48-1DCADF3555A7}"/>
          </ac:picMkLst>
        </pc:picChg>
        <pc:picChg chg="add">
          <ac:chgData name="Neemias Informatica Lima" userId="b77af7bd85500281" providerId="LiveId" clId="{7D1CC9F5-6E0A-41F8-B5B9-DE5264088EBB}" dt="2026-09-11T13:40:35.432" v="456" actId="22"/>
          <ac:picMkLst>
            <pc:docMk/>
            <pc:sldMk cId="1288001885" sldId="269"/>
            <ac:picMk id="4" creationId="{093F395A-B530-F728-B00C-3F837A6C985A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09-11T13:40:21.077" v="454" actId="22"/>
        <pc:sldMkLst>
          <pc:docMk/>
          <pc:sldMk cId="774385155" sldId="270"/>
        </pc:sldMkLst>
        <pc:picChg chg="add del">
          <ac:chgData name="Neemias Informatica Lima" userId="b77af7bd85500281" providerId="LiveId" clId="{7D1CC9F5-6E0A-41F8-B5B9-DE5264088EBB}" dt="2026-09-11T13:39:39.172" v="441" actId="478"/>
          <ac:picMkLst>
            <pc:docMk/>
            <pc:sldMk cId="774385155" sldId="270"/>
            <ac:picMk id="3" creationId="{E4C799A5-A4E4-71D8-364F-E51123BE355C}"/>
          </ac:picMkLst>
        </pc:picChg>
        <pc:picChg chg="add">
          <ac:chgData name="Neemias Informatica Lima" userId="b77af7bd85500281" providerId="LiveId" clId="{7D1CC9F5-6E0A-41F8-B5B9-DE5264088EBB}" dt="2026-09-11T13:40:21.077" v="454" actId="22"/>
          <ac:picMkLst>
            <pc:docMk/>
            <pc:sldMk cId="774385155" sldId="270"/>
            <ac:picMk id="4" creationId="{0E629624-A7D3-BD23-CFCF-D32DA4DA877C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09-11T13:40:29.738" v="455" actId="22"/>
        <pc:sldMkLst>
          <pc:docMk/>
          <pc:sldMk cId="1365809540" sldId="271"/>
        </pc:sldMkLst>
        <pc:picChg chg="add del">
          <ac:chgData name="Neemias Informatica Lima" userId="b77af7bd85500281" providerId="LiveId" clId="{7D1CC9F5-6E0A-41F8-B5B9-DE5264088EBB}" dt="2026-09-11T13:39:37.285" v="440" actId="478"/>
          <ac:picMkLst>
            <pc:docMk/>
            <pc:sldMk cId="1365809540" sldId="271"/>
            <ac:picMk id="3" creationId="{A95028D6-2247-8020-7D6D-FFCBC86A8747}"/>
          </ac:picMkLst>
        </pc:picChg>
        <pc:picChg chg="add">
          <ac:chgData name="Neemias Informatica Lima" userId="b77af7bd85500281" providerId="LiveId" clId="{7D1CC9F5-6E0A-41F8-B5B9-DE5264088EBB}" dt="2026-09-11T13:40:29.738" v="455" actId="22"/>
          <ac:picMkLst>
            <pc:docMk/>
            <pc:sldMk cId="1365809540" sldId="271"/>
            <ac:picMk id="4" creationId="{70362508-22F3-A4AD-4BD1-77BC0C181842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09-11T13:40:07.463" v="452" actId="22"/>
        <pc:sldMkLst>
          <pc:docMk/>
          <pc:sldMk cId="123794096" sldId="272"/>
        </pc:sldMkLst>
        <pc:picChg chg="add">
          <ac:chgData name="Neemias Informatica Lima" userId="b77af7bd85500281" providerId="LiveId" clId="{7D1CC9F5-6E0A-41F8-B5B9-DE5264088EBB}" dt="2026-09-11T13:40:07.463" v="452" actId="22"/>
          <ac:picMkLst>
            <pc:docMk/>
            <pc:sldMk cId="123794096" sldId="272"/>
            <ac:picMk id="3" creationId="{52E8DF91-8F0A-BBE9-8FEC-95B90F88DFB8}"/>
          </ac:picMkLst>
        </pc:picChg>
        <pc:picChg chg="add del">
          <ac:chgData name="Neemias Informatica Lima" userId="b77af7bd85500281" providerId="LiveId" clId="{7D1CC9F5-6E0A-41F8-B5B9-DE5264088EBB}" dt="2026-09-11T13:39:42.200" v="443" actId="478"/>
          <ac:picMkLst>
            <pc:docMk/>
            <pc:sldMk cId="123794096" sldId="272"/>
            <ac:picMk id="4" creationId="{133CA09F-C8BE-9B24-55B4-5535CBF0681D}"/>
          </ac:picMkLst>
        </pc:picChg>
      </pc:sldChg>
      <pc:sldChg chg="addSp delSp modSp add del mod ord modTransition">
        <pc:chgData name="Neemias Informatica Lima" userId="b77af7bd85500281" providerId="LiveId" clId="{7D1CC9F5-6E0A-41F8-B5B9-DE5264088EBB}" dt="2026-09-11T13:40:00.799" v="451" actId="14100"/>
        <pc:sldMkLst>
          <pc:docMk/>
          <pc:sldMk cId="364232457" sldId="273"/>
        </pc:sldMkLst>
        <pc:picChg chg="add mod">
          <ac:chgData name="Neemias Informatica Lima" userId="b77af7bd85500281" providerId="LiveId" clId="{7D1CC9F5-6E0A-41F8-B5B9-DE5264088EBB}" dt="2026-09-11T13:40:00.799" v="451" actId="14100"/>
          <ac:picMkLst>
            <pc:docMk/>
            <pc:sldMk cId="364232457" sldId="273"/>
            <ac:picMk id="3" creationId="{3C427B62-C372-8C00-557A-7DE16F2423D5}"/>
          </ac:picMkLst>
        </pc:picChg>
        <pc:picChg chg="add del mod">
          <ac:chgData name="Neemias Informatica Lima" userId="b77af7bd85500281" providerId="LiveId" clId="{7D1CC9F5-6E0A-41F8-B5B9-DE5264088EBB}" dt="2026-09-11T13:39:46.858" v="446" actId="478"/>
          <ac:picMkLst>
            <pc:docMk/>
            <pc:sldMk cId="364232457" sldId="273"/>
            <ac:picMk id="4" creationId="{359C549F-4B88-09AA-1922-D33CBE1C8DD8}"/>
          </ac:picMkLst>
        </pc:picChg>
      </pc:sldChg>
      <pc:sldChg chg="addSp delSp modSp add mod ord modTransition">
        <pc:chgData name="Neemias Informatica Lima" userId="b77af7bd85500281" providerId="LiveId" clId="{7D1CC9F5-6E0A-41F8-B5B9-DE5264088EBB}" dt="2026-09-11T13:40:48.393" v="457" actId="22"/>
        <pc:sldMkLst>
          <pc:docMk/>
          <pc:sldMk cId="2667704223" sldId="274"/>
        </pc:sldMkLst>
        <pc:picChg chg="add">
          <ac:chgData name="Neemias Informatica Lima" userId="b77af7bd85500281" providerId="LiveId" clId="{7D1CC9F5-6E0A-41F8-B5B9-DE5264088EBB}" dt="2026-09-11T13:40:48.393" v="457" actId="22"/>
          <ac:picMkLst>
            <pc:docMk/>
            <pc:sldMk cId="2667704223" sldId="274"/>
            <ac:picMk id="3" creationId="{2728D1A3-126F-144B-5D21-9D96B21A1619}"/>
          </ac:picMkLst>
        </pc:picChg>
        <pc:picChg chg="add del mod">
          <ac:chgData name="Neemias Informatica Lima" userId="b77af7bd85500281" providerId="LiveId" clId="{7D1CC9F5-6E0A-41F8-B5B9-DE5264088EBB}" dt="2026-09-11T13:39:35.475" v="438" actId="478"/>
          <ac:picMkLst>
            <pc:docMk/>
            <pc:sldMk cId="2667704223" sldId="274"/>
            <ac:picMk id="4" creationId="{B4B3D038-8C2E-5046-E952-A92CAFEFC83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1559E5-DA3B-ED72-5D9B-8DF5FCF31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91211-146D-5F0B-860E-983C750ED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67F54D-CB63-E9C0-70A6-2715B652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5B449D-8B31-7704-0AD4-9B85B34FA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101ACE-641E-05CB-72C4-4F99EDCB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4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369BEC-54C2-F339-ECE3-EEE9262DE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5DCE01-E8AF-26E9-BBD0-0FCE12F1C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696793-AA10-2F2F-994A-A97C0B11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072416-14CB-91DF-F0CF-5371CA9E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C94839-C611-F870-315B-C6973080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51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88173-0CFE-54C2-46B6-40287168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6E10A0-10B5-EAC5-E28D-75749F81B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2FDE97-427F-5703-C6C7-E8591C8D6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C02ED6-1068-6E4F-3923-E207F4BF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D54D5D-EEA4-E297-9307-8A567C7D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1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231A1-A2A0-0C6D-3BF5-736B0BFF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931FFD-FA04-8F1C-78F5-04FBB8C9E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3EB859-1272-D30C-49F3-74F0367D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74F619-6320-9BC3-416A-935201B9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9D67C7-800E-2B73-7C6A-642DBF24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BF09A8-BEE2-D8BE-2A24-53C2217B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07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3D9F3-F737-5940-D030-D114DE2F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3E8C63-738A-3A48-61B6-C11F874AE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2C5FAE-4D0A-3A05-91A0-C90C9772B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25DF07-F08B-11B0-54E0-8F40A146C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B852E2-69FD-18F6-3D1E-C705E4865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C31333C-76D4-7847-04B9-6F271DC1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6D562E-EBCC-5CE0-1C2D-19662E3B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7FD6D6-B371-0B65-14CF-006791E93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1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3569C-EDEB-6CEA-2E7F-4ABF6032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D538F97-43EB-7C43-D0F8-9BECA44B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EC8B58-3C81-FDE0-693C-04D89278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D69F16-2BAC-6F65-EC50-640C52A1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0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092902-6655-2165-DCAC-7247D126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A9E5E05-C478-B446-255C-AE8ED16F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3E3939-FD06-FDC0-ACC8-63E7ADDF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71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8D172-8ADF-FDA2-A3CF-5D878AB2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083A0B-0D44-50B1-3EA1-217199415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2B3DDF-6A13-8DBE-F6FA-AACEC77FE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FC17FF-EAD1-89D8-875A-D575B3ED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24BCB1-5390-4AB2-8122-162B840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820E5F-C288-1168-A3B7-CDB4CA57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8E7A3-EC84-D9C7-6B95-027390AE7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B9FFB4-5458-1A96-9FEC-2FCAA3597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50A1D-54E9-9500-56D8-E449F326B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B8978D-5F7E-8F82-1CC1-1665E999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2C561D-029A-0E2F-D5F8-FEE4DC7B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A27B1D-EF6E-FADB-F04E-63E33B7C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89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72E24-3AA1-38D2-34B0-A65216ABD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6D8448-D76C-96C3-1123-68A92505F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E2E63B-9AAD-947F-B5D1-7FFBA73CC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097E9A-5383-D16B-C57A-0FE76D63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F09DD2-C849-6EC5-8FE6-A878E636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37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19D05D-48A9-665B-927D-39DDB4F91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11F0A7-313A-62C6-6B09-9CBC53ADC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EB6D72-132B-784C-7B64-BB5467A4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6B2BBF-D8FB-BB72-9994-C420D23F7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86EF51-2E4E-1EC0-86FD-3F7F4EAFB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7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8EAECA-EBBC-9A53-890F-128817DC9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32AAD9-27BD-A3C8-7750-6461C7692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21717-7E75-F5EF-38D6-66E1948D2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40FE8-AD37-49A5-83E3-0C093BC020D7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10DC7-D116-CE62-BF3C-95F644F5C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720025-ADAD-B7DD-333A-E0ECFFA61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55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A6DD-DA0D-998A-85E4-0B402C178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0B543C-FCA3-745E-8ECE-686D94C7F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8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F391E70-5191-555C-9906-BF667BD70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1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DE6F-C30A-C8B2-8E67-377E1E22F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28D1A3-126F-144B-5D21-9D96B21A1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0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AE1D9-E313-F1E5-2C1B-F17B4B36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93F395A-B530-F728-B00C-3F837A6C9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0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2B38-DA54-70DB-FBB1-1400AA80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0362508-22F3-A4AD-4BD1-77BC0C181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0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D398-D975-7EC0-F4ED-C99BBBBF3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E629624-A7D3-BD23-CFCF-D32DA4DA8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8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12F10-7D7A-DDFD-CCB1-278761DB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4E64845-EAEF-A2D8-F426-53BEF11C2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8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B3581-EF8F-3738-E67E-3DCE9C833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E8DF91-8F0A-BBE9-8FEC-95B90F88D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AF8BB-B054-FEFD-A572-3BA831689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427B62-C372-8C00-557A-7DE16F242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6AE81-54A1-C1A8-F3ED-A09F9C6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05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Infolección 11 (4to TRI 2025)</Template>
  <TotalTime>835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Amon Soares Silva</dc:creator>
  <cp:lastModifiedBy>Neemias Informatica Lima</cp:lastModifiedBy>
  <cp:revision>3</cp:revision>
  <dcterms:created xsi:type="dcterms:W3CDTF">2026-01-30T21:10:20Z</dcterms:created>
  <dcterms:modified xsi:type="dcterms:W3CDTF">2026-09-11T13:41:06Z</dcterms:modified>
</cp:coreProperties>
</file>