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11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7" r:id="rId9"/>
    <p:sldId id="264" r:id="rId10"/>
  </p:sldIdLst>
  <p:sldSz cx="18288000" cy="10287000"/>
  <p:notesSz cx="18288000" cy="10287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72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emias Informatica Lima" userId="b77af7bd85500281" providerId="LiveId" clId="{7D1CC9F5-6E0A-41F8-B5B9-DE5264088EBB}"/>
    <pc:docChg chg="undo redo custSel addSld delSld modSld sldOrd">
      <pc:chgData name="Neemias Informatica Lima" userId="b77af7bd85500281" providerId="LiveId" clId="{7D1CC9F5-6E0A-41F8-B5B9-DE5264088EBB}" dt="2026-09-04T10:41:34.919" v="1001" actId="478"/>
      <pc:docMkLst>
        <pc:docMk/>
      </pc:docMkLst>
      <pc:sldChg chg="addSp delSp modSp mod setBg setFolMasterObjs">
        <pc:chgData name="Neemias Informatica Lima" userId="b77af7bd85500281" providerId="LiveId" clId="{7D1CC9F5-6E0A-41F8-B5B9-DE5264088EBB}" dt="2026-09-03T19:51:54.043" v="997" actId="1440"/>
        <pc:sldMkLst>
          <pc:docMk/>
          <pc:sldMk cId="0" sldId="256"/>
        </pc:sldMkLst>
        <pc:spChg chg="ord">
          <ac:chgData name="Neemias Informatica Lima" userId="b77af7bd85500281" providerId="LiveId" clId="{7D1CC9F5-6E0A-41F8-B5B9-DE5264088EBB}" dt="2026-09-03T19:51:46.680" v="996" actId="26606"/>
          <ac:spMkLst>
            <pc:docMk/>
            <pc:sldMk cId="0" sldId="256"/>
            <ac:spMk id="5" creationId="{EEA39C12-4BC0-93D3-B132-166EE5BDD53B}"/>
          </ac:spMkLst>
        </pc:spChg>
        <pc:spChg chg="add del">
          <ac:chgData name="Neemias Informatica Lima" userId="b77af7bd85500281" providerId="LiveId" clId="{7D1CC9F5-6E0A-41F8-B5B9-DE5264088EBB}" dt="2026-09-03T19:51:46.680" v="996" actId="26606"/>
          <ac:spMkLst>
            <pc:docMk/>
            <pc:sldMk cId="0" sldId="256"/>
            <ac:spMk id="251" creationId="{9AE0D413-3E66-4B0D-8FF6-E844E6B0E7B5}"/>
          </ac:spMkLst>
        </pc:spChg>
        <pc:spChg chg="add del">
          <ac:chgData name="Neemias Informatica Lima" userId="b77af7bd85500281" providerId="LiveId" clId="{7D1CC9F5-6E0A-41F8-B5B9-DE5264088EBB}" dt="2026-09-03T19:51:46.680" v="996" actId="26606"/>
          <ac:spMkLst>
            <pc:docMk/>
            <pc:sldMk cId="0" sldId="256"/>
            <ac:spMk id="253" creationId="{B6833AB9-605B-4FCD-AEA3-0556375B66F8}"/>
          </ac:spMkLst>
        </pc:spChg>
        <pc:spChg chg="add">
          <ac:chgData name="Neemias Informatica Lima" userId="b77af7bd85500281" providerId="LiveId" clId="{7D1CC9F5-6E0A-41F8-B5B9-DE5264088EBB}" dt="2026-09-03T19:51:46.680" v="996" actId="26606"/>
          <ac:spMkLst>
            <pc:docMk/>
            <pc:sldMk cId="0" sldId="256"/>
            <ac:spMk id="265" creationId="{4ED2C424-5870-46BF-B77E-0C113783BCC5}"/>
          </ac:spMkLst>
        </pc:spChg>
        <pc:spChg chg="add">
          <ac:chgData name="Neemias Informatica Lima" userId="b77af7bd85500281" providerId="LiveId" clId="{7D1CC9F5-6E0A-41F8-B5B9-DE5264088EBB}" dt="2026-09-03T19:51:46.680" v="996" actId="26606"/>
          <ac:spMkLst>
            <pc:docMk/>
            <pc:sldMk cId="0" sldId="256"/>
            <ac:spMk id="267" creationId="{44B75501-2C4C-44D8-A541-FA33D7EF15D5}"/>
          </ac:spMkLst>
        </pc:spChg>
        <pc:grpChg chg="add del">
          <ac:chgData name="Neemias Informatica Lima" userId="b77af7bd85500281" providerId="LiveId" clId="{7D1CC9F5-6E0A-41F8-B5B9-DE5264088EBB}" dt="2026-09-03T19:51:46.680" v="996" actId="26606"/>
          <ac:grpSpMkLst>
            <pc:docMk/>
            <pc:sldMk cId="0" sldId="256"/>
            <ac:grpSpMk id="246" creationId="{42AB5EEF-5DB7-47EA-BB55-DC7DAC8A6870}"/>
          </ac:grpSpMkLst>
        </pc:grpChg>
        <pc:grpChg chg="add">
          <ac:chgData name="Neemias Informatica Lima" userId="b77af7bd85500281" providerId="LiveId" clId="{7D1CC9F5-6E0A-41F8-B5B9-DE5264088EBB}" dt="2026-09-03T19:51:46.680" v="996" actId="26606"/>
          <ac:grpSpMkLst>
            <pc:docMk/>
            <pc:sldMk cId="0" sldId="256"/>
            <ac:grpSpMk id="260" creationId="{42AB5EEF-5DB7-47EA-BB55-DC7DAC8A6870}"/>
          </ac:grpSpMkLst>
        </pc:grpChg>
        <pc:picChg chg="add mod">
          <ac:chgData name="Neemias Informatica Lima" userId="b77af7bd85500281" providerId="LiveId" clId="{7D1CC9F5-6E0A-41F8-B5B9-DE5264088EBB}" dt="2026-09-03T19:51:54.043" v="997" actId="1440"/>
          <ac:picMkLst>
            <pc:docMk/>
            <pc:sldMk cId="0" sldId="256"/>
            <ac:picMk id="3" creationId="{663C345A-A696-E183-57AA-06CF2FD1EABE}"/>
          </ac:picMkLst>
        </pc:picChg>
        <pc:picChg chg="add del mod">
          <ac:chgData name="Neemias Informatica Lima" userId="b77af7bd85500281" providerId="LiveId" clId="{7D1CC9F5-6E0A-41F8-B5B9-DE5264088EBB}" dt="2026-09-03T19:46:57.526" v="974" actId="478"/>
          <ac:picMkLst>
            <pc:docMk/>
            <pc:sldMk cId="0" sldId="256"/>
            <ac:picMk id="4" creationId="{B1B85993-66D4-A2C0-6983-D9089F1B8F77}"/>
          </ac:picMkLst>
        </pc:picChg>
        <pc:picChg chg="add del">
          <ac:chgData name="Neemias Informatica Lima" userId="b77af7bd85500281" providerId="LiveId" clId="{7D1CC9F5-6E0A-41F8-B5B9-DE5264088EBB}" dt="2026-09-03T19:51:46.680" v="996" actId="26606"/>
          <ac:picMkLst>
            <pc:docMk/>
            <pc:sldMk cId="0" sldId="256"/>
            <ac:picMk id="244" creationId="{F770B4CD-535A-4FF2-B700-8C40F0031E93}"/>
          </ac:picMkLst>
        </pc:picChg>
        <pc:picChg chg="add">
          <ac:chgData name="Neemias Informatica Lima" userId="b77af7bd85500281" providerId="LiveId" clId="{7D1CC9F5-6E0A-41F8-B5B9-DE5264088EBB}" dt="2026-09-03T19:51:46.680" v="996" actId="26606"/>
          <ac:picMkLst>
            <pc:docMk/>
            <pc:sldMk cId="0" sldId="256"/>
            <ac:picMk id="258" creationId="{F770B4CD-535A-4FF2-B700-8C40F0031E93}"/>
          </ac:picMkLst>
        </pc:picChg>
      </pc:sldChg>
      <pc:sldChg chg="addSp delSp modSp mod">
        <pc:chgData name="Neemias Informatica Lima" userId="b77af7bd85500281" providerId="LiveId" clId="{7D1CC9F5-6E0A-41F8-B5B9-DE5264088EBB}" dt="2026-09-04T10:40:05.692" v="999" actId="14100"/>
        <pc:sldMkLst>
          <pc:docMk/>
          <pc:sldMk cId="0" sldId="258"/>
        </pc:sldMkLst>
        <pc:picChg chg="add mod">
          <ac:chgData name="Neemias Informatica Lima" userId="b77af7bd85500281" providerId="LiveId" clId="{7D1CC9F5-6E0A-41F8-B5B9-DE5264088EBB}" dt="2026-09-04T10:40:05.692" v="999" actId="14100"/>
          <ac:picMkLst>
            <pc:docMk/>
            <pc:sldMk cId="0" sldId="258"/>
            <ac:picMk id="3" creationId="{1B75BD2D-EFAF-6557-9380-BA0FB1839570}"/>
          </ac:picMkLst>
        </pc:picChg>
        <pc:picChg chg="add del mod">
          <ac:chgData name="Neemias Informatica Lima" userId="b77af7bd85500281" providerId="LiveId" clId="{7D1CC9F5-6E0A-41F8-B5B9-DE5264088EBB}" dt="2026-09-03T19:47:00.115" v="975" actId="478"/>
          <ac:picMkLst>
            <pc:docMk/>
            <pc:sldMk cId="0" sldId="258"/>
            <ac:picMk id="6" creationId="{D188EFE3-BAA7-E99A-A505-FB6C82CFE5E5}"/>
          </ac:picMkLst>
        </pc:picChg>
      </pc:sldChg>
      <pc:sldChg chg="addSp delSp modSp add del mod">
        <pc:chgData name="Neemias Informatica Lima" userId="b77af7bd85500281" providerId="LiveId" clId="{7D1CC9F5-6E0A-41F8-B5B9-DE5264088EBB}" dt="2026-09-03T19:49:49.120" v="994" actId="14100"/>
        <pc:sldMkLst>
          <pc:docMk/>
          <pc:sldMk cId="0" sldId="259"/>
        </pc:sldMkLst>
        <pc:picChg chg="add del mod">
          <ac:chgData name="Neemias Informatica Lima" userId="b77af7bd85500281" providerId="LiveId" clId="{7D1CC9F5-6E0A-41F8-B5B9-DE5264088EBB}" dt="2026-09-03T19:47:09.184" v="976" actId="478"/>
          <ac:picMkLst>
            <pc:docMk/>
            <pc:sldMk cId="0" sldId="259"/>
            <ac:picMk id="3" creationId="{B5EA7257-C568-4F1A-3FC8-B783EE6FE376}"/>
          </ac:picMkLst>
        </pc:picChg>
        <pc:picChg chg="add mod">
          <ac:chgData name="Neemias Informatica Lima" userId="b77af7bd85500281" providerId="LiveId" clId="{7D1CC9F5-6E0A-41F8-B5B9-DE5264088EBB}" dt="2026-09-03T19:49:49.120" v="994" actId="14100"/>
          <ac:picMkLst>
            <pc:docMk/>
            <pc:sldMk cId="0" sldId="259"/>
            <ac:picMk id="4" creationId="{CC2EAE81-938A-E1A0-BA01-D60DE0F0D243}"/>
          </ac:picMkLst>
        </pc:picChg>
      </pc:sldChg>
      <pc:sldChg chg="addSp delSp modSp mod">
        <pc:chgData name="Neemias Informatica Lima" userId="b77af7bd85500281" providerId="LiveId" clId="{7D1CC9F5-6E0A-41F8-B5B9-DE5264088EBB}" dt="2026-09-03T19:49:39.257" v="992" actId="14100"/>
        <pc:sldMkLst>
          <pc:docMk/>
          <pc:sldMk cId="0" sldId="260"/>
        </pc:sldMkLst>
        <pc:picChg chg="add del mod">
          <ac:chgData name="Neemias Informatica Lima" userId="b77af7bd85500281" providerId="LiveId" clId="{7D1CC9F5-6E0A-41F8-B5B9-DE5264088EBB}" dt="2026-09-03T19:47:11.664" v="977" actId="478"/>
          <ac:picMkLst>
            <pc:docMk/>
            <pc:sldMk cId="0" sldId="260"/>
            <ac:picMk id="5" creationId="{7AF9625D-DAD2-D011-3178-1DB8389C20CC}"/>
          </ac:picMkLst>
        </pc:picChg>
        <pc:picChg chg="add mod">
          <ac:chgData name="Neemias Informatica Lima" userId="b77af7bd85500281" providerId="LiveId" clId="{7D1CC9F5-6E0A-41F8-B5B9-DE5264088EBB}" dt="2026-09-03T19:49:39.257" v="992" actId="14100"/>
          <ac:picMkLst>
            <pc:docMk/>
            <pc:sldMk cId="0" sldId="260"/>
            <ac:picMk id="6" creationId="{ED1B3EC9-7118-842A-7EAF-9D5560D5926E}"/>
          </ac:picMkLst>
        </pc:picChg>
      </pc:sldChg>
      <pc:sldChg chg="addSp delSp modSp add del mod">
        <pc:chgData name="Neemias Informatica Lima" userId="b77af7bd85500281" providerId="LiveId" clId="{7D1CC9F5-6E0A-41F8-B5B9-DE5264088EBB}" dt="2026-09-03T19:49:17.515" v="990" actId="14100"/>
        <pc:sldMkLst>
          <pc:docMk/>
          <pc:sldMk cId="0" sldId="261"/>
        </pc:sldMkLst>
        <pc:picChg chg="add del mod">
          <ac:chgData name="Neemias Informatica Lima" userId="b77af7bd85500281" providerId="LiveId" clId="{7D1CC9F5-6E0A-41F8-B5B9-DE5264088EBB}" dt="2026-09-03T19:47:14.014" v="978" actId="478"/>
          <ac:picMkLst>
            <pc:docMk/>
            <pc:sldMk cId="0" sldId="261"/>
            <ac:picMk id="3" creationId="{1CD1D415-33B7-77C8-593C-4561017B9848}"/>
          </ac:picMkLst>
        </pc:picChg>
        <pc:picChg chg="add mod">
          <ac:chgData name="Neemias Informatica Lima" userId="b77af7bd85500281" providerId="LiveId" clId="{7D1CC9F5-6E0A-41F8-B5B9-DE5264088EBB}" dt="2026-09-03T19:49:17.515" v="990" actId="14100"/>
          <ac:picMkLst>
            <pc:docMk/>
            <pc:sldMk cId="0" sldId="261"/>
            <ac:picMk id="4" creationId="{DE93D103-8BD9-2227-8B3B-9DA88A93C3C9}"/>
          </ac:picMkLst>
        </pc:picChg>
      </pc:sldChg>
      <pc:sldChg chg="addSp delSp modSp mod">
        <pc:chgData name="Neemias Informatica Lima" userId="b77af7bd85500281" providerId="LiveId" clId="{7D1CC9F5-6E0A-41F8-B5B9-DE5264088EBB}" dt="2026-09-03T19:48:53.111" v="988" actId="14100"/>
        <pc:sldMkLst>
          <pc:docMk/>
          <pc:sldMk cId="0" sldId="262"/>
        </pc:sldMkLst>
        <pc:picChg chg="add mod">
          <ac:chgData name="Neemias Informatica Lima" userId="b77af7bd85500281" providerId="LiveId" clId="{7D1CC9F5-6E0A-41F8-B5B9-DE5264088EBB}" dt="2026-09-03T19:48:53.111" v="988" actId="14100"/>
          <ac:picMkLst>
            <pc:docMk/>
            <pc:sldMk cId="0" sldId="262"/>
            <ac:picMk id="3" creationId="{3FCF80A0-5276-06C3-C1F2-CD3AF9878715}"/>
          </ac:picMkLst>
        </pc:picChg>
        <pc:picChg chg="add del mod">
          <ac:chgData name="Neemias Informatica Lima" userId="b77af7bd85500281" providerId="LiveId" clId="{7D1CC9F5-6E0A-41F8-B5B9-DE5264088EBB}" dt="2026-09-03T19:47:17.610" v="979" actId="478"/>
          <ac:picMkLst>
            <pc:docMk/>
            <pc:sldMk cId="0" sldId="262"/>
            <ac:picMk id="4" creationId="{80423848-7840-199C-6D1F-10FF2E68D09C}"/>
          </ac:picMkLst>
        </pc:picChg>
      </pc:sldChg>
      <pc:sldChg chg="addSp delSp modSp add del mod">
        <pc:chgData name="Neemias Informatica Lima" userId="b77af7bd85500281" providerId="LiveId" clId="{7D1CC9F5-6E0A-41F8-B5B9-DE5264088EBB}" dt="2026-09-03T19:48:42.794" v="986" actId="14100"/>
        <pc:sldMkLst>
          <pc:docMk/>
          <pc:sldMk cId="0" sldId="263"/>
        </pc:sldMkLst>
        <pc:picChg chg="add del mod">
          <ac:chgData name="Neemias Informatica Lima" userId="b77af7bd85500281" providerId="LiveId" clId="{7D1CC9F5-6E0A-41F8-B5B9-DE5264088EBB}" dt="2026-09-03T19:47:19.957" v="980" actId="478"/>
          <ac:picMkLst>
            <pc:docMk/>
            <pc:sldMk cId="0" sldId="263"/>
            <ac:picMk id="4" creationId="{89E4E6B4-1660-C408-3518-EE6FE7D64983}"/>
          </ac:picMkLst>
        </pc:picChg>
        <pc:picChg chg="add mod">
          <ac:chgData name="Neemias Informatica Lima" userId="b77af7bd85500281" providerId="LiveId" clId="{7D1CC9F5-6E0A-41F8-B5B9-DE5264088EBB}" dt="2026-09-03T19:48:42.794" v="986" actId="14100"/>
          <ac:picMkLst>
            <pc:docMk/>
            <pc:sldMk cId="0" sldId="263"/>
            <ac:picMk id="5" creationId="{F18E1697-FA30-13A3-925B-EB6A82A9317A}"/>
          </ac:picMkLst>
        </pc:picChg>
      </pc:sldChg>
      <pc:sldChg chg="addSp delSp modSp mod">
        <pc:chgData name="Neemias Informatica Lima" userId="b77af7bd85500281" providerId="LiveId" clId="{7D1CC9F5-6E0A-41F8-B5B9-DE5264088EBB}" dt="2026-09-04T10:41:34.919" v="1001" actId="478"/>
        <pc:sldMkLst>
          <pc:docMk/>
          <pc:sldMk cId="3682231314" sldId="264"/>
        </pc:sldMkLst>
        <pc:picChg chg="add del mod">
          <ac:chgData name="Neemias Informatica Lima" userId="b77af7bd85500281" providerId="LiveId" clId="{7D1CC9F5-6E0A-41F8-B5B9-DE5264088EBB}" dt="2026-09-03T19:47:25.432" v="982" actId="478"/>
          <ac:picMkLst>
            <pc:docMk/>
            <pc:sldMk cId="3682231314" sldId="264"/>
            <ac:picMk id="3" creationId="{822459F2-CDDE-415A-24C4-2DE5F83B49C3}"/>
          </ac:picMkLst>
        </pc:picChg>
        <pc:picChg chg="add del">
          <ac:chgData name="Neemias Informatica Lima" userId="b77af7bd85500281" providerId="LiveId" clId="{7D1CC9F5-6E0A-41F8-B5B9-DE5264088EBB}" dt="2026-09-04T10:41:34.919" v="1001" actId="478"/>
          <ac:picMkLst>
            <pc:docMk/>
            <pc:sldMk cId="3682231314" sldId="264"/>
            <ac:picMk id="3" creationId="{EF2251A1-54FB-7E05-B4C9-2D429708C3E6}"/>
          </ac:picMkLst>
        </pc:picChg>
      </pc:sldChg>
      <pc:sldChg chg="addSp delSp modSp add del mod ord">
        <pc:chgData name="Neemias Informatica Lima" userId="b77af7bd85500281" providerId="LiveId" clId="{7D1CC9F5-6E0A-41F8-B5B9-DE5264088EBB}" dt="2026-09-03T19:48:19.223" v="984" actId="14100"/>
        <pc:sldMkLst>
          <pc:docMk/>
          <pc:sldMk cId="4289170828" sldId="267"/>
        </pc:sldMkLst>
        <pc:picChg chg="add del mod">
          <ac:chgData name="Neemias Informatica Lima" userId="b77af7bd85500281" providerId="LiveId" clId="{7D1CC9F5-6E0A-41F8-B5B9-DE5264088EBB}" dt="2026-09-03T19:47:22.491" v="981" actId="478"/>
          <ac:picMkLst>
            <pc:docMk/>
            <pc:sldMk cId="4289170828" sldId="267"/>
            <ac:picMk id="3" creationId="{AEC1312F-5CCD-84D8-A88C-EE0B5A0E57A1}"/>
          </ac:picMkLst>
        </pc:picChg>
        <pc:picChg chg="add mod">
          <ac:chgData name="Neemias Informatica Lima" userId="b77af7bd85500281" providerId="LiveId" clId="{7D1CC9F5-6E0A-41F8-B5B9-DE5264088EBB}" dt="2026-09-03T19:48:19.223" v="984" actId="14100"/>
          <ac:picMkLst>
            <pc:docMk/>
            <pc:sldMk cId="4289170828" sldId="267"/>
            <ac:picMk id="4" creationId="{EB1D71F5-0B4C-0665-A68D-7BA4FDF0AFC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23813" y="1"/>
            <a:ext cx="17525715" cy="9882188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1" y="6423386"/>
            <a:ext cx="16993886" cy="3043268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1" y="1"/>
            <a:ext cx="13079369" cy="685316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242700" y="439976"/>
            <a:ext cx="17050674" cy="8627706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1336802" y="993984"/>
            <a:ext cx="14632781" cy="4149792"/>
          </a:xfrm>
        </p:spPr>
        <p:txBody>
          <a:bodyPr anchor="b">
            <a:normAutofit/>
          </a:bodyPr>
          <a:lstStyle>
            <a:lvl1pPr algn="r">
              <a:defRPr sz="1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1474594" y="5257814"/>
            <a:ext cx="14632781" cy="825500"/>
          </a:xfrm>
        </p:spPr>
        <p:txBody>
          <a:bodyPr anchor="t">
            <a:noAutofit/>
          </a:bodyPr>
          <a:lstStyle>
            <a:lvl1pPr marL="0" indent="0" algn="r">
              <a:buNone/>
              <a:defRPr sz="4200">
                <a:solidFill>
                  <a:schemeClr val="bg1">
                    <a:lumMod val="50000"/>
                  </a:schemeClr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7422812" y="6867695"/>
            <a:ext cx="9215480" cy="1744668"/>
          </a:xfrm>
        </p:spPr>
        <p:txBody>
          <a:bodyPr/>
          <a:lstStyle>
            <a:lvl1pPr algn="ctr">
              <a:defRPr sz="8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8340" y="7324536"/>
            <a:ext cx="6070859" cy="1793307"/>
          </a:xfrm>
        </p:spPr>
        <p:txBody>
          <a:bodyPr vert="horz" lIns="91440" tIns="45720" rIns="91440" bIns="45720" rtlCol="0" anchor="ctr"/>
          <a:lstStyle>
            <a:lvl1pPr algn="r">
              <a:defRPr lang="en-US" sz="8100" dirty="0"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14777637" y="5748972"/>
            <a:ext cx="1360779" cy="747705"/>
          </a:xfrm>
        </p:spPr>
        <p:txBody>
          <a:bodyPr/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  <p:sp>
        <p:nvSpPr>
          <p:cNvPr id="25" name="5-Point Star 24"/>
          <p:cNvSpPr/>
          <p:nvPr/>
        </p:nvSpPr>
        <p:spPr>
          <a:xfrm rot="21420000">
            <a:off x="6332078" y="7667034"/>
            <a:ext cx="773079" cy="773079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35863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159499"/>
            <a:ext cx="15592062" cy="883269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8702" y="1028699"/>
            <a:ext cx="15588770" cy="4792355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670" y="7054385"/>
            <a:ext cx="15592092" cy="1023708"/>
          </a:xfrm>
        </p:spPr>
        <p:txBody>
          <a:bodyPr anchor="t"/>
          <a:lstStyle>
            <a:lvl1pPr marL="0" indent="0" algn="l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2133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2" y="1028701"/>
            <a:ext cx="15595353" cy="4792355"/>
          </a:xfrm>
        </p:spPr>
        <p:txBody>
          <a:bodyPr anchor="ctr">
            <a:normAutofit/>
          </a:bodyPr>
          <a:lstStyle>
            <a:lvl1pPr algn="ctr">
              <a:defRPr sz="7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669" y="6159500"/>
            <a:ext cx="15592094" cy="191040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07731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2598" y="1028700"/>
            <a:ext cx="14287530" cy="4375056"/>
          </a:xfrm>
        </p:spPr>
        <p:txBody>
          <a:bodyPr anchor="ctr">
            <a:normAutofit/>
          </a:bodyPr>
          <a:lstStyle>
            <a:lvl1pPr algn="ctr">
              <a:defRPr sz="7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2325396" y="5415048"/>
            <a:ext cx="13001934" cy="566652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702" y="6159501"/>
            <a:ext cx="15595323" cy="190237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  <p:sp>
        <p:nvSpPr>
          <p:cNvPr id="13" name="TextBox 12"/>
          <p:cNvSpPr txBox="1"/>
          <p:nvPr/>
        </p:nvSpPr>
        <p:spPr>
          <a:xfrm>
            <a:off x="1028702" y="1338942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12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709625" y="4384241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12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33178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1" y="2585782"/>
            <a:ext cx="15592061" cy="3767753"/>
          </a:xfr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701" y="6371202"/>
            <a:ext cx="15592061" cy="1710966"/>
          </a:xfrm>
        </p:spPr>
        <p:txBody>
          <a:bodyPr anchor="t">
            <a:normAutofit/>
          </a:bodyPr>
          <a:lstStyle>
            <a:lvl1pPr marL="0" indent="0" algn="l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28604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028703" y="1028701"/>
            <a:ext cx="15592059" cy="1727948"/>
          </a:xfrm>
        </p:spPr>
        <p:txBody>
          <a:bodyPr/>
          <a:lstStyle>
            <a:lvl1pPr algn="ctr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28703" y="3095093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6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28703" y="3959487"/>
            <a:ext cx="4965192" cy="410239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51933" y="3095093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6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6351932" y="3959487"/>
            <a:ext cx="4965192" cy="410239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1655570" y="3095093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6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11655570" y="3959487"/>
            <a:ext cx="4965192" cy="410239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3507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028702" y="1028701"/>
            <a:ext cx="15595323" cy="1727948"/>
          </a:xfrm>
        </p:spPr>
        <p:txBody>
          <a:bodyPr/>
          <a:lstStyle>
            <a:lvl1pPr algn="ctr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037760" y="5719538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28670" y="3095093"/>
            <a:ext cx="4965192" cy="2305088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037760" y="6583931"/>
            <a:ext cx="4965192" cy="1477949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56115" y="5719538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6353999" y="3095093"/>
            <a:ext cx="4965192" cy="230285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6353999" y="6583929"/>
            <a:ext cx="4965192" cy="147795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1653416" y="5719538"/>
            <a:ext cx="4965192" cy="864393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11653228" y="3095091"/>
            <a:ext cx="4965192" cy="2305794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11653228" y="6583926"/>
            <a:ext cx="4965192" cy="1477953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10623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1028701" y="3095094"/>
            <a:ext cx="15592061" cy="4966785"/>
          </a:xfr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2679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23793" y="1028701"/>
            <a:ext cx="3396969" cy="7033178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1028701" y="1028701"/>
            <a:ext cx="11856647" cy="7033178"/>
          </a:xfr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61619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32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1028701" y="3095095"/>
            <a:ext cx="15592061" cy="496678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4027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2" y="1028701"/>
            <a:ext cx="15592061" cy="4790231"/>
          </a:xfrm>
        </p:spPr>
        <p:txBody>
          <a:bodyPr anchor="b">
            <a:normAutofit/>
          </a:bodyPr>
          <a:lstStyle>
            <a:lvl1pPr algn="l">
              <a:defRPr sz="81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2" y="5613401"/>
            <a:ext cx="15592061" cy="2459421"/>
          </a:xfrm>
        </p:spPr>
        <p:txBody>
          <a:bodyPr anchor="t">
            <a:normAutofit/>
          </a:bodyPr>
          <a:lstStyle>
            <a:lvl1pPr marL="0" indent="0" algn="l">
              <a:buNone/>
              <a:defRPr sz="3000">
                <a:solidFill>
                  <a:schemeClr val="bg1">
                    <a:lumMod val="50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2296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8702" y="1028700"/>
            <a:ext cx="15595323" cy="173721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1028700" y="3095095"/>
            <a:ext cx="7633071" cy="4966784"/>
          </a:xfrm>
        </p:spPr>
        <p:txBody>
          <a:bodyPr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8990957" y="3095095"/>
            <a:ext cx="7629807" cy="4966784"/>
          </a:xfrm>
        </p:spPr>
        <p:txBody>
          <a:bodyPr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9505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8702" y="1028700"/>
            <a:ext cx="15592061" cy="173721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7534" y="3095094"/>
            <a:ext cx="7284237" cy="1019991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39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1028703" y="4292600"/>
            <a:ext cx="7633068" cy="3769278"/>
          </a:xfrm>
        </p:spPr>
        <p:txBody>
          <a:bodyPr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327287" y="3095094"/>
            <a:ext cx="7296737" cy="1019991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39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8990954" y="4292600"/>
            <a:ext cx="7633070" cy="3769278"/>
          </a:xfrm>
        </p:spPr>
        <p:txBody>
          <a:bodyPr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3055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3844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4380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0465" y="1028700"/>
            <a:ext cx="6190290" cy="303487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7569199" y="1028701"/>
            <a:ext cx="9051563" cy="703317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0464" y="4063579"/>
            <a:ext cx="6190292" cy="3998300"/>
          </a:xfrm>
        </p:spPr>
        <p:txBody>
          <a:bodyPr anchor="t">
            <a:normAutofit/>
          </a:bodyPr>
          <a:lstStyle>
            <a:lvl1pPr marL="0" indent="0" algn="ctr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1873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1028700"/>
            <a:ext cx="9517953" cy="303487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223543" y="1"/>
            <a:ext cx="5397219" cy="7607300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702" y="4063579"/>
            <a:ext cx="9517952" cy="3543722"/>
          </a:xfrm>
        </p:spPr>
        <p:txBody>
          <a:bodyPr anchor="t">
            <a:normAutofit/>
          </a:bodyPr>
          <a:lstStyle>
            <a:lvl1pPr marL="0" indent="0" algn="ctr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4789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38096" y="1"/>
            <a:ext cx="18008025" cy="9966122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2" y="1028701"/>
            <a:ext cx="15595323" cy="17279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1" y="3095095"/>
            <a:ext cx="15595325" cy="4966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47125" y="8636001"/>
            <a:ext cx="5676900" cy="7477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8702" y="8636001"/>
            <a:ext cx="8249579" cy="7477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30682" y="8636001"/>
            <a:ext cx="1360779" cy="7477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455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81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120000"/>
        </a:lnSpc>
        <a:spcBef>
          <a:spcPts val="1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3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7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Picture 257">
            <a:extLst>
              <a:ext uri="{FF2B5EF4-FFF2-40B4-BE49-F238E27FC236}">
                <a16:creationId xmlns:a16="http://schemas.microsoft.com/office/drawing/2014/main" id="{F770B4CD-535A-4FF2-B700-8C40F0031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260" name="Group 259">
            <a:extLst>
              <a:ext uri="{FF2B5EF4-FFF2-40B4-BE49-F238E27FC236}">
                <a16:creationId xmlns:a16="http://schemas.microsoft.com/office/drawing/2014/main" id="{42AB5EEF-5DB7-47EA-BB55-DC7DAC8A6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8095" y="0"/>
            <a:ext cx="18008024" cy="9966121"/>
            <a:chOff x="-25397" y="0"/>
            <a:chExt cx="12005350" cy="6644081"/>
          </a:xfrm>
        </p:grpSpPr>
        <p:sp useBgFill="1">
          <p:nvSpPr>
            <p:cNvPr id="261" name="Rectangle 260">
              <a:extLst>
                <a:ext uri="{FF2B5EF4-FFF2-40B4-BE49-F238E27FC236}">
                  <a16:creationId xmlns:a16="http://schemas.microsoft.com/office/drawing/2014/main" id="{2D031218-C353-46BE-8BA0-03B929089E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62" name="Freeform 11">
              <a:extLst>
                <a:ext uri="{FF2B5EF4-FFF2-40B4-BE49-F238E27FC236}">
                  <a16:creationId xmlns:a16="http://schemas.microsoft.com/office/drawing/2014/main" id="{63018239-79C0-4159-AE08-A6113D9AD9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63" name="Rectangle 262">
              <a:extLst>
                <a:ext uri="{FF2B5EF4-FFF2-40B4-BE49-F238E27FC236}">
                  <a16:creationId xmlns:a16="http://schemas.microsoft.com/office/drawing/2014/main" id="{A68094AE-62A3-4DD8-B617-758BE447B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</p:grpSp>
      <p:sp>
        <p:nvSpPr>
          <p:cNvPr id="265" name="Rectangle 264">
            <a:extLst>
              <a:ext uri="{FF2B5EF4-FFF2-40B4-BE49-F238E27FC236}">
                <a16:creationId xmlns:a16="http://schemas.microsoft.com/office/drawing/2014/main" id="{4ED2C424-5870-46BF-B77E-0C113783B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314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" name="Rectangle 266">
            <a:extLst>
              <a:ext uri="{FF2B5EF4-FFF2-40B4-BE49-F238E27FC236}">
                <a16:creationId xmlns:a16="http://schemas.microsoft.com/office/drawing/2014/main" id="{44B75501-2C4C-44D8-A541-FA33D7EF15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5518" y="720090"/>
            <a:ext cx="16856964" cy="88468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63C345A-A696-E183-57AA-06CF2FD1EA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1445" y="965200"/>
            <a:ext cx="9285108" cy="8356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AutoShape 6">
            <a:extLst>
              <a:ext uri="{FF2B5EF4-FFF2-40B4-BE49-F238E27FC236}">
                <a16:creationId xmlns:a16="http://schemas.microsoft.com/office/drawing/2014/main" id="{EEA39C12-4BC0-93D3-B132-166EE5BDD53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B75BD2D-EFAF-6557-9380-BA0FB18395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CC2EAE81-938A-E1A0-BA01-D60DE0F0D2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33543" y="8342376"/>
            <a:ext cx="390143" cy="60655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867776" y="8361636"/>
            <a:ext cx="1270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0" dirty="0">
                <a:latin typeface="Georgia"/>
                <a:cs typeface="Georgia"/>
              </a:rPr>
              <a:t>.</a:t>
            </a:r>
            <a:endParaRPr sz="3000">
              <a:latin typeface="Georgia"/>
              <a:cs typeface="Georgia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D1B3EC9-7118-842A-7EAF-9D5560D59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E93D103-8BD9-2227-8B3B-9DA88A93C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FCF80A0-5276-06C3-C1F2-CD3AF9878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67761" y="781130"/>
            <a:ext cx="1393825" cy="240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265" dirty="0">
                <a:solidFill>
                  <a:srgbClr val="FFFFFF"/>
                </a:solidFill>
                <a:latin typeface="Arial"/>
                <a:cs typeface="Arial"/>
              </a:rPr>
              <a:t>Paulo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220" dirty="0">
                <a:solidFill>
                  <a:srgbClr val="FFFFFF"/>
                </a:solidFill>
                <a:latin typeface="Arial"/>
                <a:cs typeface="Arial"/>
              </a:rPr>
              <a:t>Rafael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18E1697-FA30-13A3-925B-EB6A82A931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B628DF4-D3A0-3032-3A6F-8EB244E3B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B1D71F5-0B4C-0665-A68D-7BA4FDF0AF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7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CC8E25A-4FAA-E0D7-C615-B4FA2F20E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223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vento Principal">
  <a:themeElements>
    <a:clrScheme name="Evento Principal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Evento Principal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vento Principal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TM04033927[[fn=Evento principal]]</Template>
  <TotalTime>247</TotalTime>
  <Words>3</Words>
  <Application>Microsoft Office PowerPoint</Application>
  <PresentationFormat>Personalizar</PresentationFormat>
  <Paragraphs>2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</vt:lpstr>
      <vt:lpstr>Georgia</vt:lpstr>
      <vt:lpstr>Impact</vt:lpstr>
      <vt:lpstr>Evento Principal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2 - 1trim 26</dc:title>
  <dc:creator>Paulo Rafael</dc:creator>
  <cp:keywords>DAG84_00UZ4,BAEUoT3ieek,0</cp:keywords>
  <cp:lastModifiedBy>Neemias Informatica Lima</cp:lastModifiedBy>
  <cp:revision>1</cp:revision>
  <dcterms:created xsi:type="dcterms:W3CDTF">2026-01-09T12:26:05Z</dcterms:created>
  <dcterms:modified xsi:type="dcterms:W3CDTF">2026-09-04T10:41:43Z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2026-01-02T00:00:00Z</vt:filetime>
  </property>
  <property fmtid="{D5CDD505-2E9C-101B-9397-08002B2CF9AE}" pid="3" name="Creator">
    <vt:lpwstr>Canva</vt:lpwstr>
  </property>
  <property fmtid="{D5CDD505-2E9C-101B-9397-08002B2CF9AE}" pid="4" name="LastSaved">
    <vt:filetime>2026-01-09T00:00:00Z</vt:filetime>
  </property>
  <property fmtid="{D5CDD505-2E9C-101B-9397-08002B2CF9AE}" pid="5" name="Producer">
    <vt:lpwstr>Canva</vt:lpwstr>
  </property>
</Properties>
</file>