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6" r:id="rId3"/>
    <p:sldId id="274" r:id="rId4"/>
    <p:sldId id="269" r:id="rId5"/>
    <p:sldId id="271" r:id="rId6"/>
    <p:sldId id="270" r:id="rId7"/>
    <p:sldId id="267" r:id="rId8"/>
    <p:sldId id="272" r:id="rId9"/>
    <p:sldId id="273" r:id="rId10"/>
    <p:sldId id="265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emias Informatica Lima" userId="b77af7bd85500281" providerId="LiveId" clId="{7D1CC9F5-6E0A-41F8-B5B9-DE5264088EBB}"/>
    <pc:docChg chg="undo custSel addSld delSld modSld sldOrd modMainMaster">
      <pc:chgData name="Neemias Informatica Lima" userId="b77af7bd85500281" providerId="LiveId" clId="{7D1CC9F5-6E0A-41F8-B5B9-DE5264088EBB}" dt="2026-09-04T10:39:00.509" v="433" actId="22"/>
      <pc:docMkLst>
        <pc:docMk/>
      </pc:docMkLst>
      <pc:sldChg chg="addSp delSp modSp new add del mod ord modTransition">
        <pc:chgData name="Neemias Informatica Lima" userId="b77af7bd85500281" providerId="LiveId" clId="{7D1CC9F5-6E0A-41F8-B5B9-DE5264088EBB}" dt="2026-09-04T10:38:09.141" v="432" actId="22"/>
        <pc:sldMkLst>
          <pc:docMk/>
          <pc:sldMk cId="2090918484" sldId="266"/>
        </pc:sldMkLst>
        <pc:picChg chg="add del">
          <ac:chgData name="Neemias Informatica Lima" userId="b77af7bd85500281" providerId="LiveId" clId="{7D1CC9F5-6E0A-41F8-B5B9-DE5264088EBB}" dt="2026-09-03T19:40:42.480" v="412" actId="478"/>
          <ac:picMkLst>
            <pc:docMk/>
            <pc:sldMk cId="2090918484" sldId="266"/>
            <ac:picMk id="3" creationId="{7A6F28F5-93B2-CCCD-D0DD-EFCEFAF261DA}"/>
          </ac:picMkLst>
        </pc:picChg>
        <pc:picChg chg="add">
          <ac:chgData name="Neemias Informatica Lima" userId="b77af7bd85500281" providerId="LiveId" clId="{7D1CC9F5-6E0A-41F8-B5B9-DE5264088EBB}" dt="2026-09-04T10:38:09.141" v="432" actId="22"/>
          <ac:picMkLst>
            <pc:docMk/>
            <pc:sldMk cId="2090918484" sldId="266"/>
            <ac:picMk id="3" creationId="{BA2ADDE8-0E9B-16E3-C121-9804D82711C0}"/>
          </ac:picMkLst>
        </pc:picChg>
      </pc:sldChg>
      <pc:sldChg chg="addSp delSp add mod modTransition">
        <pc:chgData name="Neemias Informatica Lima" userId="b77af7bd85500281" providerId="LiveId" clId="{7D1CC9F5-6E0A-41F8-B5B9-DE5264088EBB}" dt="2026-09-03T19:42:49.157" v="428" actId="22"/>
        <pc:sldMkLst>
          <pc:docMk/>
          <pc:sldMk cId="4144680209" sldId="267"/>
        </pc:sldMkLst>
        <pc:picChg chg="add del">
          <ac:chgData name="Neemias Informatica Lima" userId="b77af7bd85500281" providerId="LiveId" clId="{7D1CC9F5-6E0A-41F8-B5B9-DE5264088EBB}" dt="2026-09-03T19:40:49.792" v="417" actId="478"/>
          <ac:picMkLst>
            <pc:docMk/>
            <pc:sldMk cId="4144680209" sldId="267"/>
            <ac:picMk id="3" creationId="{DEFE0603-47C4-0BCF-0E75-5F9A91715C69}"/>
          </ac:picMkLst>
        </pc:picChg>
        <pc:picChg chg="add">
          <ac:chgData name="Neemias Informatica Lima" userId="b77af7bd85500281" providerId="LiveId" clId="{7D1CC9F5-6E0A-41F8-B5B9-DE5264088EBB}" dt="2026-09-03T19:42:49.157" v="428" actId="22"/>
          <ac:picMkLst>
            <pc:docMk/>
            <pc:sldMk cId="4144680209" sldId="267"/>
            <ac:picMk id="4" creationId="{0D0543DF-CBC1-7690-87D0-EFDCE4F1F050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9-03T19:41:10.638" v="420" actId="22"/>
        <pc:sldMkLst>
          <pc:docMk/>
          <pc:sldMk cId="2462583972" sldId="268"/>
        </pc:sldMkLst>
        <pc:picChg chg="add del">
          <ac:chgData name="Neemias Informatica Lima" userId="b77af7bd85500281" providerId="LiveId" clId="{7D1CC9F5-6E0A-41F8-B5B9-DE5264088EBB}" dt="2026-09-03T19:40:41.219" v="411" actId="478"/>
          <ac:picMkLst>
            <pc:docMk/>
            <pc:sldMk cId="2462583972" sldId="268"/>
            <ac:picMk id="3" creationId="{D52961E1-B48D-2D0A-EDD1-4A2C0BF3921E}"/>
          </ac:picMkLst>
        </pc:picChg>
        <pc:picChg chg="add">
          <ac:chgData name="Neemias Informatica Lima" userId="b77af7bd85500281" providerId="LiveId" clId="{7D1CC9F5-6E0A-41F8-B5B9-DE5264088EBB}" dt="2026-09-03T19:41:10.638" v="420" actId="22"/>
          <ac:picMkLst>
            <pc:docMk/>
            <pc:sldMk cId="2462583972" sldId="268"/>
            <ac:picMk id="4" creationId="{4AB8DFC9-3CD8-7B3C-9017-9A90AD2B58E6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9-04T10:38:01.334" v="431" actId="22"/>
        <pc:sldMkLst>
          <pc:docMk/>
          <pc:sldMk cId="1288001885" sldId="269"/>
        </pc:sldMkLst>
        <pc:picChg chg="add">
          <ac:chgData name="Neemias Informatica Lima" userId="b77af7bd85500281" providerId="LiveId" clId="{7D1CC9F5-6E0A-41F8-B5B9-DE5264088EBB}" dt="2026-09-04T10:38:01.334" v="431" actId="22"/>
          <ac:picMkLst>
            <pc:docMk/>
            <pc:sldMk cId="1288001885" sldId="269"/>
            <ac:picMk id="3" creationId="{86141AC8-425F-A5D0-0F48-1DCADF3555A7}"/>
          </ac:picMkLst>
        </pc:picChg>
        <pc:picChg chg="add del">
          <ac:chgData name="Neemias Informatica Lima" userId="b77af7bd85500281" providerId="LiveId" clId="{7D1CC9F5-6E0A-41F8-B5B9-DE5264088EBB}" dt="2026-09-03T19:40:45.646" v="414" actId="478"/>
          <ac:picMkLst>
            <pc:docMk/>
            <pc:sldMk cId="1288001885" sldId="269"/>
            <ac:picMk id="4" creationId="{04D12480-F320-F233-DB50-79072E2BFEAE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9-03T19:44:05.029" v="430" actId="22"/>
        <pc:sldMkLst>
          <pc:docMk/>
          <pc:sldMk cId="774385155" sldId="270"/>
        </pc:sldMkLst>
        <pc:picChg chg="add">
          <ac:chgData name="Neemias Informatica Lima" userId="b77af7bd85500281" providerId="LiveId" clId="{7D1CC9F5-6E0A-41F8-B5B9-DE5264088EBB}" dt="2026-09-03T19:44:05.029" v="430" actId="22"/>
          <ac:picMkLst>
            <pc:docMk/>
            <pc:sldMk cId="774385155" sldId="270"/>
            <ac:picMk id="3" creationId="{E4C799A5-A4E4-71D8-364F-E51123BE355C}"/>
          </ac:picMkLst>
        </pc:picChg>
        <pc:picChg chg="add del">
          <ac:chgData name="Neemias Informatica Lima" userId="b77af7bd85500281" providerId="LiveId" clId="{7D1CC9F5-6E0A-41F8-B5B9-DE5264088EBB}" dt="2026-09-03T19:40:48.469" v="416" actId="478"/>
          <ac:picMkLst>
            <pc:docMk/>
            <pc:sldMk cId="774385155" sldId="270"/>
            <ac:picMk id="4" creationId="{8CD12EE6-3F9D-B2E5-70C9-2FACE9D4AD4A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9-04T10:39:00.509" v="433" actId="22"/>
        <pc:sldMkLst>
          <pc:docMk/>
          <pc:sldMk cId="1365809540" sldId="271"/>
        </pc:sldMkLst>
        <pc:picChg chg="add del">
          <ac:chgData name="Neemias Informatica Lima" userId="b77af7bd85500281" providerId="LiveId" clId="{7D1CC9F5-6E0A-41F8-B5B9-DE5264088EBB}" dt="2026-09-03T19:43:51.809" v="429" actId="21"/>
          <ac:picMkLst>
            <pc:docMk/>
            <pc:sldMk cId="1365809540" sldId="271"/>
            <ac:picMk id="3" creationId="{0EBB7E8F-EDC5-0107-C4EB-C03F1917D6FE}"/>
          </ac:picMkLst>
        </pc:picChg>
        <pc:picChg chg="add">
          <ac:chgData name="Neemias Informatica Lima" userId="b77af7bd85500281" providerId="LiveId" clId="{7D1CC9F5-6E0A-41F8-B5B9-DE5264088EBB}" dt="2026-09-04T10:39:00.509" v="433" actId="22"/>
          <ac:picMkLst>
            <pc:docMk/>
            <pc:sldMk cId="1365809540" sldId="271"/>
            <ac:picMk id="3" creationId="{A95028D6-2247-8020-7D6D-FFCBC86A8747}"/>
          </ac:picMkLst>
        </pc:picChg>
        <pc:picChg chg="add del">
          <ac:chgData name="Neemias Informatica Lima" userId="b77af7bd85500281" providerId="LiveId" clId="{7D1CC9F5-6E0A-41F8-B5B9-DE5264088EBB}" dt="2026-09-03T19:40:46.877" v="415" actId="478"/>
          <ac:picMkLst>
            <pc:docMk/>
            <pc:sldMk cId="1365809540" sldId="271"/>
            <ac:picMk id="4" creationId="{164556A4-ED1C-757D-0DBB-7A0A0F419DB4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9-03T19:42:10.545" v="426" actId="22"/>
        <pc:sldMkLst>
          <pc:docMk/>
          <pc:sldMk cId="123794096" sldId="272"/>
        </pc:sldMkLst>
        <pc:picChg chg="add del">
          <ac:chgData name="Neemias Informatica Lima" userId="b77af7bd85500281" providerId="LiveId" clId="{7D1CC9F5-6E0A-41F8-B5B9-DE5264088EBB}" dt="2026-09-03T19:40:51.638" v="418" actId="478"/>
          <ac:picMkLst>
            <pc:docMk/>
            <pc:sldMk cId="123794096" sldId="272"/>
            <ac:picMk id="3" creationId="{5A9DEEE3-F31A-7251-88B2-73152BBC29CE}"/>
          </ac:picMkLst>
        </pc:picChg>
        <pc:picChg chg="add">
          <ac:chgData name="Neemias Informatica Lima" userId="b77af7bd85500281" providerId="LiveId" clId="{7D1CC9F5-6E0A-41F8-B5B9-DE5264088EBB}" dt="2026-09-03T19:42:10.545" v="426" actId="22"/>
          <ac:picMkLst>
            <pc:docMk/>
            <pc:sldMk cId="123794096" sldId="272"/>
            <ac:picMk id="4" creationId="{133CA09F-C8BE-9B24-55B4-5535CBF0681D}"/>
          </ac:picMkLst>
        </pc:picChg>
      </pc:sldChg>
      <pc:sldChg chg="addSp delSp modSp add mod ord modTransition">
        <pc:chgData name="Neemias Informatica Lima" userId="b77af7bd85500281" providerId="LiveId" clId="{7D1CC9F5-6E0A-41F8-B5B9-DE5264088EBB}" dt="2026-09-03T19:41:50.785" v="425" actId="14100"/>
        <pc:sldMkLst>
          <pc:docMk/>
          <pc:sldMk cId="364232457" sldId="273"/>
        </pc:sldMkLst>
        <pc:picChg chg="add del">
          <ac:chgData name="Neemias Informatica Lima" userId="b77af7bd85500281" providerId="LiveId" clId="{7D1CC9F5-6E0A-41F8-B5B9-DE5264088EBB}" dt="2026-09-03T19:40:53.183" v="419" actId="478"/>
          <ac:picMkLst>
            <pc:docMk/>
            <pc:sldMk cId="364232457" sldId="273"/>
            <ac:picMk id="3" creationId="{3124479D-EFBF-7CD2-A269-71EC140BADDF}"/>
          </ac:picMkLst>
        </pc:picChg>
        <pc:picChg chg="add mod">
          <ac:chgData name="Neemias Informatica Lima" userId="b77af7bd85500281" providerId="LiveId" clId="{7D1CC9F5-6E0A-41F8-B5B9-DE5264088EBB}" dt="2026-09-03T19:41:50.785" v="425" actId="14100"/>
          <ac:picMkLst>
            <pc:docMk/>
            <pc:sldMk cId="364232457" sldId="273"/>
            <ac:picMk id="4" creationId="{359C549F-4B88-09AA-1922-D33CBE1C8DD8}"/>
          </ac:picMkLst>
        </pc:picChg>
      </pc:sldChg>
      <pc:sldChg chg="addSp delSp modSp add mod ord modTransition">
        <pc:chgData name="Neemias Informatica Lima" userId="b77af7bd85500281" providerId="LiveId" clId="{7D1CC9F5-6E0A-41F8-B5B9-DE5264088EBB}" dt="2026-09-03T19:41:18.706" v="421" actId="22"/>
        <pc:sldMkLst>
          <pc:docMk/>
          <pc:sldMk cId="2667704223" sldId="274"/>
        </pc:sldMkLst>
        <pc:picChg chg="add del">
          <ac:chgData name="Neemias Informatica Lima" userId="b77af7bd85500281" providerId="LiveId" clId="{7D1CC9F5-6E0A-41F8-B5B9-DE5264088EBB}" dt="2026-09-03T19:40:43.697" v="413" actId="478"/>
          <ac:picMkLst>
            <pc:docMk/>
            <pc:sldMk cId="2667704223" sldId="274"/>
            <ac:picMk id="3" creationId="{B1EE33D7-B5F6-1185-F513-A0F15E6265EB}"/>
          </ac:picMkLst>
        </pc:picChg>
        <pc:picChg chg="add">
          <ac:chgData name="Neemias Informatica Lima" userId="b77af7bd85500281" providerId="LiveId" clId="{7D1CC9F5-6E0A-41F8-B5B9-DE5264088EBB}" dt="2026-09-03T19:41:18.706" v="421" actId="22"/>
          <ac:picMkLst>
            <pc:docMk/>
            <pc:sldMk cId="2667704223" sldId="274"/>
            <ac:picMk id="4" creationId="{B4B3D038-8C2E-5046-E952-A92CAFEFC83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1559E5-DA3B-ED72-5D9B-8DF5FCF31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3B91211-146D-5F0B-860E-983C750EDD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E67F54D-CB63-E9C0-70A6-2715B652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95B449D-8B31-7704-0AD4-9B85B34FA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A101ACE-641E-05CB-72C4-4F99EDCB4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64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372E24-3AA1-38D2-34B0-A65216ABD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D6D8448-D76C-96C3-1123-68A92505FF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E2E63B-9AAD-947F-B5D1-7FFBA73CC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097E9A-5383-D16B-C57A-0FE76D632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8F09DD2-C849-6EC5-8FE6-A878E636C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737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9D05D-48A9-665B-927D-39DDB4F91F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C11F0A7-313A-62C6-6B09-9CBC53ADC7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EB6D72-132B-784C-7B64-BB5467A41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6B2BBF-D8FB-BB72-9994-C420D23F7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86EF51-2E4E-1EC0-86FD-3F7F4EAFB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675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369BEC-54C2-F339-ECE3-EEE9262DE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5DCE01-E8AF-26E9-BBD0-0FCE12F1C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696793-AA10-2F2F-994A-A97C0B111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072416-14CB-91DF-F0CF-5371CA9E5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8C94839-C611-F870-315B-C69730805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651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488173-0CFE-54C2-46B6-402871681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A6E10A0-10B5-EAC5-E28D-75749F81B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2FDE97-427F-5703-C6C7-E8591C8D6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BC02ED6-1068-6E4F-3923-E207F4BFB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3D54D5D-EEA4-E297-9307-8A567C7DA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511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2231A1-A2A0-0C6D-3BF5-736B0BFF5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931FFD-FA04-8F1C-78F5-04FBB8C9E3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B3EB859-1272-D30C-49F3-74F0367DC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874F619-6320-9BC3-416A-935201B9F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9D67C7-800E-2B73-7C6A-642DBF24F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DBF09A8-BEE2-D8BE-2A24-53C2217B7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407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D3D9F3-F737-5940-D030-D114DE2FB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93E8C63-738A-3A48-61B6-C11F874AE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02C5FAE-4D0A-3A05-91A0-C90C9772B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225DF07-F08B-11B0-54E0-8F40A146C7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B852E2-69FD-18F6-3D1E-C705E48659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C31333C-76D4-7847-04B9-6F271DC1F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6D562E-EBCC-5CE0-1C2D-19662E3B1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C7FD6D6-B371-0B65-14CF-006791E93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511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23569C-EDEB-6CEA-2E7F-4ABF60326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D538F97-43EB-7C43-D0F8-9BECA44B0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7EC8B58-3C81-FDE0-693C-04D89278D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FD69F16-2BAC-6F65-EC50-640C52A14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906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A092902-6655-2165-DCAC-7247D1262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A9E5E05-C478-B446-255C-AE8ED16F7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73E3939-FD06-FDC0-ACC8-63E7ADDFF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171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B8D172-8ADF-FDA2-A3CF-5D878AB28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083A0B-0D44-50B1-3EA1-217199415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52B3DDF-6A13-8DBE-F6FA-AACEC77FE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AFC17FF-EAD1-89D8-875A-D575B3ED7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724BCB1-5390-4AB2-8122-162B84002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3820E5F-C288-1168-A3B7-CDB4CA576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5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08E7A3-EC84-D9C7-6B95-027390AE7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3B9FFB4-5458-1A96-9FEC-2FCAA3597D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5750A1D-54E9-9500-56D8-E449F326BD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6B8978D-5F7E-8F82-1CC1-1665E9991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22C561D-029A-0E2F-D5F8-FEE4DC7B9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2A27B1D-EF6E-FADB-F04E-63E33B7CB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89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78EAECA-EBBC-9A53-890F-128817DC9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B32AAD9-27BD-A3C8-7750-6461C7692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421717-7E75-F5EF-38D6-66E1948D2F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C40FE8-AD37-49A5-83E3-0C093BC020D7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310DC7-D116-CE62-BF3C-95F644F5C3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720025-ADAD-B7DD-333A-E0ECFFA615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552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DA6DD-DA0D-998A-85E4-0B402C178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AB8DFC9-3CD8-7B3C-9017-9A90AD2B5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8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66AE81-54A1-C1A8-F3ED-A09F9C6B5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05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A2ADDE8-0E9B-16E3-C121-9804D8271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91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4DE6F-C30A-C8B2-8E67-377E1E22F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4B3D038-8C2E-5046-E952-A92CAFEFC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0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AE1D9-E313-F1E5-2C1B-F17B4B363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6141AC8-425F-A5D0-0F48-1DCADF355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00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B2B38-DA54-70DB-FBB1-1400AA80F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95028D6-2247-8020-7D6D-FFCBC86A8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0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AD398-D975-7EC0-F4ED-C99BBBBF3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4C799A5-A4E4-71D8-364F-E51123BE3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38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12F10-7D7A-DDFD-CCB1-278761DBF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D0543DF-CBC1-7690-87D0-EFDCE4F1F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68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B3581-EF8F-3738-E67E-3DCE9C833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33CA09F-C8BE-9B24-55B4-5535CBF06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9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AF8BB-B054-FEFD-A572-3BA831689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59C549F-4B88-09AA-1922-D33CBE1C8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Infolección 11 (4to TRI 2025)</Template>
  <TotalTime>834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Pablo Amon Soares Silva</dc:creator>
  <cp:lastModifiedBy>Neemias Informatica Lima</cp:lastModifiedBy>
  <cp:revision>3</cp:revision>
  <dcterms:created xsi:type="dcterms:W3CDTF">2026-01-30T21:10:20Z</dcterms:created>
  <dcterms:modified xsi:type="dcterms:W3CDTF">2026-09-04T10:39:09Z</dcterms:modified>
</cp:coreProperties>
</file>