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">
      <pc:chgData name="Neemias Informatica Lima" userId="b77af7bd85500281" providerId="LiveId" clId="{7D1CC9F5-6E0A-41F8-B5B9-DE5264088EBB}" dt="2026-08-21T20:04:21.398" v="929" actId="14100"/>
      <pc:docMkLst>
        <pc:docMk/>
      </pc:docMkLst>
      <pc:sldChg chg="addSp delSp modSp mod setBg setFolMasterObjs">
        <pc:chgData name="Neemias Informatica Lima" userId="b77af7bd85500281" providerId="LiveId" clId="{7D1CC9F5-6E0A-41F8-B5B9-DE5264088EBB}" dt="2026-08-21T20:02:30.570" v="915" actId="26606"/>
        <pc:sldMkLst>
          <pc:docMk/>
          <pc:sldMk cId="0" sldId="256"/>
        </pc:sldMkLst>
        <pc:spChg chg="ord">
          <ac:chgData name="Neemias Informatica Lima" userId="b77af7bd85500281" providerId="LiveId" clId="{7D1CC9F5-6E0A-41F8-B5B9-DE5264088EBB}" dt="2026-08-21T20:02:30.570" v="915" actId="26606"/>
          <ac:spMkLst>
            <pc:docMk/>
            <pc:sldMk cId="0" sldId="256"/>
            <ac:spMk id="5" creationId="{EEA39C12-4BC0-93D3-B132-166EE5BDD53B}"/>
          </ac:spMkLst>
        </pc:spChg>
        <pc:spChg chg="add del">
          <ac:chgData name="Neemias Informatica Lima" userId="b77af7bd85500281" providerId="LiveId" clId="{7D1CC9F5-6E0A-41F8-B5B9-DE5264088EBB}" dt="2026-08-21T20:02:30.570" v="915" actId="26606"/>
          <ac:spMkLst>
            <pc:docMk/>
            <pc:sldMk cId="0" sldId="256"/>
            <ac:spMk id="223" creationId="{9AE0D413-3E66-4B0D-8FF6-E844E6B0E7B5}"/>
          </ac:spMkLst>
        </pc:spChg>
        <pc:spChg chg="add del">
          <ac:chgData name="Neemias Informatica Lima" userId="b77af7bd85500281" providerId="LiveId" clId="{7D1CC9F5-6E0A-41F8-B5B9-DE5264088EBB}" dt="2026-08-21T20:02:30.570" v="915" actId="26606"/>
          <ac:spMkLst>
            <pc:docMk/>
            <pc:sldMk cId="0" sldId="256"/>
            <ac:spMk id="225" creationId="{B6833AB9-605B-4FCD-AEA3-0556375B66F8}"/>
          </ac:spMkLst>
        </pc:spChg>
        <pc:spChg chg="add">
          <ac:chgData name="Neemias Informatica Lima" userId="b77af7bd85500281" providerId="LiveId" clId="{7D1CC9F5-6E0A-41F8-B5B9-DE5264088EBB}" dt="2026-08-21T20:02:30.570" v="915" actId="26606"/>
          <ac:spMkLst>
            <pc:docMk/>
            <pc:sldMk cId="0" sldId="256"/>
            <ac:spMk id="237" creationId="{4ED2C424-5870-46BF-B77E-0C113783BCC5}"/>
          </ac:spMkLst>
        </pc:spChg>
        <pc:spChg chg="add">
          <ac:chgData name="Neemias Informatica Lima" userId="b77af7bd85500281" providerId="LiveId" clId="{7D1CC9F5-6E0A-41F8-B5B9-DE5264088EBB}" dt="2026-08-21T20:02:30.570" v="915" actId="26606"/>
          <ac:spMkLst>
            <pc:docMk/>
            <pc:sldMk cId="0" sldId="256"/>
            <ac:spMk id="239" creationId="{44B75501-2C4C-44D8-A541-FA33D7EF15D5}"/>
          </ac:spMkLst>
        </pc:spChg>
        <pc:grpChg chg="add del">
          <ac:chgData name="Neemias Informatica Lima" userId="b77af7bd85500281" providerId="LiveId" clId="{7D1CC9F5-6E0A-41F8-B5B9-DE5264088EBB}" dt="2026-08-21T20:02:30.570" v="915" actId="26606"/>
          <ac:grpSpMkLst>
            <pc:docMk/>
            <pc:sldMk cId="0" sldId="256"/>
            <ac:grpSpMk id="218" creationId="{42AB5EEF-5DB7-47EA-BB55-DC7DAC8A6870}"/>
          </ac:grpSpMkLst>
        </pc:grpChg>
        <pc:grpChg chg="add">
          <ac:chgData name="Neemias Informatica Lima" userId="b77af7bd85500281" providerId="LiveId" clId="{7D1CC9F5-6E0A-41F8-B5B9-DE5264088EBB}" dt="2026-08-21T20:02:30.570" v="915" actId="26606"/>
          <ac:grpSpMkLst>
            <pc:docMk/>
            <pc:sldMk cId="0" sldId="256"/>
            <ac:grpSpMk id="232" creationId="{42AB5EEF-5DB7-47EA-BB55-DC7DAC8A6870}"/>
          </ac:grpSpMkLst>
        </pc:grpChg>
        <pc:picChg chg="add mod">
          <ac:chgData name="Neemias Informatica Lima" userId="b77af7bd85500281" providerId="LiveId" clId="{7D1CC9F5-6E0A-41F8-B5B9-DE5264088EBB}" dt="2026-08-21T20:02:30.570" v="915" actId="26606"/>
          <ac:picMkLst>
            <pc:docMk/>
            <pc:sldMk cId="0" sldId="256"/>
            <ac:picMk id="3" creationId="{AD0B3623-06E5-028C-F495-21BD7498DAA7}"/>
          </ac:picMkLst>
        </pc:picChg>
        <pc:picChg chg="add del mod">
          <ac:chgData name="Neemias Informatica Lima" userId="b77af7bd85500281" providerId="LiveId" clId="{7D1CC9F5-6E0A-41F8-B5B9-DE5264088EBB}" dt="2026-08-21T19:59:11.336" v="901" actId="478"/>
          <ac:picMkLst>
            <pc:docMk/>
            <pc:sldMk cId="0" sldId="256"/>
            <ac:picMk id="11" creationId="{15543BA4-C1E9-8850-726F-DA5E780BE5E1}"/>
          </ac:picMkLst>
        </pc:picChg>
        <pc:picChg chg="add del">
          <ac:chgData name="Neemias Informatica Lima" userId="b77af7bd85500281" providerId="LiveId" clId="{7D1CC9F5-6E0A-41F8-B5B9-DE5264088EBB}" dt="2026-08-21T20:02:30.570" v="915" actId="26606"/>
          <ac:picMkLst>
            <pc:docMk/>
            <pc:sldMk cId="0" sldId="256"/>
            <ac:picMk id="216" creationId="{F770B4CD-535A-4FF2-B700-8C40F0031E93}"/>
          </ac:picMkLst>
        </pc:picChg>
        <pc:picChg chg="add">
          <ac:chgData name="Neemias Informatica Lima" userId="b77af7bd85500281" providerId="LiveId" clId="{7D1CC9F5-6E0A-41F8-B5B9-DE5264088EBB}" dt="2026-08-21T20:02:30.570" v="915" actId="26606"/>
          <ac:picMkLst>
            <pc:docMk/>
            <pc:sldMk cId="0" sldId="256"/>
            <ac:picMk id="230" creationId="{F770B4CD-535A-4FF2-B700-8C40F0031E93}"/>
          </ac:picMkLst>
        </pc:picChg>
      </pc:sldChg>
      <pc:sldChg chg="addSp delSp modSp mod">
        <pc:chgData name="Neemias Informatica Lima" userId="b77af7bd85500281" providerId="LiveId" clId="{7D1CC9F5-6E0A-41F8-B5B9-DE5264088EBB}" dt="2026-08-21T19:59:27.383" v="904" actId="14100"/>
        <pc:sldMkLst>
          <pc:docMk/>
          <pc:sldMk cId="0" sldId="258"/>
        </pc:sldMkLst>
        <pc:picChg chg="add del mod">
          <ac:chgData name="Neemias Informatica Lima" userId="b77af7bd85500281" providerId="LiveId" clId="{7D1CC9F5-6E0A-41F8-B5B9-DE5264088EBB}" dt="2026-08-21T19:59:12.921" v="902" actId="478"/>
          <ac:picMkLst>
            <pc:docMk/>
            <pc:sldMk cId="0" sldId="258"/>
            <ac:picMk id="3" creationId="{1B4C247A-CECE-0668-FA26-C1907FC4BFF1}"/>
          </ac:picMkLst>
        </pc:picChg>
        <pc:picChg chg="add mod">
          <ac:chgData name="Neemias Informatica Lima" userId="b77af7bd85500281" providerId="LiveId" clId="{7D1CC9F5-6E0A-41F8-B5B9-DE5264088EBB}" dt="2026-08-21T19:59:27.383" v="904" actId="14100"/>
          <ac:picMkLst>
            <pc:docMk/>
            <pc:sldMk cId="0" sldId="258"/>
            <ac:picMk id="4" creationId="{46548476-98A3-5B81-0B94-D7E4A721EE27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21T20:03:11.875" v="917" actId="14100"/>
        <pc:sldMkLst>
          <pc:docMk/>
          <pc:sldMk cId="0" sldId="259"/>
        </pc:sldMkLst>
        <pc:picChg chg="add del mod">
          <ac:chgData name="Neemias Informatica Lima" userId="b77af7bd85500281" providerId="LiveId" clId="{7D1CC9F5-6E0A-41F8-B5B9-DE5264088EBB}" dt="2026-08-21T19:59:30.335" v="905" actId="478"/>
          <ac:picMkLst>
            <pc:docMk/>
            <pc:sldMk cId="0" sldId="259"/>
            <ac:picMk id="3" creationId="{2BF2E883-9E56-D3B7-5A03-58369755BBE3}"/>
          </ac:picMkLst>
        </pc:picChg>
        <pc:picChg chg="add mod">
          <ac:chgData name="Neemias Informatica Lima" userId="b77af7bd85500281" providerId="LiveId" clId="{7D1CC9F5-6E0A-41F8-B5B9-DE5264088EBB}" dt="2026-08-21T20:03:11.875" v="917" actId="14100"/>
          <ac:picMkLst>
            <pc:docMk/>
            <pc:sldMk cId="0" sldId="259"/>
            <ac:picMk id="4" creationId="{FCBB5019-73C9-ECE3-1EC3-C8A04F6737B7}"/>
          </ac:picMkLst>
        </pc:picChg>
      </pc:sldChg>
      <pc:sldChg chg="addSp delSp modSp mod">
        <pc:chgData name="Neemias Informatica Lima" userId="b77af7bd85500281" providerId="LiveId" clId="{7D1CC9F5-6E0A-41F8-B5B9-DE5264088EBB}" dt="2026-08-21T20:03:23.828" v="919" actId="14100"/>
        <pc:sldMkLst>
          <pc:docMk/>
          <pc:sldMk cId="0" sldId="260"/>
        </pc:sldMkLst>
        <pc:picChg chg="add del mod">
          <ac:chgData name="Neemias Informatica Lima" userId="b77af7bd85500281" providerId="LiveId" clId="{7D1CC9F5-6E0A-41F8-B5B9-DE5264088EBB}" dt="2026-08-21T19:59:31.556" v="906" actId="478"/>
          <ac:picMkLst>
            <pc:docMk/>
            <pc:sldMk cId="0" sldId="260"/>
            <ac:picMk id="5" creationId="{0D555970-D19A-09F3-D278-C25410A40D8A}"/>
          </ac:picMkLst>
        </pc:picChg>
        <pc:picChg chg="add mod">
          <ac:chgData name="Neemias Informatica Lima" userId="b77af7bd85500281" providerId="LiveId" clId="{7D1CC9F5-6E0A-41F8-B5B9-DE5264088EBB}" dt="2026-08-21T20:03:23.828" v="919" actId="14100"/>
          <ac:picMkLst>
            <pc:docMk/>
            <pc:sldMk cId="0" sldId="260"/>
            <ac:picMk id="6" creationId="{7430C718-67C5-45A9-7478-761D6ECE1A52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21T20:03:37.696" v="921" actId="14100"/>
        <pc:sldMkLst>
          <pc:docMk/>
          <pc:sldMk cId="0" sldId="261"/>
        </pc:sldMkLst>
        <pc:picChg chg="add del mod">
          <ac:chgData name="Neemias Informatica Lima" userId="b77af7bd85500281" providerId="LiveId" clId="{7D1CC9F5-6E0A-41F8-B5B9-DE5264088EBB}" dt="2026-08-21T19:59:32.568" v="907" actId="478"/>
          <ac:picMkLst>
            <pc:docMk/>
            <pc:sldMk cId="0" sldId="261"/>
            <ac:picMk id="3" creationId="{7161F7F7-3021-E089-06AC-98AFDFE13E16}"/>
          </ac:picMkLst>
        </pc:picChg>
        <pc:picChg chg="add mod">
          <ac:chgData name="Neemias Informatica Lima" userId="b77af7bd85500281" providerId="LiveId" clId="{7D1CC9F5-6E0A-41F8-B5B9-DE5264088EBB}" dt="2026-08-21T20:03:37.696" v="921" actId="14100"/>
          <ac:picMkLst>
            <pc:docMk/>
            <pc:sldMk cId="0" sldId="261"/>
            <ac:picMk id="4" creationId="{64CD4B0C-F066-07D7-C38B-7A01E70E92F4}"/>
          </ac:picMkLst>
        </pc:picChg>
      </pc:sldChg>
      <pc:sldChg chg="addSp delSp modSp mod">
        <pc:chgData name="Neemias Informatica Lima" userId="b77af7bd85500281" providerId="LiveId" clId="{7D1CC9F5-6E0A-41F8-B5B9-DE5264088EBB}" dt="2026-08-21T20:03:48.213" v="923" actId="14100"/>
        <pc:sldMkLst>
          <pc:docMk/>
          <pc:sldMk cId="0" sldId="262"/>
        </pc:sldMkLst>
        <pc:picChg chg="add mod">
          <ac:chgData name="Neemias Informatica Lima" userId="b77af7bd85500281" providerId="LiveId" clId="{7D1CC9F5-6E0A-41F8-B5B9-DE5264088EBB}" dt="2026-08-21T20:03:48.213" v="923" actId="14100"/>
          <ac:picMkLst>
            <pc:docMk/>
            <pc:sldMk cId="0" sldId="262"/>
            <ac:picMk id="3" creationId="{9ED4EC99-DA8E-E018-98AB-F405A30B2D6F}"/>
          </ac:picMkLst>
        </pc:picChg>
        <pc:picChg chg="add del mod">
          <ac:chgData name="Neemias Informatica Lima" userId="b77af7bd85500281" providerId="LiveId" clId="{7D1CC9F5-6E0A-41F8-B5B9-DE5264088EBB}" dt="2026-08-21T19:59:34.617" v="908" actId="478"/>
          <ac:picMkLst>
            <pc:docMk/>
            <pc:sldMk cId="0" sldId="262"/>
            <ac:picMk id="4" creationId="{7D4B1518-0BD8-7299-E8A8-9BF2BC6EB14A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21T20:04:00.056" v="925" actId="14100"/>
        <pc:sldMkLst>
          <pc:docMk/>
          <pc:sldMk cId="0" sldId="263"/>
        </pc:sldMkLst>
        <pc:picChg chg="add del mod">
          <ac:chgData name="Neemias Informatica Lima" userId="b77af7bd85500281" providerId="LiveId" clId="{7D1CC9F5-6E0A-41F8-B5B9-DE5264088EBB}" dt="2026-08-21T19:59:35.758" v="909" actId="478"/>
          <ac:picMkLst>
            <pc:docMk/>
            <pc:sldMk cId="0" sldId="263"/>
            <ac:picMk id="4" creationId="{CF7BCF63-4856-CFFB-9875-2DDF99F6A524}"/>
          </ac:picMkLst>
        </pc:picChg>
        <pc:picChg chg="add mod">
          <ac:chgData name="Neemias Informatica Lima" userId="b77af7bd85500281" providerId="LiveId" clId="{7D1CC9F5-6E0A-41F8-B5B9-DE5264088EBB}" dt="2026-08-21T20:04:00.056" v="925" actId="14100"/>
          <ac:picMkLst>
            <pc:docMk/>
            <pc:sldMk cId="0" sldId="263"/>
            <ac:picMk id="5" creationId="{95A1D4D6-09D8-B249-72E2-276775DB7F18}"/>
          </ac:picMkLst>
        </pc:picChg>
      </pc:sldChg>
      <pc:sldChg chg="addSp delSp modSp mod">
        <pc:chgData name="Neemias Informatica Lima" userId="b77af7bd85500281" providerId="LiveId" clId="{7D1CC9F5-6E0A-41F8-B5B9-DE5264088EBB}" dt="2026-08-21T20:04:21.398" v="929" actId="14100"/>
        <pc:sldMkLst>
          <pc:docMk/>
          <pc:sldMk cId="3682231314" sldId="264"/>
        </pc:sldMkLst>
        <pc:picChg chg="add mod">
          <ac:chgData name="Neemias Informatica Lima" userId="b77af7bd85500281" providerId="LiveId" clId="{7D1CC9F5-6E0A-41F8-B5B9-DE5264088EBB}" dt="2026-08-21T20:04:21.398" v="929" actId="14100"/>
          <ac:picMkLst>
            <pc:docMk/>
            <pc:sldMk cId="3682231314" sldId="264"/>
            <ac:picMk id="3" creationId="{A38FDD90-3094-54AA-9D11-8B039E12FFC7}"/>
          </ac:picMkLst>
        </pc:picChg>
        <pc:picChg chg="add del mod">
          <ac:chgData name="Neemias Informatica Lima" userId="b77af7bd85500281" providerId="LiveId" clId="{7D1CC9F5-6E0A-41F8-B5B9-DE5264088EBB}" dt="2026-08-21T19:59:39.710" v="911" actId="478"/>
          <ac:picMkLst>
            <pc:docMk/>
            <pc:sldMk cId="3682231314" sldId="264"/>
            <ac:picMk id="4" creationId="{FBC3DF4B-B98C-8F64-A7E2-2E6350051FF9}"/>
          </ac:picMkLst>
        </pc:picChg>
      </pc:sldChg>
      <pc:sldChg chg="addSp delSp modSp add del mod ord">
        <pc:chgData name="Neemias Informatica Lima" userId="b77af7bd85500281" providerId="LiveId" clId="{7D1CC9F5-6E0A-41F8-B5B9-DE5264088EBB}" dt="2026-08-21T20:04:10.767" v="927" actId="14100"/>
        <pc:sldMkLst>
          <pc:docMk/>
          <pc:sldMk cId="4289170828" sldId="267"/>
        </pc:sldMkLst>
        <pc:picChg chg="add del mod">
          <ac:chgData name="Neemias Informatica Lima" userId="b77af7bd85500281" providerId="LiveId" clId="{7D1CC9F5-6E0A-41F8-B5B9-DE5264088EBB}" dt="2026-08-21T19:59:38.053" v="910" actId="478"/>
          <ac:picMkLst>
            <pc:docMk/>
            <pc:sldMk cId="4289170828" sldId="267"/>
            <ac:picMk id="3" creationId="{A3B5D80F-D2DF-4B54-29E1-7B8C5025D160}"/>
          </ac:picMkLst>
        </pc:picChg>
        <pc:picChg chg="add mod">
          <ac:chgData name="Neemias Informatica Lima" userId="b77af7bd85500281" providerId="LiveId" clId="{7D1CC9F5-6E0A-41F8-B5B9-DE5264088EBB}" dt="2026-08-21T20:04:10.767" v="927" actId="14100"/>
          <ac:picMkLst>
            <pc:docMk/>
            <pc:sldMk cId="4289170828" sldId="267"/>
            <ac:picMk id="4" creationId="{81EEF0DA-1B27-0EB6-31CE-62016D4BAD8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23813" y="1"/>
            <a:ext cx="17525715" cy="9882188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1" y="6423386"/>
            <a:ext cx="16993886" cy="3043268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13079369" cy="685316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242700" y="439976"/>
            <a:ext cx="17050674" cy="8627706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336802" y="993984"/>
            <a:ext cx="14632781" cy="4149792"/>
          </a:xfrm>
        </p:spPr>
        <p:txBody>
          <a:bodyPr anchor="b">
            <a:normAutofit/>
          </a:bodyPr>
          <a:lstStyle>
            <a:lvl1pPr algn="r">
              <a:defRPr sz="1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474594" y="5257814"/>
            <a:ext cx="14632781" cy="825500"/>
          </a:xfrm>
        </p:spPr>
        <p:txBody>
          <a:bodyPr anchor="t">
            <a:noAutofit/>
          </a:bodyPr>
          <a:lstStyle>
            <a:lvl1pPr marL="0" indent="0" algn="r">
              <a:buNone/>
              <a:defRPr sz="42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7422812" y="6867695"/>
            <a:ext cx="9215480" cy="1744668"/>
          </a:xfrm>
        </p:spPr>
        <p:txBody>
          <a:bodyPr/>
          <a:lstStyle>
            <a:lvl1pPr algn="ctr">
              <a:defRPr sz="8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8340" y="7324536"/>
            <a:ext cx="6070859" cy="1793307"/>
          </a:xfrm>
        </p:spPr>
        <p:txBody>
          <a:bodyPr vert="horz" lIns="91440" tIns="45720" rIns="91440" bIns="45720" rtlCol="0" anchor="ctr"/>
          <a:lstStyle>
            <a:lvl1pPr algn="r">
              <a:defRPr lang="en-US" sz="8100" dirty="0"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14777637" y="5748972"/>
            <a:ext cx="1360779" cy="747705"/>
          </a:xfrm>
        </p:spPr>
        <p:txBody>
          <a:bodyPr/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5-Point Star 24"/>
          <p:cNvSpPr/>
          <p:nvPr/>
        </p:nvSpPr>
        <p:spPr>
          <a:xfrm rot="21420000">
            <a:off x="6332078" y="7667034"/>
            <a:ext cx="773079" cy="77307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586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159499"/>
            <a:ext cx="15592062" cy="88326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2" y="1028699"/>
            <a:ext cx="15588770" cy="4792355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70" y="7054385"/>
            <a:ext cx="15592092" cy="1023708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1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53" cy="4792355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69" y="6159500"/>
            <a:ext cx="15592094" cy="1910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7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598" y="1028700"/>
            <a:ext cx="14287530" cy="4375056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325396" y="5415048"/>
            <a:ext cx="13001934" cy="566652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6159501"/>
            <a:ext cx="15595323" cy="1902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28702" y="133894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09625" y="438424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31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2585782"/>
            <a:ext cx="15592061" cy="3767753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1" y="6371202"/>
            <a:ext cx="15592061" cy="1710966"/>
          </a:xfrm>
        </p:spPr>
        <p:txBody>
          <a:bodyPr anchor="t"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6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8703" y="1028701"/>
            <a:ext cx="15592059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2870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28703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93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51932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5570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655570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50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37760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8670" y="3095093"/>
            <a:ext cx="4965192" cy="230508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37760" y="6583931"/>
            <a:ext cx="4965192" cy="147794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6115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353999" y="3095093"/>
            <a:ext cx="4965192" cy="23028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353999" y="6583929"/>
            <a:ext cx="4965192" cy="14779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3416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653228" y="3095091"/>
            <a:ext cx="4965192" cy="230579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653228" y="6583926"/>
            <a:ext cx="4965192" cy="147795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06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3095094"/>
            <a:ext cx="15592061" cy="4966785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6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23793" y="1028701"/>
            <a:ext cx="3396969" cy="703317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1028701"/>
            <a:ext cx="11856647" cy="7033178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61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32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1" y="3095095"/>
            <a:ext cx="15592061" cy="4966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2061" cy="4790231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2" y="5613401"/>
            <a:ext cx="15592061" cy="2459421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5323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0" y="3095095"/>
            <a:ext cx="7633071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8990957" y="3095095"/>
            <a:ext cx="7629807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5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2061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7534" y="3095094"/>
            <a:ext cx="72842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28703" y="4292600"/>
            <a:ext cx="7633068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7287" y="3095094"/>
            <a:ext cx="72967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8990954" y="4292600"/>
            <a:ext cx="7633070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05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8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465" y="1028700"/>
            <a:ext cx="6190290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569199" y="1028701"/>
            <a:ext cx="9051563" cy="703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0464" y="4063579"/>
            <a:ext cx="6190292" cy="3998300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7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9517953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23543" y="1"/>
            <a:ext cx="5397219" cy="760730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4063579"/>
            <a:ext cx="9517952" cy="3543722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38096" y="1"/>
            <a:ext cx="18008025" cy="9966122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3095095"/>
            <a:ext cx="15595325" cy="4966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47125" y="8636001"/>
            <a:ext cx="5676900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2" y="8636001"/>
            <a:ext cx="82495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682" y="8636001"/>
            <a:ext cx="13607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3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7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Picture 229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8095" y="0"/>
            <a:ext cx="18008024" cy="9966121"/>
            <a:chOff x="-25397" y="0"/>
            <a:chExt cx="12005350" cy="6644081"/>
          </a:xfrm>
        </p:grpSpPr>
        <p:sp useBgFill="1">
          <p:nvSpPr>
            <p:cNvPr id="233" name="Rectangle 232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4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37" name="Rectangle 236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404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D0B3623-06E5-028C-F495-21BD7498D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790" y="965200"/>
            <a:ext cx="8866419" cy="8356599"/>
          </a:xfrm>
          <a:prstGeom prst="rect">
            <a:avLst/>
          </a:prstGeom>
        </p:spPr>
      </p:pic>
      <p:sp>
        <p:nvSpPr>
          <p:cNvPr id="5" name="AutoShape 6">
            <a:extLst>
              <a:ext uri="{FF2B5EF4-FFF2-40B4-BE49-F238E27FC236}">
                <a16:creationId xmlns:a16="http://schemas.microsoft.com/office/drawing/2014/main" id="{EEA39C12-4BC0-93D3-B132-166EE5BDD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6548476-98A3-5B81-0B94-D7E4A721E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CBB5019-73C9-ECE3-1EC3-C8A04F673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543" y="8342376"/>
            <a:ext cx="390143" cy="606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67776" y="8361636"/>
            <a:ext cx="1270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430C718-67C5-45A9-7478-761D6ECE1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4CD4B0C-F066-07D7-C38B-7A01E70E9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ED4EC99-DA8E-E018-98AB-F405A30B2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7761" y="781130"/>
            <a:ext cx="139382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65" dirty="0">
                <a:solidFill>
                  <a:srgbClr val="FFFFFF"/>
                </a:solidFill>
                <a:latin typeface="Arial"/>
                <a:cs typeface="Arial"/>
              </a:rPr>
              <a:t>Paulo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20" dirty="0">
                <a:solidFill>
                  <a:srgbClr val="FFFFFF"/>
                </a:solidFill>
                <a:latin typeface="Arial"/>
                <a:cs typeface="Arial"/>
              </a:rPr>
              <a:t>Rafael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5A1D4D6-09D8-B249-72E2-276775DB7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8DF4-D3A0-3032-3A6F-8EB244E3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1EEF0DA-1B27-0EB6-31CE-62016D4BA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8E25A-4FAA-E0D7-C615-B4FA2F20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38FDD90-3094-54AA-9D11-8B039E12F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235</TotalTime>
  <Words>3</Words>
  <Application>Microsoft Office PowerPoint</Application>
  <PresentationFormat>Personalizar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Georgia</vt:lpstr>
      <vt:lpstr>Impact</vt:lpstr>
      <vt:lpstr>Evento Principal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2 - 1trim 26</dc:title>
  <dc:creator>Paulo Rafael</dc:creator>
  <cp:keywords>DAG84_00UZ4,BAEUoT3ieek,0</cp:keywords>
  <cp:lastModifiedBy>Neemias Informatica Lima</cp:lastModifiedBy>
  <cp:revision>1</cp:revision>
  <dcterms:created xsi:type="dcterms:W3CDTF">2026-01-09T12:26:05Z</dcterms:created>
  <dcterms:modified xsi:type="dcterms:W3CDTF">2026-08-21T20:04:24Z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2026-01-09T00:00:00Z</vt:filetime>
  </property>
  <property fmtid="{D5CDD505-2E9C-101B-9397-08002B2CF9AE}" pid="5" name="Producer">
    <vt:lpwstr>Canva</vt:lpwstr>
  </property>
</Properties>
</file>