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4" r:id="rId3"/>
    <p:sldId id="269" r:id="rId4"/>
    <p:sldId id="271" r:id="rId5"/>
    <p:sldId id="270" r:id="rId6"/>
    <p:sldId id="267" r:id="rId7"/>
    <p:sldId id="272" r:id="rId8"/>
    <p:sldId id="273" r:id="rId9"/>
    <p:sldId id="268" r:id="rId10"/>
    <p:sldId id="26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emias Informatica Lima" userId="b77af7bd85500281" providerId="LiveId" clId="{7D1CC9F5-6E0A-41F8-B5B9-DE5264088EBB}"/>
    <pc:docChg chg="undo custSel addSld delSld modSld sldOrd modMainMaster">
      <pc:chgData name="Neemias Informatica Lima" userId="b77af7bd85500281" providerId="LiveId" clId="{7D1CC9F5-6E0A-41F8-B5B9-DE5264088EBB}" dt="2026-08-21T19:58:26.464" v="388" actId="22"/>
      <pc:docMkLst>
        <pc:docMk/>
      </pc:docMkLst>
      <pc:sldChg chg="addSp delSp modSp new add del mod ord modTransition">
        <pc:chgData name="Neemias Informatica Lima" userId="b77af7bd85500281" providerId="LiveId" clId="{7D1CC9F5-6E0A-41F8-B5B9-DE5264088EBB}" dt="2026-08-21T19:56:57.237" v="380" actId="22"/>
        <pc:sldMkLst>
          <pc:docMk/>
          <pc:sldMk cId="2090918484" sldId="266"/>
        </pc:sldMkLst>
        <pc:picChg chg="add del">
          <ac:chgData name="Neemias Informatica Lima" userId="b77af7bd85500281" providerId="LiveId" clId="{7D1CC9F5-6E0A-41F8-B5B9-DE5264088EBB}" dt="2026-08-21T19:55:48.138" v="371" actId="478"/>
          <ac:picMkLst>
            <pc:docMk/>
            <pc:sldMk cId="2090918484" sldId="266"/>
            <ac:picMk id="3" creationId="{2EA6EE36-BB85-A61E-E94B-E695ECE7EE52}"/>
          </ac:picMkLst>
        </pc:picChg>
        <pc:picChg chg="add">
          <ac:chgData name="Neemias Informatica Lima" userId="b77af7bd85500281" providerId="LiveId" clId="{7D1CC9F5-6E0A-41F8-B5B9-DE5264088EBB}" dt="2026-08-21T19:56:57.237" v="380" actId="22"/>
          <ac:picMkLst>
            <pc:docMk/>
            <pc:sldMk cId="2090918484" sldId="266"/>
            <ac:picMk id="4" creationId="{777394F6-E231-F4E2-5A9C-6A2618F9EDFA}"/>
          </ac:picMkLst>
        </pc:picChg>
      </pc:sldChg>
      <pc:sldChg chg="addSp delSp add mod modTransition">
        <pc:chgData name="Neemias Informatica Lima" userId="b77af7bd85500281" providerId="LiveId" clId="{7D1CC9F5-6E0A-41F8-B5B9-DE5264088EBB}" dt="2026-08-21T19:58:00.928" v="385" actId="22"/>
        <pc:sldMkLst>
          <pc:docMk/>
          <pc:sldMk cId="4144680209" sldId="267"/>
        </pc:sldMkLst>
        <pc:picChg chg="add del">
          <ac:chgData name="Neemias Informatica Lima" userId="b77af7bd85500281" providerId="LiveId" clId="{7D1CC9F5-6E0A-41F8-B5B9-DE5264088EBB}" dt="2026-08-21T19:56:43.794" v="376" actId="478"/>
          <ac:picMkLst>
            <pc:docMk/>
            <pc:sldMk cId="4144680209" sldId="267"/>
            <ac:picMk id="3" creationId="{8663F0F9-C202-E34C-2609-C5D8C2A73B28}"/>
          </ac:picMkLst>
        </pc:picChg>
        <pc:picChg chg="add">
          <ac:chgData name="Neemias Informatica Lima" userId="b77af7bd85500281" providerId="LiveId" clId="{7D1CC9F5-6E0A-41F8-B5B9-DE5264088EBB}" dt="2026-08-21T19:58:00.928" v="385" actId="22"/>
          <ac:picMkLst>
            <pc:docMk/>
            <pc:sldMk cId="4144680209" sldId="267"/>
            <ac:picMk id="4" creationId="{48B69DED-D66D-4016-844A-90A5DD226036}"/>
          </ac:picMkLst>
        </pc:picChg>
      </pc:sldChg>
      <pc:sldChg chg="addSp delSp add mod modTransition">
        <pc:chgData name="Neemias Informatica Lima" userId="b77af7bd85500281" providerId="LiveId" clId="{7D1CC9F5-6E0A-41F8-B5B9-DE5264088EBB}" dt="2026-08-21T19:58:26.464" v="388" actId="22"/>
        <pc:sldMkLst>
          <pc:docMk/>
          <pc:sldMk cId="2462583972" sldId="268"/>
        </pc:sldMkLst>
        <pc:picChg chg="add del">
          <ac:chgData name="Neemias Informatica Lima" userId="b77af7bd85500281" providerId="LiveId" clId="{7D1CC9F5-6E0A-41F8-B5B9-DE5264088EBB}" dt="2026-08-21T19:56:48.845" v="379" actId="478"/>
          <ac:picMkLst>
            <pc:docMk/>
            <pc:sldMk cId="2462583972" sldId="268"/>
            <ac:picMk id="3" creationId="{E498D24F-3FF5-84D2-6AB8-AE615F0053F1}"/>
          </ac:picMkLst>
        </pc:picChg>
        <pc:picChg chg="add">
          <ac:chgData name="Neemias Informatica Lima" userId="b77af7bd85500281" providerId="LiveId" clId="{7D1CC9F5-6E0A-41F8-B5B9-DE5264088EBB}" dt="2026-08-21T19:58:26.464" v="388" actId="22"/>
          <ac:picMkLst>
            <pc:docMk/>
            <pc:sldMk cId="2462583972" sldId="268"/>
            <ac:picMk id="4" creationId="{DA717D48-69C0-E3F9-94B6-CB830111D3E2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8-21T19:57:30.557" v="383" actId="22"/>
        <pc:sldMkLst>
          <pc:docMk/>
          <pc:sldMk cId="1288001885" sldId="269"/>
        </pc:sldMkLst>
        <pc:picChg chg="add">
          <ac:chgData name="Neemias Informatica Lima" userId="b77af7bd85500281" providerId="LiveId" clId="{7D1CC9F5-6E0A-41F8-B5B9-DE5264088EBB}" dt="2026-08-21T19:57:30.557" v="383" actId="22"/>
          <ac:picMkLst>
            <pc:docMk/>
            <pc:sldMk cId="1288001885" sldId="269"/>
            <ac:picMk id="3" creationId="{E1849EF2-BF95-359E-E0E6-F0E07C73836A}"/>
          </ac:picMkLst>
        </pc:picChg>
        <pc:picChg chg="add del">
          <ac:chgData name="Neemias Informatica Lima" userId="b77af7bd85500281" providerId="LiveId" clId="{7D1CC9F5-6E0A-41F8-B5B9-DE5264088EBB}" dt="2026-08-21T19:56:23.930" v="373" actId="478"/>
          <ac:picMkLst>
            <pc:docMk/>
            <pc:sldMk cId="1288001885" sldId="269"/>
            <ac:picMk id="4" creationId="{40E745B0-71FC-19A9-6B22-A097C36C7F3B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8-21T19:57:54.200" v="384" actId="22"/>
        <pc:sldMkLst>
          <pc:docMk/>
          <pc:sldMk cId="774385155" sldId="270"/>
        </pc:sldMkLst>
        <pc:picChg chg="add">
          <ac:chgData name="Neemias Informatica Lima" userId="b77af7bd85500281" providerId="LiveId" clId="{7D1CC9F5-6E0A-41F8-B5B9-DE5264088EBB}" dt="2026-08-21T19:57:54.200" v="384" actId="22"/>
          <ac:picMkLst>
            <pc:docMk/>
            <pc:sldMk cId="774385155" sldId="270"/>
            <ac:picMk id="3" creationId="{6669BC33-CC3A-B417-1B15-4F8DD7E83E43}"/>
          </ac:picMkLst>
        </pc:picChg>
        <pc:picChg chg="add del">
          <ac:chgData name="Neemias Informatica Lima" userId="b77af7bd85500281" providerId="LiveId" clId="{7D1CC9F5-6E0A-41F8-B5B9-DE5264088EBB}" dt="2026-08-21T19:56:41.452" v="375" actId="478"/>
          <ac:picMkLst>
            <pc:docMk/>
            <pc:sldMk cId="774385155" sldId="270"/>
            <ac:picMk id="4" creationId="{160793A1-220E-6E73-0F9D-99C549AB1069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8-21T19:57:22.521" v="382" actId="22"/>
        <pc:sldMkLst>
          <pc:docMk/>
          <pc:sldMk cId="1365809540" sldId="271"/>
        </pc:sldMkLst>
        <pc:picChg chg="add">
          <ac:chgData name="Neemias Informatica Lima" userId="b77af7bd85500281" providerId="LiveId" clId="{7D1CC9F5-6E0A-41F8-B5B9-DE5264088EBB}" dt="2026-08-21T19:57:22.521" v="382" actId="22"/>
          <ac:picMkLst>
            <pc:docMk/>
            <pc:sldMk cId="1365809540" sldId="271"/>
            <ac:picMk id="3" creationId="{B5D79068-465A-A115-6AFF-1ADE52583F81}"/>
          </ac:picMkLst>
        </pc:picChg>
        <pc:picChg chg="add del">
          <ac:chgData name="Neemias Informatica Lima" userId="b77af7bd85500281" providerId="LiveId" clId="{7D1CC9F5-6E0A-41F8-B5B9-DE5264088EBB}" dt="2026-08-21T19:56:25.204" v="374" actId="478"/>
          <ac:picMkLst>
            <pc:docMk/>
            <pc:sldMk cId="1365809540" sldId="271"/>
            <ac:picMk id="4" creationId="{858E809B-7E33-3488-5434-F932F460DD49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8-21T19:58:10.570" v="386" actId="22"/>
        <pc:sldMkLst>
          <pc:docMk/>
          <pc:sldMk cId="123794096" sldId="272"/>
        </pc:sldMkLst>
        <pc:picChg chg="add del">
          <ac:chgData name="Neemias Informatica Lima" userId="b77af7bd85500281" providerId="LiveId" clId="{7D1CC9F5-6E0A-41F8-B5B9-DE5264088EBB}" dt="2026-08-21T19:56:45.918" v="377" actId="478"/>
          <ac:picMkLst>
            <pc:docMk/>
            <pc:sldMk cId="123794096" sldId="272"/>
            <ac:picMk id="3" creationId="{D3458625-4611-CA39-03FC-40DE013A15BC}"/>
          </ac:picMkLst>
        </pc:picChg>
        <pc:picChg chg="add">
          <ac:chgData name="Neemias Informatica Lima" userId="b77af7bd85500281" providerId="LiveId" clId="{7D1CC9F5-6E0A-41F8-B5B9-DE5264088EBB}" dt="2026-08-21T19:58:10.570" v="386" actId="22"/>
          <ac:picMkLst>
            <pc:docMk/>
            <pc:sldMk cId="123794096" sldId="272"/>
            <ac:picMk id="4" creationId="{35481893-C4A7-939D-4878-B4A1BA9F2052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8-21T19:58:17.594" v="387" actId="22"/>
        <pc:sldMkLst>
          <pc:docMk/>
          <pc:sldMk cId="364232457" sldId="273"/>
        </pc:sldMkLst>
        <pc:picChg chg="add del">
          <ac:chgData name="Neemias Informatica Lima" userId="b77af7bd85500281" providerId="LiveId" clId="{7D1CC9F5-6E0A-41F8-B5B9-DE5264088EBB}" dt="2026-08-21T19:56:47.027" v="378" actId="478"/>
          <ac:picMkLst>
            <pc:docMk/>
            <pc:sldMk cId="364232457" sldId="273"/>
            <ac:picMk id="3" creationId="{33816848-0689-35D0-AF87-CBE5BF55D36F}"/>
          </ac:picMkLst>
        </pc:picChg>
        <pc:picChg chg="add">
          <ac:chgData name="Neemias Informatica Lima" userId="b77af7bd85500281" providerId="LiveId" clId="{7D1CC9F5-6E0A-41F8-B5B9-DE5264088EBB}" dt="2026-08-21T19:58:17.594" v="387" actId="22"/>
          <ac:picMkLst>
            <pc:docMk/>
            <pc:sldMk cId="364232457" sldId="273"/>
            <ac:picMk id="4" creationId="{2006CEDF-B1B7-2475-7049-C3D13488072D}"/>
          </ac:picMkLst>
        </pc:picChg>
      </pc:sldChg>
      <pc:sldChg chg="addSp delSp modSp add mod ord modTransition">
        <pc:chgData name="Neemias Informatica Lima" userId="b77af7bd85500281" providerId="LiveId" clId="{7D1CC9F5-6E0A-41F8-B5B9-DE5264088EBB}" dt="2026-08-21T19:57:06.888" v="381" actId="22"/>
        <pc:sldMkLst>
          <pc:docMk/>
          <pc:sldMk cId="2667704223" sldId="274"/>
        </pc:sldMkLst>
        <pc:picChg chg="add del">
          <ac:chgData name="Neemias Informatica Lima" userId="b77af7bd85500281" providerId="LiveId" clId="{7D1CC9F5-6E0A-41F8-B5B9-DE5264088EBB}" dt="2026-08-21T19:56:22.541" v="372" actId="478"/>
          <ac:picMkLst>
            <pc:docMk/>
            <pc:sldMk cId="2667704223" sldId="274"/>
            <ac:picMk id="3" creationId="{49AE3B44-11A9-0394-300B-9265C4D52F6B}"/>
          </ac:picMkLst>
        </pc:picChg>
        <pc:picChg chg="add">
          <ac:chgData name="Neemias Informatica Lima" userId="b77af7bd85500281" providerId="LiveId" clId="{7D1CC9F5-6E0A-41F8-B5B9-DE5264088EBB}" dt="2026-08-21T19:57:06.888" v="381" actId="22"/>
          <ac:picMkLst>
            <pc:docMk/>
            <pc:sldMk cId="2667704223" sldId="274"/>
            <ac:picMk id="4" creationId="{B9031BDA-24F7-44A6-1DBF-32520F22517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1559E5-DA3B-ED72-5D9B-8DF5FCF31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B91211-146D-5F0B-860E-983C750EDD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67F54D-CB63-E9C0-70A6-2715B652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5B449D-8B31-7704-0AD4-9B85B34FA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101ACE-641E-05CB-72C4-4F99EDCB4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64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372E24-3AA1-38D2-34B0-A65216ABD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D6D8448-D76C-96C3-1123-68A92505FF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E2E63B-9AAD-947F-B5D1-7FFBA73CC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097E9A-5383-D16B-C57A-0FE76D632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8F09DD2-C849-6EC5-8FE6-A878E636C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737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9D05D-48A9-665B-927D-39DDB4F91F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C11F0A7-313A-62C6-6B09-9CBC53ADC7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EB6D72-132B-784C-7B64-BB5467A41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6B2BBF-D8FB-BB72-9994-C420D23F7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86EF51-2E4E-1EC0-86FD-3F7F4EAFB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675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369BEC-54C2-F339-ECE3-EEE9262DE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5DCE01-E8AF-26E9-BBD0-0FCE12F1C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696793-AA10-2F2F-994A-A97C0B111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072416-14CB-91DF-F0CF-5371CA9E5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C94839-C611-F870-315B-C69730805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651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488173-0CFE-54C2-46B6-402871681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A6E10A0-10B5-EAC5-E28D-75749F81B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2FDE97-427F-5703-C6C7-E8591C8D6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BC02ED6-1068-6E4F-3923-E207F4BFB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D54D5D-EEA4-E297-9307-8A567C7DA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511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2231A1-A2A0-0C6D-3BF5-736B0BFF5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931FFD-FA04-8F1C-78F5-04FBB8C9E3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B3EB859-1272-D30C-49F3-74F0367DC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874F619-6320-9BC3-416A-935201B9F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9D67C7-800E-2B73-7C6A-642DBF24F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DBF09A8-BEE2-D8BE-2A24-53C2217B7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407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D3D9F3-F737-5940-D030-D114DE2FB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93E8C63-738A-3A48-61B6-C11F874AE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02C5FAE-4D0A-3A05-91A0-C90C9772B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225DF07-F08B-11B0-54E0-8F40A146C7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B852E2-69FD-18F6-3D1E-C705E48659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C31333C-76D4-7847-04B9-6F271DC1F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6D562E-EBCC-5CE0-1C2D-19662E3B1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C7FD6D6-B371-0B65-14CF-006791E93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511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23569C-EDEB-6CEA-2E7F-4ABF60326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D538F97-43EB-7C43-D0F8-9BECA44B0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7EC8B58-3C81-FDE0-693C-04D89278D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FD69F16-2BAC-6F65-EC50-640C52A14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906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A092902-6655-2165-DCAC-7247D1262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A9E5E05-C478-B446-255C-AE8ED16F7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73E3939-FD06-FDC0-ACC8-63E7ADDF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171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B8D172-8ADF-FDA2-A3CF-5D878AB28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083A0B-0D44-50B1-3EA1-217199415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52B3DDF-6A13-8DBE-F6FA-AACEC77FE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FC17FF-EAD1-89D8-875A-D575B3ED7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724BCB1-5390-4AB2-8122-162B84002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3820E5F-C288-1168-A3B7-CDB4CA576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5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08E7A3-EC84-D9C7-6B95-027390AE7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3B9FFB4-5458-1A96-9FEC-2FCAA3597D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5750A1D-54E9-9500-56D8-E449F326BD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6B8978D-5F7E-8F82-1CC1-1665E9991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22C561D-029A-0E2F-D5F8-FEE4DC7B9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2A27B1D-EF6E-FADB-F04E-63E33B7CB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89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78EAECA-EBBC-9A53-890F-128817DC9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B32AAD9-27BD-A3C8-7750-6461C7692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421717-7E75-F5EF-38D6-66E1948D2F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C40FE8-AD37-49A5-83E3-0C093BC020D7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310DC7-D116-CE62-BF3C-95F644F5C3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720025-ADAD-B7DD-333A-E0ECFFA615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552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77394F6-E231-F4E2-5A9C-6A2618F9E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91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66AE81-54A1-C1A8-F3ED-A09F9C6B5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05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4DE6F-C30A-C8B2-8E67-377E1E22F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9031BDA-24F7-44A6-1DBF-32520F225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0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AE1D9-E313-F1E5-2C1B-F17B4B363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1849EF2-BF95-359E-E0E6-F0E07C738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00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B2B38-DA54-70DB-FBB1-1400AA80F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5D79068-465A-A115-6AFF-1ADE52583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0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AD398-D975-7EC0-F4ED-C99BBBBF3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669BC33-CC3A-B417-1B15-4F8DD7E83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38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12F10-7D7A-DDFD-CCB1-278761DBF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8B69DED-D66D-4016-844A-90A5DD226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68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B3581-EF8F-3738-E67E-3DCE9C833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5481893-C4A7-939D-4878-B4A1BA9F2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AF8BB-B054-FEFD-A572-3BA831689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006CEDF-B1B7-2475-7049-C3D134880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DA6DD-DA0D-998A-85E4-0B402C178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A717D48-69C0-E3F9-94B6-CB830111D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8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Infolección 11 (4to TRI 2025)</Template>
  <TotalTime>828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Pablo Amon Soares Silva</dc:creator>
  <cp:lastModifiedBy>Neemias Informatica Lima</cp:lastModifiedBy>
  <cp:revision>3</cp:revision>
  <dcterms:created xsi:type="dcterms:W3CDTF">2026-01-30T21:10:20Z</dcterms:created>
  <dcterms:modified xsi:type="dcterms:W3CDTF">2026-08-21T19:58:31Z</dcterms:modified>
</cp:coreProperties>
</file>