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11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7" r:id="rId9"/>
    <p:sldId id="264" r:id="rId10"/>
  </p:sldIdLst>
  <p:sldSz cx="18288000" cy="10287000"/>
  <p:notesSz cx="18288000" cy="10287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72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emias Informatica Lima" userId="b77af7bd85500281" providerId="LiveId" clId="{7D1CC9F5-6E0A-41F8-B5B9-DE5264088EBB}"/>
    <pc:docChg chg="undo custSel addSld delSld modSld sldOrd">
      <pc:chgData name="Neemias Informatica Lima" userId="b77af7bd85500281" providerId="LiveId" clId="{7D1CC9F5-6E0A-41F8-B5B9-DE5264088EBB}" dt="2026-08-14T17:21:59.140" v="900" actId="14100"/>
      <pc:docMkLst>
        <pc:docMk/>
      </pc:docMkLst>
      <pc:sldChg chg="addSp delSp modSp mod setBg setFolMasterObjs">
        <pc:chgData name="Neemias Informatica Lima" userId="b77af7bd85500281" providerId="LiveId" clId="{7D1CC9F5-6E0A-41F8-B5B9-DE5264088EBB}" dt="2026-08-14T17:18:11.503" v="884" actId="1076"/>
        <pc:sldMkLst>
          <pc:docMk/>
          <pc:sldMk cId="0" sldId="256"/>
        </pc:sldMkLst>
        <pc:spChg chg="ord">
          <ac:chgData name="Neemias Informatica Lima" userId="b77af7bd85500281" providerId="LiveId" clId="{7D1CC9F5-6E0A-41F8-B5B9-DE5264088EBB}" dt="2026-07-30T18:53:48.299" v="821" actId="26606"/>
          <ac:spMkLst>
            <pc:docMk/>
            <pc:sldMk cId="0" sldId="256"/>
            <ac:spMk id="5" creationId="{EEA39C12-4BC0-93D3-B132-166EE5BDD53B}"/>
          </ac:spMkLst>
        </pc:spChg>
        <pc:spChg chg="add">
          <ac:chgData name="Neemias Informatica Lima" userId="b77af7bd85500281" providerId="LiveId" clId="{7D1CC9F5-6E0A-41F8-B5B9-DE5264088EBB}" dt="2026-07-30T18:53:48.299" v="821" actId="26606"/>
          <ac:spMkLst>
            <pc:docMk/>
            <pc:sldMk cId="0" sldId="256"/>
            <ac:spMk id="223" creationId="{9AE0D413-3E66-4B0D-8FF6-E844E6B0E7B5}"/>
          </ac:spMkLst>
        </pc:spChg>
        <pc:spChg chg="add">
          <ac:chgData name="Neemias Informatica Lima" userId="b77af7bd85500281" providerId="LiveId" clId="{7D1CC9F5-6E0A-41F8-B5B9-DE5264088EBB}" dt="2026-07-30T18:53:48.299" v="821" actId="26606"/>
          <ac:spMkLst>
            <pc:docMk/>
            <pc:sldMk cId="0" sldId="256"/>
            <ac:spMk id="225" creationId="{B6833AB9-605B-4FCD-AEA3-0556375B66F8}"/>
          </ac:spMkLst>
        </pc:spChg>
        <pc:grpChg chg="add">
          <ac:chgData name="Neemias Informatica Lima" userId="b77af7bd85500281" providerId="LiveId" clId="{7D1CC9F5-6E0A-41F8-B5B9-DE5264088EBB}" dt="2026-07-30T18:53:48.299" v="821" actId="26606"/>
          <ac:grpSpMkLst>
            <pc:docMk/>
            <pc:sldMk cId="0" sldId="256"/>
            <ac:grpSpMk id="218" creationId="{42AB5EEF-5DB7-47EA-BB55-DC7DAC8A6870}"/>
          </ac:grpSpMkLst>
        </pc:grpChg>
        <pc:graphicFrameChg chg="add del modGraphic">
          <ac:chgData name="Neemias Informatica Lima" userId="b77af7bd85500281" providerId="LiveId" clId="{7D1CC9F5-6E0A-41F8-B5B9-DE5264088EBB}" dt="2026-08-14T17:10:44.509" v="859" actId="478"/>
          <ac:graphicFrameMkLst>
            <pc:docMk/>
            <pc:sldMk cId="0" sldId="256"/>
            <ac:graphicFrameMk id="4" creationId="{C65239D7-4C12-37EB-BD93-1E908476116A}"/>
          </ac:graphicFrameMkLst>
        </pc:graphicFrameChg>
        <pc:picChg chg="add del mod">
          <ac:chgData name="Neemias Informatica Lima" userId="b77af7bd85500281" providerId="LiveId" clId="{7D1CC9F5-6E0A-41F8-B5B9-DE5264088EBB}" dt="2026-08-14T17:10:46.335" v="860" actId="478"/>
          <ac:picMkLst>
            <pc:docMk/>
            <pc:sldMk cId="0" sldId="256"/>
            <ac:picMk id="3" creationId="{D7BB4CB5-A2A6-CA23-AB09-32DAF0788433}"/>
          </ac:picMkLst>
        </pc:picChg>
        <pc:picChg chg="add del">
          <ac:chgData name="Neemias Informatica Lima" userId="b77af7bd85500281" providerId="LiveId" clId="{7D1CC9F5-6E0A-41F8-B5B9-DE5264088EBB}" dt="2026-08-14T17:14:21.558" v="874" actId="478"/>
          <ac:picMkLst>
            <pc:docMk/>
            <pc:sldMk cId="0" sldId="256"/>
            <ac:picMk id="7" creationId="{CF32B31A-B9E4-3183-D259-B984AD8A5C05}"/>
          </ac:picMkLst>
        </pc:picChg>
        <pc:picChg chg="add del mod">
          <ac:chgData name="Neemias Informatica Lima" userId="b77af7bd85500281" providerId="LiveId" clId="{7D1CC9F5-6E0A-41F8-B5B9-DE5264088EBB}" dt="2026-08-14T17:16:26.479" v="878" actId="478"/>
          <ac:picMkLst>
            <pc:docMk/>
            <pc:sldMk cId="0" sldId="256"/>
            <ac:picMk id="9" creationId="{C7F8FBDA-B9FD-C8DB-3A2C-FAEF8F119D9E}"/>
          </ac:picMkLst>
        </pc:picChg>
        <pc:picChg chg="add mod">
          <ac:chgData name="Neemias Informatica Lima" userId="b77af7bd85500281" providerId="LiveId" clId="{7D1CC9F5-6E0A-41F8-B5B9-DE5264088EBB}" dt="2026-08-14T17:18:11.503" v="884" actId="1076"/>
          <ac:picMkLst>
            <pc:docMk/>
            <pc:sldMk cId="0" sldId="256"/>
            <ac:picMk id="11" creationId="{15543BA4-C1E9-8850-726F-DA5E780BE5E1}"/>
          </ac:picMkLst>
        </pc:picChg>
        <pc:picChg chg="add">
          <ac:chgData name="Neemias Informatica Lima" userId="b77af7bd85500281" providerId="LiveId" clId="{7D1CC9F5-6E0A-41F8-B5B9-DE5264088EBB}" dt="2026-07-30T18:53:48.299" v="821" actId="26606"/>
          <ac:picMkLst>
            <pc:docMk/>
            <pc:sldMk cId="0" sldId="256"/>
            <ac:picMk id="216" creationId="{F770B4CD-535A-4FF2-B700-8C40F0031E93}"/>
          </ac:picMkLst>
        </pc:picChg>
      </pc:sldChg>
      <pc:sldChg chg="addSp delSp modSp mod">
        <pc:chgData name="Neemias Informatica Lima" userId="b77af7bd85500281" providerId="LiveId" clId="{7D1CC9F5-6E0A-41F8-B5B9-DE5264088EBB}" dt="2026-08-14T17:12:16.549" v="872" actId="14100"/>
        <pc:sldMkLst>
          <pc:docMk/>
          <pc:sldMk cId="0" sldId="258"/>
        </pc:sldMkLst>
        <pc:picChg chg="add mod">
          <ac:chgData name="Neemias Informatica Lima" userId="b77af7bd85500281" providerId="LiveId" clId="{7D1CC9F5-6E0A-41F8-B5B9-DE5264088EBB}" dt="2026-08-14T17:12:16.549" v="872" actId="14100"/>
          <ac:picMkLst>
            <pc:docMk/>
            <pc:sldMk cId="0" sldId="258"/>
            <ac:picMk id="3" creationId="{1B4C247A-CECE-0668-FA26-C1907FC4BFF1}"/>
          </ac:picMkLst>
        </pc:picChg>
        <pc:picChg chg="add del mod">
          <ac:chgData name="Neemias Informatica Lima" userId="b77af7bd85500281" providerId="LiveId" clId="{7D1CC9F5-6E0A-41F8-B5B9-DE5264088EBB}" dt="2026-08-14T17:10:49.850" v="861" actId="478"/>
          <ac:picMkLst>
            <pc:docMk/>
            <pc:sldMk cId="0" sldId="258"/>
            <ac:picMk id="4" creationId="{ED9C2077-7284-96B2-7F04-F29A50A33673}"/>
          </ac:picMkLst>
        </pc:picChg>
      </pc:sldChg>
      <pc:sldChg chg="addSp delSp modSp add del mod">
        <pc:chgData name="Neemias Informatica Lima" userId="b77af7bd85500281" providerId="LiveId" clId="{7D1CC9F5-6E0A-41F8-B5B9-DE5264088EBB}" dt="2026-08-14T17:19:17.416" v="888" actId="14100"/>
        <pc:sldMkLst>
          <pc:docMk/>
          <pc:sldMk cId="0" sldId="259"/>
        </pc:sldMkLst>
        <pc:picChg chg="add mod">
          <ac:chgData name="Neemias Informatica Lima" userId="b77af7bd85500281" providerId="LiveId" clId="{7D1CC9F5-6E0A-41F8-B5B9-DE5264088EBB}" dt="2026-08-14T17:19:17.416" v="888" actId="14100"/>
          <ac:picMkLst>
            <pc:docMk/>
            <pc:sldMk cId="0" sldId="259"/>
            <ac:picMk id="3" creationId="{2BF2E883-9E56-D3B7-5A03-58369755BBE3}"/>
          </ac:picMkLst>
        </pc:picChg>
        <pc:picChg chg="add del mod">
          <ac:chgData name="Neemias Informatica Lima" userId="b77af7bd85500281" providerId="LiveId" clId="{7D1CC9F5-6E0A-41F8-B5B9-DE5264088EBB}" dt="2026-08-14T17:10:52.875" v="862" actId="478"/>
          <ac:picMkLst>
            <pc:docMk/>
            <pc:sldMk cId="0" sldId="259"/>
            <ac:picMk id="4" creationId="{88C06590-E7CF-2AA1-5FB3-C7FA03AB40C8}"/>
          </ac:picMkLst>
        </pc:picChg>
      </pc:sldChg>
      <pc:sldChg chg="addSp delSp modSp mod">
        <pc:chgData name="Neemias Informatica Lima" userId="b77af7bd85500281" providerId="LiveId" clId="{7D1CC9F5-6E0A-41F8-B5B9-DE5264088EBB}" dt="2026-08-14T17:19:38.597" v="890" actId="14100"/>
        <pc:sldMkLst>
          <pc:docMk/>
          <pc:sldMk cId="0" sldId="260"/>
        </pc:sldMkLst>
        <pc:picChg chg="add mod">
          <ac:chgData name="Neemias Informatica Lima" userId="b77af7bd85500281" providerId="LiveId" clId="{7D1CC9F5-6E0A-41F8-B5B9-DE5264088EBB}" dt="2026-08-14T17:19:38.597" v="890" actId="14100"/>
          <ac:picMkLst>
            <pc:docMk/>
            <pc:sldMk cId="0" sldId="260"/>
            <ac:picMk id="5" creationId="{0D555970-D19A-09F3-D278-C25410A40D8A}"/>
          </ac:picMkLst>
        </pc:picChg>
        <pc:picChg chg="add del mod">
          <ac:chgData name="Neemias Informatica Lima" userId="b77af7bd85500281" providerId="LiveId" clId="{7D1CC9F5-6E0A-41F8-B5B9-DE5264088EBB}" dt="2026-08-14T17:11:01.010" v="863" actId="478"/>
          <ac:picMkLst>
            <pc:docMk/>
            <pc:sldMk cId="0" sldId="260"/>
            <ac:picMk id="6" creationId="{B616C623-0AAD-6220-ACC5-FB20CB137FCE}"/>
          </ac:picMkLst>
        </pc:picChg>
      </pc:sldChg>
      <pc:sldChg chg="addSp delSp modSp add del mod">
        <pc:chgData name="Neemias Informatica Lima" userId="b77af7bd85500281" providerId="LiveId" clId="{7D1CC9F5-6E0A-41F8-B5B9-DE5264088EBB}" dt="2026-08-14T17:19:53.569" v="892" actId="14100"/>
        <pc:sldMkLst>
          <pc:docMk/>
          <pc:sldMk cId="0" sldId="261"/>
        </pc:sldMkLst>
        <pc:picChg chg="add mod">
          <ac:chgData name="Neemias Informatica Lima" userId="b77af7bd85500281" providerId="LiveId" clId="{7D1CC9F5-6E0A-41F8-B5B9-DE5264088EBB}" dt="2026-08-14T17:19:53.569" v="892" actId="14100"/>
          <ac:picMkLst>
            <pc:docMk/>
            <pc:sldMk cId="0" sldId="261"/>
            <ac:picMk id="3" creationId="{7161F7F7-3021-E089-06AC-98AFDFE13E16}"/>
          </ac:picMkLst>
        </pc:picChg>
        <pc:picChg chg="add del mod">
          <ac:chgData name="Neemias Informatica Lima" userId="b77af7bd85500281" providerId="LiveId" clId="{7D1CC9F5-6E0A-41F8-B5B9-DE5264088EBB}" dt="2026-08-14T17:11:03.913" v="864" actId="478"/>
          <ac:picMkLst>
            <pc:docMk/>
            <pc:sldMk cId="0" sldId="261"/>
            <ac:picMk id="4" creationId="{F575D613-299C-7A12-1869-33E661D5D339}"/>
          </ac:picMkLst>
        </pc:picChg>
      </pc:sldChg>
      <pc:sldChg chg="addSp delSp modSp mod">
        <pc:chgData name="Neemias Informatica Lima" userId="b77af7bd85500281" providerId="LiveId" clId="{7D1CC9F5-6E0A-41F8-B5B9-DE5264088EBB}" dt="2026-08-14T17:20:42.818" v="894" actId="14100"/>
        <pc:sldMkLst>
          <pc:docMk/>
          <pc:sldMk cId="0" sldId="262"/>
        </pc:sldMkLst>
        <pc:picChg chg="add del mod">
          <ac:chgData name="Neemias Informatica Lima" userId="b77af7bd85500281" providerId="LiveId" clId="{7D1CC9F5-6E0A-41F8-B5B9-DE5264088EBB}" dt="2026-08-14T17:11:06.981" v="865" actId="478"/>
          <ac:picMkLst>
            <pc:docMk/>
            <pc:sldMk cId="0" sldId="262"/>
            <ac:picMk id="3" creationId="{2312D019-BFF7-1478-1ED8-DC30D973E385}"/>
          </ac:picMkLst>
        </pc:picChg>
        <pc:picChg chg="add mod">
          <ac:chgData name="Neemias Informatica Lima" userId="b77af7bd85500281" providerId="LiveId" clId="{7D1CC9F5-6E0A-41F8-B5B9-DE5264088EBB}" dt="2026-08-14T17:20:42.818" v="894" actId="14100"/>
          <ac:picMkLst>
            <pc:docMk/>
            <pc:sldMk cId="0" sldId="262"/>
            <ac:picMk id="4" creationId="{7D4B1518-0BD8-7299-E8A8-9BF2BC6EB14A}"/>
          </ac:picMkLst>
        </pc:picChg>
      </pc:sldChg>
      <pc:sldChg chg="addSp delSp modSp add del mod">
        <pc:chgData name="Neemias Informatica Lima" userId="b77af7bd85500281" providerId="LiveId" clId="{7D1CC9F5-6E0A-41F8-B5B9-DE5264088EBB}" dt="2026-08-14T17:21:02.859" v="896" actId="14100"/>
        <pc:sldMkLst>
          <pc:docMk/>
          <pc:sldMk cId="0" sldId="263"/>
        </pc:sldMkLst>
        <pc:picChg chg="add mod">
          <ac:chgData name="Neemias Informatica Lima" userId="b77af7bd85500281" providerId="LiveId" clId="{7D1CC9F5-6E0A-41F8-B5B9-DE5264088EBB}" dt="2026-08-14T17:21:02.859" v="896" actId="14100"/>
          <ac:picMkLst>
            <pc:docMk/>
            <pc:sldMk cId="0" sldId="263"/>
            <ac:picMk id="4" creationId="{CF7BCF63-4856-CFFB-9875-2DDF99F6A524}"/>
          </ac:picMkLst>
        </pc:picChg>
        <pc:picChg chg="add del mod">
          <ac:chgData name="Neemias Informatica Lima" userId="b77af7bd85500281" providerId="LiveId" clId="{7D1CC9F5-6E0A-41F8-B5B9-DE5264088EBB}" dt="2026-08-14T17:11:10.055" v="866" actId="478"/>
          <ac:picMkLst>
            <pc:docMk/>
            <pc:sldMk cId="0" sldId="263"/>
            <ac:picMk id="5" creationId="{891D88AE-729C-059A-E74D-80BB6DD63E66}"/>
          </ac:picMkLst>
        </pc:picChg>
      </pc:sldChg>
      <pc:sldChg chg="addSp delSp modSp mod">
        <pc:chgData name="Neemias Informatica Lima" userId="b77af7bd85500281" providerId="LiveId" clId="{7D1CC9F5-6E0A-41F8-B5B9-DE5264088EBB}" dt="2026-08-14T17:21:59.140" v="900" actId="14100"/>
        <pc:sldMkLst>
          <pc:docMk/>
          <pc:sldMk cId="3682231314" sldId="264"/>
        </pc:sldMkLst>
        <pc:picChg chg="add del mod">
          <ac:chgData name="Neemias Informatica Lima" userId="b77af7bd85500281" providerId="LiveId" clId="{7D1CC9F5-6E0A-41F8-B5B9-DE5264088EBB}" dt="2026-08-14T17:11:16.630" v="868" actId="478"/>
          <ac:picMkLst>
            <pc:docMk/>
            <pc:sldMk cId="3682231314" sldId="264"/>
            <ac:picMk id="3" creationId="{007922CD-35B4-0FFA-A57F-8D38048E9FBC}"/>
          </ac:picMkLst>
        </pc:picChg>
        <pc:picChg chg="add mod">
          <ac:chgData name="Neemias Informatica Lima" userId="b77af7bd85500281" providerId="LiveId" clId="{7D1CC9F5-6E0A-41F8-B5B9-DE5264088EBB}" dt="2026-08-14T17:21:59.140" v="900" actId="14100"/>
          <ac:picMkLst>
            <pc:docMk/>
            <pc:sldMk cId="3682231314" sldId="264"/>
            <ac:picMk id="4" creationId="{FBC3DF4B-B98C-8F64-A7E2-2E6350051FF9}"/>
          </ac:picMkLst>
        </pc:picChg>
      </pc:sldChg>
      <pc:sldChg chg="addSp delSp modSp add del mod ord">
        <pc:chgData name="Neemias Informatica Lima" userId="b77af7bd85500281" providerId="LiveId" clId="{7D1CC9F5-6E0A-41F8-B5B9-DE5264088EBB}" dt="2026-08-14T17:21:31.490" v="898" actId="14100"/>
        <pc:sldMkLst>
          <pc:docMk/>
          <pc:sldMk cId="4289170828" sldId="267"/>
        </pc:sldMkLst>
        <pc:picChg chg="add mod">
          <ac:chgData name="Neemias Informatica Lima" userId="b77af7bd85500281" providerId="LiveId" clId="{7D1CC9F5-6E0A-41F8-B5B9-DE5264088EBB}" dt="2026-08-14T17:21:31.490" v="898" actId="14100"/>
          <ac:picMkLst>
            <pc:docMk/>
            <pc:sldMk cId="4289170828" sldId="267"/>
            <ac:picMk id="3" creationId="{A3B5D80F-D2DF-4B54-29E1-7B8C5025D160}"/>
          </ac:picMkLst>
        </pc:picChg>
        <pc:picChg chg="add del mod">
          <ac:chgData name="Neemias Informatica Lima" userId="b77af7bd85500281" providerId="LiveId" clId="{7D1CC9F5-6E0A-41F8-B5B9-DE5264088EBB}" dt="2026-08-14T17:11:13.846" v="867" actId="478"/>
          <ac:picMkLst>
            <pc:docMk/>
            <pc:sldMk cId="4289170828" sldId="267"/>
            <ac:picMk id="4" creationId="{B7F49FAF-0A1E-5D90-4616-6061B5E8EE3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23813" y="1"/>
            <a:ext cx="17525715" cy="9882188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1" y="6423386"/>
            <a:ext cx="16993886" cy="3043268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1" y="1"/>
            <a:ext cx="13079369" cy="685316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242700" y="439976"/>
            <a:ext cx="17050674" cy="8627706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1336802" y="993984"/>
            <a:ext cx="14632781" cy="4149792"/>
          </a:xfrm>
        </p:spPr>
        <p:txBody>
          <a:bodyPr anchor="b">
            <a:normAutofit/>
          </a:bodyPr>
          <a:lstStyle>
            <a:lvl1pPr algn="r">
              <a:defRPr sz="1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1474594" y="5257814"/>
            <a:ext cx="14632781" cy="825500"/>
          </a:xfrm>
        </p:spPr>
        <p:txBody>
          <a:bodyPr anchor="t">
            <a:noAutofit/>
          </a:bodyPr>
          <a:lstStyle>
            <a:lvl1pPr marL="0" indent="0" algn="r">
              <a:buNone/>
              <a:defRPr sz="4200">
                <a:solidFill>
                  <a:schemeClr val="bg1">
                    <a:lumMod val="50000"/>
                  </a:schemeClr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7422812" y="6867695"/>
            <a:ext cx="9215480" cy="1744668"/>
          </a:xfrm>
        </p:spPr>
        <p:txBody>
          <a:bodyPr/>
          <a:lstStyle>
            <a:lvl1pPr algn="ctr">
              <a:defRPr sz="8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8340" y="7324536"/>
            <a:ext cx="6070859" cy="1793307"/>
          </a:xfrm>
        </p:spPr>
        <p:txBody>
          <a:bodyPr vert="horz" lIns="91440" tIns="45720" rIns="91440" bIns="45720" rtlCol="0" anchor="ctr"/>
          <a:lstStyle>
            <a:lvl1pPr algn="r">
              <a:defRPr lang="en-US" sz="8100" dirty="0"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14777637" y="5748972"/>
            <a:ext cx="1360779" cy="747705"/>
          </a:xfrm>
        </p:spPr>
        <p:txBody>
          <a:bodyPr/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  <p:sp>
        <p:nvSpPr>
          <p:cNvPr id="25" name="5-Point Star 24"/>
          <p:cNvSpPr/>
          <p:nvPr/>
        </p:nvSpPr>
        <p:spPr>
          <a:xfrm rot="21420000">
            <a:off x="6332078" y="7667034"/>
            <a:ext cx="773079" cy="773079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35863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159499"/>
            <a:ext cx="15592062" cy="883269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8702" y="1028699"/>
            <a:ext cx="15588770" cy="4792355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670" y="7054385"/>
            <a:ext cx="15592092" cy="1023708"/>
          </a:xfrm>
        </p:spPr>
        <p:txBody>
          <a:bodyPr anchor="t"/>
          <a:lstStyle>
            <a:lvl1pPr marL="0" indent="0" algn="l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2133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2" y="1028701"/>
            <a:ext cx="15595353" cy="4792355"/>
          </a:xfrm>
        </p:spPr>
        <p:txBody>
          <a:bodyPr anchor="ctr">
            <a:normAutofit/>
          </a:bodyPr>
          <a:lstStyle>
            <a:lvl1pPr algn="ctr">
              <a:defRPr sz="7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669" y="6159500"/>
            <a:ext cx="15592094" cy="191040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07731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2598" y="1028700"/>
            <a:ext cx="14287530" cy="4375056"/>
          </a:xfrm>
        </p:spPr>
        <p:txBody>
          <a:bodyPr anchor="ctr">
            <a:normAutofit/>
          </a:bodyPr>
          <a:lstStyle>
            <a:lvl1pPr algn="ctr">
              <a:defRPr sz="7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2325396" y="5415048"/>
            <a:ext cx="13001934" cy="566652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702" y="6159501"/>
            <a:ext cx="15595323" cy="190237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  <p:sp>
        <p:nvSpPr>
          <p:cNvPr id="13" name="TextBox 12"/>
          <p:cNvSpPr txBox="1"/>
          <p:nvPr/>
        </p:nvSpPr>
        <p:spPr>
          <a:xfrm>
            <a:off x="1028702" y="1338942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12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709625" y="4384241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12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33178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1" y="2585782"/>
            <a:ext cx="15592061" cy="3767753"/>
          </a:xfr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701" y="6371202"/>
            <a:ext cx="15592061" cy="1710966"/>
          </a:xfrm>
        </p:spPr>
        <p:txBody>
          <a:bodyPr anchor="t">
            <a:normAutofit/>
          </a:bodyPr>
          <a:lstStyle>
            <a:lvl1pPr marL="0" indent="0" algn="l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28604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028703" y="1028701"/>
            <a:ext cx="15592059" cy="1727948"/>
          </a:xfrm>
        </p:spPr>
        <p:txBody>
          <a:bodyPr/>
          <a:lstStyle>
            <a:lvl1pPr algn="ctr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28703" y="3095093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6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28703" y="3959487"/>
            <a:ext cx="4965192" cy="410239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51933" y="3095093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6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6351932" y="3959487"/>
            <a:ext cx="4965192" cy="410239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1655570" y="3095093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6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11655570" y="3959487"/>
            <a:ext cx="4965192" cy="410239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3507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028702" y="1028701"/>
            <a:ext cx="15595323" cy="1727948"/>
          </a:xfrm>
        </p:spPr>
        <p:txBody>
          <a:bodyPr/>
          <a:lstStyle>
            <a:lvl1pPr algn="ctr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037760" y="5719538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28670" y="3095093"/>
            <a:ext cx="4965192" cy="2305088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037760" y="6583931"/>
            <a:ext cx="4965192" cy="1477949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56115" y="5719538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6353999" y="3095093"/>
            <a:ext cx="4965192" cy="230285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6353999" y="6583929"/>
            <a:ext cx="4965192" cy="147795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1653416" y="5719538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11653228" y="3095091"/>
            <a:ext cx="4965192" cy="2305794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11653228" y="6583926"/>
            <a:ext cx="4965192" cy="1477953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10623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1028701" y="3095094"/>
            <a:ext cx="15592061" cy="4966785"/>
          </a:xfr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2679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23793" y="1028701"/>
            <a:ext cx="3396969" cy="7033178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1028701" y="1028701"/>
            <a:ext cx="11856647" cy="7033178"/>
          </a:xfr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61619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32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1028701" y="3095095"/>
            <a:ext cx="15592061" cy="496678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4027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2" y="1028701"/>
            <a:ext cx="15592061" cy="4790231"/>
          </a:xfrm>
        </p:spPr>
        <p:txBody>
          <a:bodyPr anchor="b">
            <a:normAutofit/>
          </a:bodyPr>
          <a:lstStyle>
            <a:lvl1pPr algn="l">
              <a:defRPr sz="81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2" y="5613401"/>
            <a:ext cx="15592061" cy="2459421"/>
          </a:xfrm>
        </p:spPr>
        <p:txBody>
          <a:bodyPr anchor="t">
            <a:normAutofit/>
          </a:bodyPr>
          <a:lstStyle>
            <a:lvl1pPr marL="0" indent="0" algn="l">
              <a:buNone/>
              <a:defRPr sz="3000">
                <a:solidFill>
                  <a:schemeClr val="bg1">
                    <a:lumMod val="50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2296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8702" y="1028700"/>
            <a:ext cx="15595323" cy="173721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1028700" y="3095095"/>
            <a:ext cx="7633071" cy="4966784"/>
          </a:xfrm>
        </p:spPr>
        <p:txBody>
          <a:bodyPr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8990957" y="3095095"/>
            <a:ext cx="7629807" cy="4966784"/>
          </a:xfrm>
        </p:spPr>
        <p:txBody>
          <a:bodyPr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9505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8702" y="1028700"/>
            <a:ext cx="15592061" cy="173721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7534" y="3095094"/>
            <a:ext cx="7284237" cy="1019991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39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1028703" y="4292600"/>
            <a:ext cx="7633068" cy="3769278"/>
          </a:xfrm>
        </p:spPr>
        <p:txBody>
          <a:bodyPr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327287" y="3095094"/>
            <a:ext cx="7296737" cy="1019991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39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8990954" y="4292600"/>
            <a:ext cx="7633070" cy="3769278"/>
          </a:xfrm>
        </p:spPr>
        <p:txBody>
          <a:bodyPr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3055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3844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4380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0465" y="1028700"/>
            <a:ext cx="6190290" cy="303487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7569199" y="1028701"/>
            <a:ext cx="9051563" cy="703317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0464" y="4063579"/>
            <a:ext cx="6190292" cy="3998300"/>
          </a:xfrm>
        </p:spPr>
        <p:txBody>
          <a:bodyPr anchor="t">
            <a:normAutofit/>
          </a:bodyPr>
          <a:lstStyle>
            <a:lvl1pPr marL="0" indent="0" algn="ctr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1873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1028700"/>
            <a:ext cx="9517953" cy="303487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223543" y="1"/>
            <a:ext cx="5397219" cy="7607300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702" y="4063579"/>
            <a:ext cx="9517952" cy="3543722"/>
          </a:xfrm>
        </p:spPr>
        <p:txBody>
          <a:bodyPr anchor="t">
            <a:normAutofit/>
          </a:bodyPr>
          <a:lstStyle>
            <a:lvl1pPr marL="0" indent="0" algn="ctr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4789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38096" y="1"/>
            <a:ext cx="18008025" cy="9966122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2" y="1028701"/>
            <a:ext cx="15595323" cy="17279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1" y="3095095"/>
            <a:ext cx="15595325" cy="4966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47125" y="8636001"/>
            <a:ext cx="5676900" cy="7477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8702" y="8636001"/>
            <a:ext cx="8249579" cy="7477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30682" y="8636001"/>
            <a:ext cx="1360779" cy="7477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455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81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120000"/>
        </a:lnSpc>
        <a:spcBef>
          <a:spcPts val="1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3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7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48000"/>
                <a:satMod val="110000"/>
                <a:lumMod val="40000"/>
              </a:schemeClr>
              <a:schemeClr val="bg2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Picture 215">
            <a:extLst>
              <a:ext uri="{FF2B5EF4-FFF2-40B4-BE49-F238E27FC236}">
                <a16:creationId xmlns:a16="http://schemas.microsoft.com/office/drawing/2014/main" id="{F770B4CD-535A-4FF2-B700-8C40F0031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218" name="Group 217">
            <a:extLst>
              <a:ext uri="{FF2B5EF4-FFF2-40B4-BE49-F238E27FC236}">
                <a16:creationId xmlns:a16="http://schemas.microsoft.com/office/drawing/2014/main" id="{42AB5EEF-5DB7-47EA-BB55-DC7DAC8A6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8095" y="0"/>
            <a:ext cx="18008024" cy="9966121"/>
            <a:chOff x="-25397" y="0"/>
            <a:chExt cx="12005350" cy="6644081"/>
          </a:xfrm>
        </p:grpSpPr>
        <p:sp useBgFill="1">
          <p:nvSpPr>
            <p:cNvPr id="219" name="Rectangle 218">
              <a:extLst>
                <a:ext uri="{FF2B5EF4-FFF2-40B4-BE49-F238E27FC236}">
                  <a16:creationId xmlns:a16="http://schemas.microsoft.com/office/drawing/2014/main" id="{2D031218-C353-46BE-8BA0-03B929089E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20" name="Freeform 11">
              <a:extLst>
                <a:ext uri="{FF2B5EF4-FFF2-40B4-BE49-F238E27FC236}">
                  <a16:creationId xmlns:a16="http://schemas.microsoft.com/office/drawing/2014/main" id="{63018239-79C0-4159-AE08-A6113D9AD9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A68094AE-62A3-4DD8-B617-758BE447B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</p:grpSp>
      <p:sp useBgFill="1">
        <p:nvSpPr>
          <p:cNvPr id="223" name="Rectangle 222">
            <a:extLst>
              <a:ext uri="{FF2B5EF4-FFF2-40B4-BE49-F238E27FC236}">
                <a16:creationId xmlns:a16="http://schemas.microsoft.com/office/drawing/2014/main" id="{9AE0D413-3E66-4B0D-8FF6-E844E6B0E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B6833AB9-605B-4FCD-AEA3-0556375B66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1223010" y="1025106"/>
            <a:ext cx="15841980" cy="8106156"/>
          </a:xfrm>
          <a:prstGeom prst="rect">
            <a:avLst/>
          </a:prstGeom>
          <a:solidFill>
            <a:srgbClr val="FFFFFF"/>
          </a:solidFill>
          <a:ln w="57150" cmpd="thinThick">
            <a:noFill/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5" name="AutoShape 6">
            <a:extLst>
              <a:ext uri="{FF2B5EF4-FFF2-40B4-BE49-F238E27FC236}">
                <a16:creationId xmlns:a16="http://schemas.microsoft.com/office/drawing/2014/main" id="{EEA39C12-4BC0-93D3-B132-166EE5BDD53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15543BA4-C1E9-8850-726F-DA5E780BE5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9500" y="1926622"/>
            <a:ext cx="11049000" cy="67385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B4C247A-CECE-0668-FA26-C1907FC4B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BF2E883-9E56-D3B7-5A03-58369755B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33543" y="8342376"/>
            <a:ext cx="390143" cy="60655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867776" y="8361636"/>
            <a:ext cx="1270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0" dirty="0">
                <a:latin typeface="Georgia"/>
                <a:cs typeface="Georgia"/>
              </a:rPr>
              <a:t>.</a:t>
            </a:r>
            <a:endParaRPr sz="3000">
              <a:latin typeface="Georgia"/>
              <a:cs typeface="Georgia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D555970-D19A-09F3-D278-C25410A40D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161F7F7-3021-E089-06AC-98AFDFE13E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D4B1518-0BD8-7299-E8A8-9BF2BC6EB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67761" y="781130"/>
            <a:ext cx="1393825" cy="240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265" dirty="0">
                <a:solidFill>
                  <a:srgbClr val="FFFFFF"/>
                </a:solidFill>
                <a:latin typeface="Arial"/>
                <a:cs typeface="Arial"/>
              </a:rPr>
              <a:t>Paulo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220" dirty="0">
                <a:solidFill>
                  <a:srgbClr val="FFFFFF"/>
                </a:solidFill>
                <a:latin typeface="Arial"/>
                <a:cs typeface="Arial"/>
              </a:rPr>
              <a:t>Rafael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F7BCF63-4856-CFFB-9875-2DDF99F6A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B628DF4-D3A0-3032-3A6F-8EB244E3B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3B5D80F-D2DF-4B54-29E1-7B8C5025D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7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CC8E25A-4FAA-E0D7-C615-B4FA2F20E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FBC3DF4B-B98C-8F64-A7E2-2E6350051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3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vento Principal">
  <a:themeElements>
    <a:clrScheme name="Evento Principal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Evento Principal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vento Principal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TM04033927[[fn=Evento principal]]</Template>
  <TotalTime>230</TotalTime>
  <Words>3</Words>
  <Application>Microsoft Office PowerPoint</Application>
  <PresentationFormat>Personalizar</PresentationFormat>
  <Paragraphs>2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</vt:lpstr>
      <vt:lpstr>Georgia</vt:lpstr>
      <vt:lpstr>Impact</vt:lpstr>
      <vt:lpstr>Evento Principal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2 - 1trim 26</dc:title>
  <dc:creator>Paulo Rafael</dc:creator>
  <cp:keywords>DAG84_00UZ4,BAEUoT3ieek,0</cp:keywords>
  <cp:lastModifiedBy>Neemias Informatica Lima</cp:lastModifiedBy>
  <cp:revision>1</cp:revision>
  <dcterms:created xsi:type="dcterms:W3CDTF">2026-01-09T12:26:05Z</dcterms:created>
  <dcterms:modified xsi:type="dcterms:W3CDTF">2026-08-14T17:22:07Z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2026-01-02T00:00:00Z</vt:filetime>
  </property>
  <property fmtid="{D5CDD505-2E9C-101B-9397-08002B2CF9AE}" pid="3" name="Creator">
    <vt:lpwstr>Canva</vt:lpwstr>
  </property>
  <property fmtid="{D5CDD505-2E9C-101B-9397-08002B2CF9AE}" pid="4" name="LastSaved">
    <vt:filetime>2026-01-09T00:00:00Z</vt:filetime>
  </property>
  <property fmtid="{D5CDD505-2E9C-101B-9397-08002B2CF9AE}" pid="5" name="Producer">
    <vt:lpwstr>Canva</vt:lpwstr>
  </property>
</Properties>
</file>