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E9CFAC-4ED7-45E5-8297-B9E6A323C633}" v="3" dt="2026-08-14T17:10:00.6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81096" autoAdjust="0"/>
  </p:normalViewPr>
  <p:slideViewPr>
    <p:cSldViewPr>
      <p:cViewPr varScale="1">
        <p:scale>
          <a:sx n="42" d="100"/>
          <a:sy n="42" d="100"/>
        </p:scale>
        <p:origin x="142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3F387-7E38-4844-8C05-5C2625E84CD7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5DC75-F1F8-C841-8BD6-35102BE39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712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3CE2BD-225A-9D1F-D719-0A4A3E192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53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D512B8-9527-7305-B4EF-3D63C444B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48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F38655-D259-73D6-81C6-533B33944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9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27B856-5C60-7128-6313-4592F2AF7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47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703C63-728F-F4AB-8D3B-EFECC4AD8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90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030842-4386-67FF-0022-2B4011FCB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5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C654DF-1DD2-1F30-D0BA-537BE6D6F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4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A9E3E6-8D1C-92FE-9F48-7BD4FE253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29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2B56BF-CFCA-CB33-327A-F76873C03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979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66254c-b8c0-4e16-9669-44d49c614d61">
      <Terms xmlns="http://schemas.microsoft.com/office/infopath/2007/PartnerControls"/>
    </lcf76f155ced4ddcb4097134ff3c332f>
    <TaxCatchAll xmlns="cc85661e-698c-471d-81cd-239229bffdd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24F9E3DF7FBAB4A9A6D824FE11CA10C" ma:contentTypeVersion="19" ma:contentTypeDescription="Crie um novo documento." ma:contentTypeScope="" ma:versionID="ba6853ecf8f9a3b279586c799b23a18f">
  <xsd:schema xmlns:xsd="http://www.w3.org/2001/XMLSchema" xmlns:xs="http://www.w3.org/2001/XMLSchema" xmlns:p="http://schemas.microsoft.com/office/2006/metadata/properties" xmlns:ns2="4d66254c-b8c0-4e16-9669-44d49c614d61" xmlns:ns3="cc85661e-698c-471d-81cd-239229bffddc" targetNamespace="http://schemas.microsoft.com/office/2006/metadata/properties" ma:root="true" ma:fieldsID="ef3accb206e4d9c515eeb595286ade8c" ns2:_="" ns3:_="">
    <xsd:import namespace="4d66254c-b8c0-4e16-9669-44d49c614d61"/>
    <xsd:import namespace="cc85661e-698c-471d-81cd-239229bffd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66254c-b8c0-4e16-9669-44d49c614d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8e8593b7-542e-4346-9e98-482410f851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85661e-698c-471d-81cd-239229bffdd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7e5e28a-6981-44d9-947a-1619d35bb1a9}" ma:internalName="TaxCatchAll" ma:showField="CatchAllData" ma:web="cc85661e-698c-471d-81cd-239229bffd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C660A9-639D-4471-B3FF-580BF58AF525}">
  <ds:schemaRefs>
    <ds:schemaRef ds:uri="http://schemas.microsoft.com/office/2006/metadata/properties"/>
    <ds:schemaRef ds:uri="http://schemas.microsoft.com/office/infopath/2007/PartnerControls"/>
    <ds:schemaRef ds:uri="4d66254c-b8c0-4e16-9669-44d49c614d61"/>
    <ds:schemaRef ds:uri="cc85661e-698c-471d-81cd-239229bffddc"/>
  </ds:schemaRefs>
</ds:datastoreItem>
</file>

<file path=customXml/itemProps2.xml><?xml version="1.0" encoding="utf-8"?>
<ds:datastoreItem xmlns:ds="http://schemas.openxmlformats.org/officeDocument/2006/customXml" ds:itemID="{8F83CD9E-5EE6-4108-B867-35278E9BB2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41CB70-D9D1-4220-B4CB-C9B71EB72D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66254c-b8c0-4e16-9669-44d49c614d61"/>
    <ds:schemaRef ds:uri="cc85661e-698c-471d-81cd-239229bffd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0</Words>
  <Application>Microsoft Office PowerPoint</Application>
  <PresentationFormat>Personalizar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Calibri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- Dia internacional da mulher DSA 2026</dc:title>
  <dc:creator>neemias.lima</dc:creator>
  <cp:lastModifiedBy>Neemias Informatica Lima</cp:lastModifiedBy>
  <cp:revision>15</cp:revision>
  <dcterms:created xsi:type="dcterms:W3CDTF">2006-08-16T00:00:00Z</dcterms:created>
  <dcterms:modified xsi:type="dcterms:W3CDTF">2026-08-14T17:10:11Z</dcterms:modified>
  <dc:identifier>DAGzJfMh5gs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0x010100624F9E3DF7FBAB4A9A6D824FE11CA10C</vt:lpwstr>
  </property>
</Properties>
</file>