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69" r:id="rId4"/>
    <p:sldId id="271" r:id="rId5"/>
    <p:sldId id="270" r:id="rId6"/>
    <p:sldId id="267" r:id="rId7"/>
    <p:sldId id="272" r:id="rId8"/>
    <p:sldId id="273" r:id="rId9"/>
    <p:sldId id="268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8-07T16:29:43.209" v="388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8-07T16:28:06.500" v="380" actId="22"/>
        <pc:sldMkLst>
          <pc:docMk/>
          <pc:sldMk cId="2090918484" sldId="266"/>
        </pc:sldMkLst>
        <pc:picChg chg="add del">
          <ac:chgData name="Neemias Informatica Lima" userId="b77af7bd85500281" providerId="LiveId" clId="{7D1CC9F5-6E0A-41F8-B5B9-DE5264088EBB}" dt="2026-08-07T16:27:15.589" v="371" actId="478"/>
          <ac:picMkLst>
            <pc:docMk/>
            <pc:sldMk cId="2090918484" sldId="266"/>
            <ac:picMk id="3" creationId="{2EA6EE36-BB85-A61E-E94B-E695ECE7EE52}"/>
          </ac:picMkLst>
        </pc:picChg>
        <pc:picChg chg="add">
          <ac:chgData name="Neemias Informatica Lima" userId="b77af7bd85500281" providerId="LiveId" clId="{7D1CC9F5-6E0A-41F8-B5B9-DE5264088EBB}" dt="2026-08-07T16:28:06.500" v="380" actId="22"/>
          <ac:picMkLst>
            <pc:docMk/>
            <pc:sldMk cId="2090918484" sldId="266"/>
            <ac:picMk id="4" creationId="{05CEC0EF-28E4-6145-6AAD-B0BBA6A7787B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8-07T16:29:12.358" v="385" actId="22"/>
        <pc:sldMkLst>
          <pc:docMk/>
          <pc:sldMk cId="4144680209" sldId="267"/>
        </pc:sldMkLst>
        <pc:picChg chg="add del">
          <ac:chgData name="Neemias Informatica Lima" userId="b77af7bd85500281" providerId="LiveId" clId="{7D1CC9F5-6E0A-41F8-B5B9-DE5264088EBB}" dt="2026-08-07T16:27:46.803" v="376" actId="478"/>
          <ac:picMkLst>
            <pc:docMk/>
            <pc:sldMk cId="4144680209" sldId="267"/>
            <ac:picMk id="3" creationId="{8663F0F9-C202-E34C-2609-C5D8C2A73B28}"/>
          </ac:picMkLst>
        </pc:picChg>
        <pc:picChg chg="add">
          <ac:chgData name="Neemias Informatica Lima" userId="b77af7bd85500281" providerId="LiveId" clId="{7D1CC9F5-6E0A-41F8-B5B9-DE5264088EBB}" dt="2026-08-07T16:29:12.358" v="385" actId="22"/>
          <ac:picMkLst>
            <pc:docMk/>
            <pc:sldMk cId="4144680209" sldId="267"/>
            <ac:picMk id="4" creationId="{C9007FA0-2DE9-C849-C41B-41A481B439D0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8-07T16:29:43.209" v="388" actId="22"/>
        <pc:sldMkLst>
          <pc:docMk/>
          <pc:sldMk cId="2462583972" sldId="268"/>
        </pc:sldMkLst>
        <pc:picChg chg="add del">
          <ac:chgData name="Neemias Informatica Lima" userId="b77af7bd85500281" providerId="LiveId" clId="{7D1CC9F5-6E0A-41F8-B5B9-DE5264088EBB}" dt="2026-08-07T16:27:51.264" v="379" actId="478"/>
          <ac:picMkLst>
            <pc:docMk/>
            <pc:sldMk cId="2462583972" sldId="268"/>
            <ac:picMk id="3" creationId="{E498D24F-3FF5-84D2-6AB8-AE615F0053F1}"/>
          </ac:picMkLst>
        </pc:picChg>
        <pc:picChg chg="add">
          <ac:chgData name="Neemias Informatica Lima" userId="b77af7bd85500281" providerId="LiveId" clId="{7D1CC9F5-6E0A-41F8-B5B9-DE5264088EBB}" dt="2026-08-07T16:29:43.209" v="388" actId="22"/>
          <ac:picMkLst>
            <pc:docMk/>
            <pc:sldMk cId="2462583972" sldId="268"/>
            <ac:picMk id="4" creationId="{6BB47273-A77F-EF56-A46B-46FD37768014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07T16:28:36.602" v="382" actId="22"/>
        <pc:sldMkLst>
          <pc:docMk/>
          <pc:sldMk cId="1288001885" sldId="269"/>
        </pc:sldMkLst>
        <pc:picChg chg="add">
          <ac:chgData name="Neemias Informatica Lima" userId="b77af7bd85500281" providerId="LiveId" clId="{7D1CC9F5-6E0A-41F8-B5B9-DE5264088EBB}" dt="2026-08-07T16:28:36.602" v="382" actId="22"/>
          <ac:picMkLst>
            <pc:docMk/>
            <pc:sldMk cId="1288001885" sldId="269"/>
            <ac:picMk id="3" creationId="{E77A1B42-705E-7ED3-486E-6B85902B3593}"/>
          </ac:picMkLst>
        </pc:picChg>
        <pc:picChg chg="add del">
          <ac:chgData name="Neemias Informatica Lima" userId="b77af7bd85500281" providerId="LiveId" clId="{7D1CC9F5-6E0A-41F8-B5B9-DE5264088EBB}" dt="2026-08-07T16:27:17.862" v="373" actId="478"/>
          <ac:picMkLst>
            <pc:docMk/>
            <pc:sldMk cId="1288001885" sldId="269"/>
            <ac:picMk id="4" creationId="{40E745B0-71FC-19A9-6B22-A097C36C7F3B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07T16:28:56.265" v="384" actId="22"/>
        <pc:sldMkLst>
          <pc:docMk/>
          <pc:sldMk cId="774385155" sldId="270"/>
        </pc:sldMkLst>
        <pc:picChg chg="add">
          <ac:chgData name="Neemias Informatica Lima" userId="b77af7bd85500281" providerId="LiveId" clId="{7D1CC9F5-6E0A-41F8-B5B9-DE5264088EBB}" dt="2026-08-07T16:28:56.265" v="384" actId="22"/>
          <ac:picMkLst>
            <pc:docMk/>
            <pc:sldMk cId="774385155" sldId="270"/>
            <ac:picMk id="3" creationId="{46F9690C-99AF-F0E3-B9E6-CDF0DA3F1EE6}"/>
          </ac:picMkLst>
        </pc:picChg>
        <pc:picChg chg="add del">
          <ac:chgData name="Neemias Informatica Lima" userId="b77af7bd85500281" providerId="LiveId" clId="{7D1CC9F5-6E0A-41F8-B5B9-DE5264088EBB}" dt="2026-08-07T16:27:20.267" v="375" actId="478"/>
          <ac:picMkLst>
            <pc:docMk/>
            <pc:sldMk cId="774385155" sldId="270"/>
            <ac:picMk id="4" creationId="{160793A1-220E-6E73-0F9D-99C549AB106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07T16:28:45.710" v="383" actId="22"/>
        <pc:sldMkLst>
          <pc:docMk/>
          <pc:sldMk cId="1365809540" sldId="271"/>
        </pc:sldMkLst>
        <pc:picChg chg="add">
          <ac:chgData name="Neemias Informatica Lima" userId="b77af7bd85500281" providerId="LiveId" clId="{7D1CC9F5-6E0A-41F8-B5B9-DE5264088EBB}" dt="2026-08-07T16:28:45.710" v="383" actId="22"/>
          <ac:picMkLst>
            <pc:docMk/>
            <pc:sldMk cId="1365809540" sldId="271"/>
            <ac:picMk id="3" creationId="{E794C02D-3CE8-D61C-2FC3-0171A8EB8BAA}"/>
          </ac:picMkLst>
        </pc:picChg>
        <pc:picChg chg="add del">
          <ac:chgData name="Neemias Informatica Lima" userId="b77af7bd85500281" providerId="LiveId" clId="{7D1CC9F5-6E0A-41F8-B5B9-DE5264088EBB}" dt="2026-08-07T16:27:18.857" v="374" actId="478"/>
          <ac:picMkLst>
            <pc:docMk/>
            <pc:sldMk cId="1365809540" sldId="271"/>
            <ac:picMk id="4" creationId="{858E809B-7E33-3488-5434-F932F460DD49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07T16:29:18.003" v="386" actId="22"/>
        <pc:sldMkLst>
          <pc:docMk/>
          <pc:sldMk cId="123794096" sldId="272"/>
        </pc:sldMkLst>
        <pc:picChg chg="add del">
          <ac:chgData name="Neemias Informatica Lima" userId="b77af7bd85500281" providerId="LiveId" clId="{7D1CC9F5-6E0A-41F8-B5B9-DE5264088EBB}" dt="2026-08-07T16:27:48.623" v="377" actId="478"/>
          <ac:picMkLst>
            <pc:docMk/>
            <pc:sldMk cId="123794096" sldId="272"/>
            <ac:picMk id="3" creationId="{D3458625-4611-CA39-03FC-40DE013A15BC}"/>
          </ac:picMkLst>
        </pc:picChg>
        <pc:picChg chg="add">
          <ac:chgData name="Neemias Informatica Lima" userId="b77af7bd85500281" providerId="LiveId" clId="{7D1CC9F5-6E0A-41F8-B5B9-DE5264088EBB}" dt="2026-08-07T16:29:18.003" v="386" actId="22"/>
          <ac:picMkLst>
            <pc:docMk/>
            <pc:sldMk cId="123794096" sldId="272"/>
            <ac:picMk id="4" creationId="{6082CE38-E929-DA09-85B9-CBD1346CA053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07T16:29:33.931" v="387" actId="22"/>
        <pc:sldMkLst>
          <pc:docMk/>
          <pc:sldMk cId="364232457" sldId="273"/>
        </pc:sldMkLst>
        <pc:picChg chg="add del">
          <ac:chgData name="Neemias Informatica Lima" userId="b77af7bd85500281" providerId="LiveId" clId="{7D1CC9F5-6E0A-41F8-B5B9-DE5264088EBB}" dt="2026-08-07T16:27:50.048" v="378" actId="478"/>
          <ac:picMkLst>
            <pc:docMk/>
            <pc:sldMk cId="364232457" sldId="273"/>
            <ac:picMk id="3" creationId="{33816848-0689-35D0-AF87-CBE5BF55D36F}"/>
          </ac:picMkLst>
        </pc:picChg>
        <pc:picChg chg="add">
          <ac:chgData name="Neemias Informatica Lima" userId="b77af7bd85500281" providerId="LiveId" clId="{7D1CC9F5-6E0A-41F8-B5B9-DE5264088EBB}" dt="2026-08-07T16:29:33.931" v="387" actId="22"/>
          <ac:picMkLst>
            <pc:docMk/>
            <pc:sldMk cId="364232457" sldId="273"/>
            <ac:picMk id="4" creationId="{EA707DEA-0B35-15E4-8F3A-098B07469BA7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8-07T16:28:26.099" v="381" actId="22"/>
        <pc:sldMkLst>
          <pc:docMk/>
          <pc:sldMk cId="2667704223" sldId="274"/>
        </pc:sldMkLst>
        <pc:picChg chg="add del">
          <ac:chgData name="Neemias Informatica Lima" userId="b77af7bd85500281" providerId="LiveId" clId="{7D1CC9F5-6E0A-41F8-B5B9-DE5264088EBB}" dt="2026-08-07T16:27:16.853" v="372" actId="478"/>
          <ac:picMkLst>
            <pc:docMk/>
            <pc:sldMk cId="2667704223" sldId="274"/>
            <ac:picMk id="3" creationId="{49AE3B44-11A9-0394-300B-9265C4D52F6B}"/>
          </ac:picMkLst>
        </pc:picChg>
        <pc:picChg chg="add">
          <ac:chgData name="Neemias Informatica Lima" userId="b77af7bd85500281" providerId="LiveId" clId="{7D1CC9F5-6E0A-41F8-B5B9-DE5264088EBB}" dt="2026-08-07T16:28:26.099" v="381" actId="22"/>
          <ac:picMkLst>
            <pc:docMk/>
            <pc:sldMk cId="2667704223" sldId="274"/>
            <ac:picMk id="4" creationId="{1A63780B-D09C-A5EC-3B1E-F1A59A5CC29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5CEC0EF-28E4-6145-6AAD-B0BBA6A77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A63780B-D09C-A5EC-3B1E-F1A59A5CC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7A1B42-705E-7ED3-486E-6B85902B3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94C02D-3CE8-D61C-2FC3-0171A8EB8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F9690C-99AF-F0E3-B9E6-CDF0DA3F1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9007FA0-2DE9-C849-C41B-41A481B43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082CE38-E929-DA09-85B9-CBD1346CA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A707DEA-0B35-15E4-8F3A-098B074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BB47273-A77F-EF56-A46B-46FD37768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828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2026-08-07T16:29:48Z</dcterms:modified>
</cp:coreProperties>
</file>