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">
      <pc:chgData name="Neemias Informatica Lima" userId="b77af7bd85500281" providerId="LiveId" clId="{7D1CC9F5-6E0A-41F8-B5B9-DE5264088EBB}" dt="2026-07-31T12:24:57.621" v="825" actId="14100"/>
      <pc:docMkLst>
        <pc:docMk/>
      </pc:docMkLst>
      <pc:sldChg chg="addSp delSp modSp mod setBg setFolMasterObjs">
        <pc:chgData name="Neemias Informatica Lima" userId="b77af7bd85500281" providerId="LiveId" clId="{7D1CC9F5-6E0A-41F8-B5B9-DE5264088EBB}" dt="2026-07-30T18:53:48.299" v="821" actId="26606"/>
        <pc:sldMkLst>
          <pc:docMk/>
          <pc:sldMk cId="0" sldId="256"/>
        </pc:sldMkLst>
        <pc:spChg chg="or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5" creationId="{EEA39C12-4BC0-93D3-B132-166EE5BDD53B}"/>
          </ac:spMkLst>
        </pc:spChg>
        <pc:spChg chg="add del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09" creationId="{4ED2C424-5870-46BF-B77E-0C113783BCC5}"/>
          </ac:spMkLst>
        </pc:spChg>
        <pc:spChg chg="add del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11" creationId="{44B75501-2C4C-44D8-A541-FA33D7EF15D5}"/>
          </ac:spMkLst>
        </pc:spChg>
        <pc:spChg chg="ad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23" creationId="{9AE0D413-3E66-4B0D-8FF6-E844E6B0E7B5}"/>
          </ac:spMkLst>
        </pc:spChg>
        <pc:spChg chg="ad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25" creationId="{B6833AB9-605B-4FCD-AEA3-0556375B66F8}"/>
          </ac:spMkLst>
        </pc:spChg>
        <pc:grpChg chg="add del">
          <ac:chgData name="Neemias Informatica Lima" userId="b77af7bd85500281" providerId="LiveId" clId="{7D1CC9F5-6E0A-41F8-B5B9-DE5264088EBB}" dt="2026-07-30T18:53:48.299" v="821" actId="26606"/>
          <ac:grpSpMkLst>
            <pc:docMk/>
            <pc:sldMk cId="0" sldId="256"/>
            <ac:grpSpMk id="204" creationId="{42AB5EEF-5DB7-47EA-BB55-DC7DAC8A6870}"/>
          </ac:grpSpMkLst>
        </pc:grpChg>
        <pc:grpChg chg="add">
          <ac:chgData name="Neemias Informatica Lima" userId="b77af7bd85500281" providerId="LiveId" clId="{7D1CC9F5-6E0A-41F8-B5B9-DE5264088EBB}" dt="2026-07-30T18:53:48.299" v="821" actId="26606"/>
          <ac:grpSpMkLst>
            <pc:docMk/>
            <pc:sldMk cId="0" sldId="256"/>
            <ac:grpSpMk id="218" creationId="{42AB5EEF-5DB7-47EA-BB55-DC7DAC8A6870}"/>
          </ac:grpSpMkLst>
        </pc:grpChg>
        <pc:picChg chg="add del mod">
          <ac:chgData name="Neemias Informatica Lima" userId="b77af7bd85500281" providerId="LiveId" clId="{7D1CC9F5-6E0A-41F8-B5B9-DE5264088EBB}" dt="2026-07-30T18:48:50.189" v="793" actId="478"/>
          <ac:picMkLst>
            <pc:docMk/>
            <pc:sldMk cId="0" sldId="256"/>
            <ac:picMk id="3" creationId="{0BF4EE6B-37E1-D72E-C29D-0152BB5EAFAA}"/>
          </ac:picMkLst>
        </pc:picChg>
        <pc:picChg chg="add mod">
          <ac:chgData name="Neemias Informatica Lima" userId="b77af7bd85500281" providerId="LiveId" clId="{7D1CC9F5-6E0A-41F8-B5B9-DE5264088EBB}" dt="2026-07-30T18:53:48.299" v="821" actId="26606"/>
          <ac:picMkLst>
            <pc:docMk/>
            <pc:sldMk cId="0" sldId="256"/>
            <ac:picMk id="4" creationId="{C61EF364-C024-E517-4FDD-F8C9C0BEA5FA}"/>
          </ac:picMkLst>
        </pc:picChg>
        <pc:picChg chg="add del">
          <ac:chgData name="Neemias Informatica Lima" userId="b77af7bd85500281" providerId="LiveId" clId="{7D1CC9F5-6E0A-41F8-B5B9-DE5264088EBB}" dt="2026-07-30T18:53:48.299" v="821" actId="26606"/>
          <ac:picMkLst>
            <pc:docMk/>
            <pc:sldMk cId="0" sldId="256"/>
            <ac:picMk id="202" creationId="{F770B4CD-535A-4FF2-B700-8C40F0031E93}"/>
          </ac:picMkLst>
        </pc:picChg>
        <pc:picChg chg="add">
          <ac:chgData name="Neemias Informatica Lima" userId="b77af7bd85500281" providerId="LiveId" clId="{7D1CC9F5-6E0A-41F8-B5B9-DE5264088EBB}" dt="2026-07-30T18:53:48.299" v="821" actId="26606"/>
          <ac:picMkLst>
            <pc:docMk/>
            <pc:sldMk cId="0" sldId="256"/>
            <ac:picMk id="216" creationId="{F770B4CD-535A-4FF2-B700-8C40F0031E93}"/>
          </ac:picMkLst>
        </pc:picChg>
      </pc:sldChg>
      <pc:sldChg chg="addSp delSp modSp mod">
        <pc:chgData name="Neemias Informatica Lima" userId="b77af7bd85500281" providerId="LiveId" clId="{7D1CC9F5-6E0A-41F8-B5B9-DE5264088EBB}" dt="2026-07-30T18:49:40.341" v="804" actId="14100"/>
        <pc:sldMkLst>
          <pc:docMk/>
          <pc:sldMk cId="0" sldId="258"/>
        </pc:sldMkLst>
        <pc:picChg chg="add mod">
          <ac:chgData name="Neemias Informatica Lima" userId="b77af7bd85500281" providerId="LiveId" clId="{7D1CC9F5-6E0A-41F8-B5B9-DE5264088EBB}" dt="2026-07-30T18:49:40.341" v="804" actId="14100"/>
          <ac:picMkLst>
            <pc:docMk/>
            <pc:sldMk cId="0" sldId="258"/>
            <ac:picMk id="3" creationId="{82EF3E96-6A2E-E3E2-0F3B-5E540E521DA6}"/>
          </ac:picMkLst>
        </pc:picChg>
        <pc:picChg chg="add del mod">
          <ac:chgData name="Neemias Informatica Lima" userId="b77af7bd85500281" providerId="LiveId" clId="{7D1CC9F5-6E0A-41F8-B5B9-DE5264088EBB}" dt="2026-07-30T18:48:51.481" v="794" actId="478"/>
          <ac:picMkLst>
            <pc:docMk/>
            <pc:sldMk cId="0" sldId="258"/>
            <ac:picMk id="4" creationId="{867380E9-D3EF-B5E7-BAC8-B205AC6A61F5}"/>
          </ac:picMkLst>
        </pc:picChg>
      </pc:sldChg>
      <pc:sldChg chg="addSp delSp modSp add del mod">
        <pc:chgData name="Neemias Informatica Lima" userId="b77af7bd85500281" providerId="LiveId" clId="{7D1CC9F5-6E0A-41F8-B5B9-DE5264088EBB}" dt="2026-07-30T18:51:58.202" v="806" actId="14100"/>
        <pc:sldMkLst>
          <pc:docMk/>
          <pc:sldMk cId="0" sldId="259"/>
        </pc:sldMkLst>
        <pc:picChg chg="add mod">
          <ac:chgData name="Neemias Informatica Lima" userId="b77af7bd85500281" providerId="LiveId" clId="{7D1CC9F5-6E0A-41F8-B5B9-DE5264088EBB}" dt="2026-07-30T18:51:58.202" v="806" actId="14100"/>
          <ac:picMkLst>
            <pc:docMk/>
            <pc:sldMk cId="0" sldId="259"/>
            <ac:picMk id="3" creationId="{1F407E68-B84B-267A-E4DD-11AFFE087DB3}"/>
          </ac:picMkLst>
        </pc:picChg>
        <pc:picChg chg="add del mod">
          <ac:chgData name="Neemias Informatica Lima" userId="b77af7bd85500281" providerId="LiveId" clId="{7D1CC9F5-6E0A-41F8-B5B9-DE5264088EBB}" dt="2026-07-30T18:48:52.525" v="795" actId="478"/>
          <ac:picMkLst>
            <pc:docMk/>
            <pc:sldMk cId="0" sldId="259"/>
            <ac:picMk id="6" creationId="{32AD6A41-CE90-7323-69FE-51BD271D1433}"/>
          </ac:picMkLst>
        </pc:picChg>
      </pc:sldChg>
      <pc:sldChg chg="addSp delSp modSp mod">
        <pc:chgData name="Neemias Informatica Lima" userId="b77af7bd85500281" providerId="LiveId" clId="{7D1CC9F5-6E0A-41F8-B5B9-DE5264088EBB}" dt="2026-07-30T18:52:04.159" v="808" actId="14100"/>
        <pc:sldMkLst>
          <pc:docMk/>
          <pc:sldMk cId="0" sldId="260"/>
        </pc:sldMkLst>
        <pc:picChg chg="add mod">
          <ac:chgData name="Neemias Informatica Lima" userId="b77af7bd85500281" providerId="LiveId" clId="{7D1CC9F5-6E0A-41F8-B5B9-DE5264088EBB}" dt="2026-07-30T18:52:04.159" v="808" actId="14100"/>
          <ac:picMkLst>
            <pc:docMk/>
            <pc:sldMk cId="0" sldId="260"/>
            <ac:picMk id="5" creationId="{1C9EC547-45BE-FB35-4930-6B3ADEEAEE67}"/>
          </ac:picMkLst>
        </pc:picChg>
        <pc:picChg chg="add del mod">
          <ac:chgData name="Neemias Informatica Lima" userId="b77af7bd85500281" providerId="LiveId" clId="{7D1CC9F5-6E0A-41F8-B5B9-DE5264088EBB}" dt="2026-07-30T18:48:53.764" v="796" actId="478"/>
          <ac:picMkLst>
            <pc:docMk/>
            <pc:sldMk cId="0" sldId="260"/>
            <ac:picMk id="8" creationId="{62099D5B-77E6-0098-F447-AB42EB8E8BD8}"/>
          </ac:picMkLst>
        </pc:picChg>
      </pc:sldChg>
      <pc:sldChg chg="addSp delSp modSp add del mod">
        <pc:chgData name="Neemias Informatica Lima" userId="b77af7bd85500281" providerId="LiveId" clId="{7D1CC9F5-6E0A-41F8-B5B9-DE5264088EBB}" dt="2026-07-30T18:52:15.904" v="810" actId="14100"/>
        <pc:sldMkLst>
          <pc:docMk/>
          <pc:sldMk cId="0" sldId="261"/>
        </pc:sldMkLst>
        <pc:picChg chg="add mod">
          <ac:chgData name="Neemias Informatica Lima" userId="b77af7bd85500281" providerId="LiveId" clId="{7D1CC9F5-6E0A-41F8-B5B9-DE5264088EBB}" dt="2026-07-30T18:52:15.904" v="810" actId="14100"/>
          <ac:picMkLst>
            <pc:docMk/>
            <pc:sldMk cId="0" sldId="261"/>
            <ac:picMk id="3" creationId="{7B87C288-6F75-F3C4-F57A-08F4E93548AA}"/>
          </ac:picMkLst>
        </pc:picChg>
        <pc:picChg chg="add del mod">
          <ac:chgData name="Neemias Informatica Lima" userId="b77af7bd85500281" providerId="LiveId" clId="{7D1CC9F5-6E0A-41F8-B5B9-DE5264088EBB}" dt="2026-07-30T18:48:54.840" v="797" actId="478"/>
          <ac:picMkLst>
            <pc:docMk/>
            <pc:sldMk cId="0" sldId="261"/>
            <ac:picMk id="4" creationId="{80CCF411-ED1D-9165-9B42-110CD4912B03}"/>
          </ac:picMkLst>
        </pc:picChg>
      </pc:sldChg>
      <pc:sldChg chg="addSp delSp modSp mod">
        <pc:chgData name="Neemias Informatica Lima" userId="b77af7bd85500281" providerId="LiveId" clId="{7D1CC9F5-6E0A-41F8-B5B9-DE5264088EBB}" dt="2026-07-30T18:52:31.600" v="812" actId="14100"/>
        <pc:sldMkLst>
          <pc:docMk/>
          <pc:sldMk cId="0" sldId="262"/>
        </pc:sldMkLst>
        <pc:picChg chg="add del mod">
          <ac:chgData name="Neemias Informatica Lima" userId="b77af7bd85500281" providerId="LiveId" clId="{7D1CC9F5-6E0A-41F8-B5B9-DE5264088EBB}" dt="2026-07-30T18:48:56.821" v="798" actId="478"/>
          <ac:picMkLst>
            <pc:docMk/>
            <pc:sldMk cId="0" sldId="262"/>
            <ac:picMk id="3" creationId="{05454CF5-F733-68AD-3229-9B760A80DE8A}"/>
          </ac:picMkLst>
        </pc:picChg>
        <pc:picChg chg="add mod">
          <ac:chgData name="Neemias Informatica Lima" userId="b77af7bd85500281" providerId="LiveId" clId="{7D1CC9F5-6E0A-41F8-B5B9-DE5264088EBB}" dt="2026-07-30T18:52:31.600" v="812" actId="14100"/>
          <ac:picMkLst>
            <pc:docMk/>
            <pc:sldMk cId="0" sldId="262"/>
            <ac:picMk id="4" creationId="{903E4A06-8E4F-9EF0-FF4C-26CD550DFD84}"/>
          </ac:picMkLst>
        </pc:picChg>
      </pc:sldChg>
      <pc:sldChg chg="addSp delSp modSp add del mod">
        <pc:chgData name="Neemias Informatica Lima" userId="b77af7bd85500281" providerId="LiveId" clId="{7D1CC9F5-6E0A-41F8-B5B9-DE5264088EBB}" dt="2026-07-30T18:52:46.060" v="814" actId="14100"/>
        <pc:sldMkLst>
          <pc:docMk/>
          <pc:sldMk cId="0" sldId="263"/>
        </pc:sldMkLst>
        <pc:picChg chg="add mod">
          <ac:chgData name="Neemias Informatica Lima" userId="b77af7bd85500281" providerId="LiveId" clId="{7D1CC9F5-6E0A-41F8-B5B9-DE5264088EBB}" dt="2026-07-30T18:52:46.060" v="814" actId="14100"/>
          <ac:picMkLst>
            <pc:docMk/>
            <pc:sldMk cId="0" sldId="263"/>
            <ac:picMk id="4" creationId="{FF8F17AB-2F6D-2134-3EB6-B99ECCE512C3}"/>
          </ac:picMkLst>
        </pc:picChg>
        <pc:picChg chg="add del mod">
          <ac:chgData name="Neemias Informatica Lima" userId="b77af7bd85500281" providerId="LiveId" clId="{7D1CC9F5-6E0A-41F8-B5B9-DE5264088EBB}" dt="2026-07-30T18:48:58.002" v="800" actId="478"/>
          <ac:picMkLst>
            <pc:docMk/>
            <pc:sldMk cId="0" sldId="263"/>
            <ac:picMk id="5" creationId="{F59ECA87-8126-A7AE-D182-DB99CF0AAA0E}"/>
          </ac:picMkLst>
        </pc:picChg>
      </pc:sldChg>
      <pc:sldChg chg="addSp delSp modSp mod">
        <pc:chgData name="Neemias Informatica Lima" userId="b77af7bd85500281" providerId="LiveId" clId="{7D1CC9F5-6E0A-41F8-B5B9-DE5264088EBB}" dt="2026-07-31T12:24:57.621" v="825" actId="14100"/>
        <pc:sldMkLst>
          <pc:docMk/>
          <pc:sldMk cId="3682231314" sldId="264"/>
        </pc:sldMkLst>
        <pc:picChg chg="add del">
          <ac:chgData name="Neemias Informatica Lima" userId="b77af7bd85500281" providerId="LiveId" clId="{7D1CC9F5-6E0A-41F8-B5B9-DE5264088EBB}" dt="2026-07-31T12:24:53.106" v="823" actId="22"/>
          <ac:picMkLst>
            <pc:docMk/>
            <pc:sldMk cId="3682231314" sldId="264"/>
            <ac:picMk id="3" creationId="{8A937C1B-AADF-E532-79FB-20E1E040D7E9}"/>
          </ac:picMkLst>
        </pc:picChg>
        <pc:picChg chg="add del mod">
          <ac:chgData name="Neemias Informatica Lima" userId="b77af7bd85500281" providerId="LiveId" clId="{7D1CC9F5-6E0A-41F8-B5B9-DE5264088EBB}" dt="2026-07-30T18:49:00.918" v="802" actId="478"/>
          <ac:picMkLst>
            <pc:docMk/>
            <pc:sldMk cId="3682231314" sldId="264"/>
            <ac:picMk id="4" creationId="{79F022EC-89BB-32C8-B8C2-8F6952F5979D}"/>
          </ac:picMkLst>
        </pc:picChg>
        <pc:picChg chg="add mod">
          <ac:chgData name="Neemias Informatica Lima" userId="b77af7bd85500281" providerId="LiveId" clId="{7D1CC9F5-6E0A-41F8-B5B9-DE5264088EBB}" dt="2026-07-31T12:24:57.621" v="825" actId="14100"/>
          <ac:picMkLst>
            <pc:docMk/>
            <pc:sldMk cId="3682231314" sldId="264"/>
            <ac:picMk id="5" creationId="{1C6D54ED-AC2A-3922-0C69-2A0C2EABF0E9}"/>
          </ac:picMkLst>
        </pc:picChg>
      </pc:sldChg>
      <pc:sldChg chg="addSp delSp modSp add del mod ord">
        <pc:chgData name="Neemias Informatica Lima" userId="b77af7bd85500281" providerId="LiveId" clId="{7D1CC9F5-6E0A-41F8-B5B9-DE5264088EBB}" dt="2026-07-30T18:52:59.197" v="816" actId="14100"/>
        <pc:sldMkLst>
          <pc:docMk/>
          <pc:sldMk cId="4289170828" sldId="267"/>
        </pc:sldMkLst>
        <pc:picChg chg="add mod">
          <ac:chgData name="Neemias Informatica Lima" userId="b77af7bd85500281" providerId="LiveId" clId="{7D1CC9F5-6E0A-41F8-B5B9-DE5264088EBB}" dt="2026-07-30T18:52:59.197" v="816" actId="14100"/>
          <ac:picMkLst>
            <pc:docMk/>
            <pc:sldMk cId="4289170828" sldId="267"/>
            <ac:picMk id="3" creationId="{447BAAE5-7545-656D-A06C-B9540CE2E428}"/>
          </ac:picMkLst>
        </pc:picChg>
        <pc:picChg chg="add del mod">
          <ac:chgData name="Neemias Informatica Lima" userId="b77af7bd85500281" providerId="LiveId" clId="{7D1CC9F5-6E0A-41F8-B5B9-DE5264088EBB}" dt="2026-07-30T18:48:59.562" v="801" actId="478"/>
          <ac:picMkLst>
            <pc:docMk/>
            <pc:sldMk cId="4289170828" sldId="267"/>
            <ac:picMk id="4" creationId="{E626E40E-32E6-DF13-3E71-DDBD5DF46A4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23813" y="1"/>
            <a:ext cx="17525715" cy="9882188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1" y="6423386"/>
            <a:ext cx="16993886" cy="3043268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13079369" cy="685316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242700" y="439976"/>
            <a:ext cx="17050674" cy="8627706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336802" y="993984"/>
            <a:ext cx="14632781" cy="4149792"/>
          </a:xfrm>
        </p:spPr>
        <p:txBody>
          <a:bodyPr anchor="b">
            <a:normAutofit/>
          </a:bodyPr>
          <a:lstStyle>
            <a:lvl1pPr algn="r">
              <a:defRPr sz="1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474594" y="5257814"/>
            <a:ext cx="14632781" cy="825500"/>
          </a:xfrm>
        </p:spPr>
        <p:txBody>
          <a:bodyPr anchor="t">
            <a:noAutofit/>
          </a:bodyPr>
          <a:lstStyle>
            <a:lvl1pPr marL="0" indent="0" algn="r">
              <a:buNone/>
              <a:defRPr sz="42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7422812" y="6867695"/>
            <a:ext cx="9215480" cy="1744668"/>
          </a:xfrm>
        </p:spPr>
        <p:txBody>
          <a:bodyPr/>
          <a:lstStyle>
            <a:lvl1pPr algn="ctr">
              <a:defRPr sz="8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8340" y="7324536"/>
            <a:ext cx="6070859" cy="1793307"/>
          </a:xfrm>
        </p:spPr>
        <p:txBody>
          <a:bodyPr vert="horz" lIns="91440" tIns="45720" rIns="91440" bIns="45720" rtlCol="0" anchor="ctr"/>
          <a:lstStyle>
            <a:lvl1pPr algn="r">
              <a:defRPr lang="en-US" sz="8100" dirty="0"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14777637" y="5748972"/>
            <a:ext cx="1360779" cy="747705"/>
          </a:xfrm>
        </p:spPr>
        <p:txBody>
          <a:bodyPr/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5-Point Star 24"/>
          <p:cNvSpPr/>
          <p:nvPr/>
        </p:nvSpPr>
        <p:spPr>
          <a:xfrm rot="21420000">
            <a:off x="6332078" y="7667034"/>
            <a:ext cx="773079" cy="77307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586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159499"/>
            <a:ext cx="15592062" cy="88326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2" y="1028699"/>
            <a:ext cx="15588770" cy="4792355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70" y="7054385"/>
            <a:ext cx="15592092" cy="1023708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1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53" cy="4792355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69" y="6159500"/>
            <a:ext cx="15592094" cy="1910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7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598" y="1028700"/>
            <a:ext cx="14287530" cy="4375056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325396" y="5415048"/>
            <a:ext cx="13001934" cy="566652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6159501"/>
            <a:ext cx="15595323" cy="1902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28702" y="133894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09625" y="438424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31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2585782"/>
            <a:ext cx="15592061" cy="3767753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1" y="6371202"/>
            <a:ext cx="15592061" cy="1710966"/>
          </a:xfrm>
        </p:spPr>
        <p:txBody>
          <a:bodyPr anchor="t"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6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8703" y="1028701"/>
            <a:ext cx="15592059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2870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28703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93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51932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5570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655570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50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37760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8670" y="3095093"/>
            <a:ext cx="4965192" cy="230508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37760" y="6583931"/>
            <a:ext cx="4965192" cy="147794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6115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353999" y="3095093"/>
            <a:ext cx="4965192" cy="23028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353999" y="6583929"/>
            <a:ext cx="4965192" cy="14779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3416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653228" y="3095091"/>
            <a:ext cx="4965192" cy="230579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653228" y="6583926"/>
            <a:ext cx="4965192" cy="147795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06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3095094"/>
            <a:ext cx="15592061" cy="4966785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6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23793" y="1028701"/>
            <a:ext cx="3396969" cy="703317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1028701"/>
            <a:ext cx="11856647" cy="7033178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61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32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1" y="3095095"/>
            <a:ext cx="15592061" cy="4966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2061" cy="4790231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2" y="5613401"/>
            <a:ext cx="15592061" cy="2459421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5323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0" y="3095095"/>
            <a:ext cx="7633071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8990957" y="3095095"/>
            <a:ext cx="7629807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5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2061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7534" y="3095094"/>
            <a:ext cx="72842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28703" y="4292600"/>
            <a:ext cx="7633068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7287" y="3095094"/>
            <a:ext cx="72967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8990954" y="4292600"/>
            <a:ext cx="7633070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05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8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465" y="1028700"/>
            <a:ext cx="6190290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569199" y="1028701"/>
            <a:ext cx="9051563" cy="703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0464" y="4063579"/>
            <a:ext cx="6190292" cy="3998300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7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9517953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23543" y="1"/>
            <a:ext cx="5397219" cy="760730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4063579"/>
            <a:ext cx="9517952" cy="3543722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38096" y="1"/>
            <a:ext cx="18008025" cy="9966122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3095095"/>
            <a:ext cx="15595325" cy="4966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47125" y="8636001"/>
            <a:ext cx="5676900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2" y="8636001"/>
            <a:ext cx="82495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682" y="8636001"/>
            <a:ext cx="13607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3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7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satMod val="110000"/>
                <a:lumMod val="40000"/>
              </a:schemeClr>
              <a:schemeClr val="bg2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15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18" name="Group 217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8095" y="0"/>
            <a:ext cx="18008024" cy="9966121"/>
            <a:chOff x="-25397" y="0"/>
            <a:chExt cx="12005350" cy="6644081"/>
          </a:xfrm>
        </p:grpSpPr>
        <p:sp useBgFill="1">
          <p:nvSpPr>
            <p:cNvPr id="219" name="Rectangle 218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0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 useBgFill="1">
        <p:nvSpPr>
          <p:cNvPr id="223" name="Rectangle 222">
            <a:extLst>
              <a:ext uri="{FF2B5EF4-FFF2-40B4-BE49-F238E27FC236}">
                <a16:creationId xmlns:a16="http://schemas.microsoft.com/office/drawing/2014/main" id="{9AE0D413-3E66-4B0D-8FF6-E844E6B0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B6833AB9-605B-4FCD-AEA3-0556375B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1223010" y="1025106"/>
            <a:ext cx="15841980" cy="8106156"/>
          </a:xfrm>
          <a:prstGeom prst="rect">
            <a:avLst/>
          </a:prstGeom>
          <a:solidFill>
            <a:srgbClr val="FFFFFF"/>
          </a:solidFill>
          <a:ln w="57150" cmpd="thinThick">
            <a:noFill/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61EF364-C024-E517-4FDD-F8C9C0BEA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80000">
            <a:off x="5129059" y="1504887"/>
            <a:ext cx="8029882" cy="7146594"/>
          </a:xfrm>
          <a:prstGeom prst="rect">
            <a:avLst/>
          </a:prstGeom>
        </p:spPr>
      </p:pic>
      <p:sp>
        <p:nvSpPr>
          <p:cNvPr id="5" name="AutoShape 6">
            <a:extLst>
              <a:ext uri="{FF2B5EF4-FFF2-40B4-BE49-F238E27FC236}">
                <a16:creationId xmlns:a16="http://schemas.microsoft.com/office/drawing/2014/main" id="{EEA39C12-4BC0-93D3-B132-166EE5BDD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2EF3E96-6A2E-E3E2-0F3B-5E540E521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8287998" cy="102869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F407E68-B84B-267A-E4DD-11AFFE087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543" y="8342376"/>
            <a:ext cx="390143" cy="606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67776" y="8361636"/>
            <a:ext cx="1270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9EC547-45BE-FB35-4930-6B3ADEEAE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B87C288-6F75-F3C4-F57A-08F4E9354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03E4A06-8E4F-9EF0-FF4C-26CD550DF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7761" y="781130"/>
            <a:ext cx="139382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65" dirty="0">
                <a:solidFill>
                  <a:srgbClr val="FFFFFF"/>
                </a:solidFill>
                <a:latin typeface="Arial"/>
                <a:cs typeface="Arial"/>
              </a:rPr>
              <a:t>Paulo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20" dirty="0">
                <a:solidFill>
                  <a:srgbClr val="FFFFFF"/>
                </a:solidFill>
                <a:latin typeface="Arial"/>
                <a:cs typeface="Arial"/>
              </a:rPr>
              <a:t>Rafael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F8F17AB-2F6D-2134-3EB6-B99ECCE51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8DF4-D3A0-3032-3A6F-8EB244E3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47BAAE5-7545-656D-A06C-B9540CE2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8E25A-4FAA-E0D7-C615-B4FA2F20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C6D54ED-AC2A-3922-0C69-2A0C2EABF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215</TotalTime>
  <Words>3</Words>
  <Application>Microsoft Office PowerPoint</Application>
  <PresentationFormat>Personalizar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Georgia</vt:lpstr>
      <vt:lpstr>Impact</vt:lpstr>
      <vt:lpstr>Evento Principal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2 - 1trim 26</dc:title>
  <dc:creator>Paulo Rafael</dc:creator>
  <cp:keywords>DAG84_00UZ4,BAEUoT3ieek,0</cp:keywords>
  <cp:lastModifiedBy>Neemias Informatica Lima</cp:lastModifiedBy>
  <cp:revision>1</cp:revision>
  <dcterms:created xsi:type="dcterms:W3CDTF">2026-01-09T12:26:05Z</dcterms:created>
  <dcterms:modified xsi:type="dcterms:W3CDTF">2026-07-31T12:25:05Z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2026-01-09T00:00:00Z</vt:filetime>
  </property>
  <property fmtid="{D5CDD505-2E9C-101B-9397-08002B2CF9AE}" pid="5" name="Producer">
    <vt:lpwstr>Canva</vt:lpwstr>
  </property>
</Properties>
</file>