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">
      <pc:chgData name="Neemias Informatica Lima" userId="b77af7bd85500281" providerId="LiveId" clId="{7D1CC9F5-6E0A-41F8-B5B9-DE5264088EBB}" dt="2026-07-24T11:13:09.154" v="792" actId="14100"/>
      <pc:docMkLst>
        <pc:docMk/>
      </pc:docMkLst>
      <pc:sldChg chg="addSp delSp modSp mod setBg setFolMasterObjs">
        <pc:chgData name="Neemias Informatica Lima" userId="b77af7bd85500281" providerId="LiveId" clId="{7D1CC9F5-6E0A-41F8-B5B9-DE5264088EBB}" dt="2026-07-24T11:10:41.940" v="762" actId="1076"/>
        <pc:sldMkLst>
          <pc:docMk/>
          <pc:sldMk cId="0" sldId="256"/>
        </pc:sldMkLst>
        <pc:spChg chg="ord">
          <ac:chgData name="Neemias Informatica Lima" userId="b77af7bd85500281" providerId="LiveId" clId="{7D1CC9F5-6E0A-41F8-B5B9-DE5264088EBB}" dt="2026-07-10T00:15:55.499" v="728" actId="26606"/>
          <ac:spMkLst>
            <pc:docMk/>
            <pc:sldMk cId="0" sldId="256"/>
            <ac:spMk id="5" creationId="{EEA39C12-4BC0-93D3-B132-166EE5BDD53B}"/>
          </ac:spMkLst>
        </pc:spChg>
        <pc:spChg chg="add">
          <ac:chgData name="Neemias Informatica Lima" userId="b77af7bd85500281" providerId="LiveId" clId="{7D1CC9F5-6E0A-41F8-B5B9-DE5264088EBB}" dt="2026-07-10T00:15:55.499" v="728" actId="26606"/>
          <ac:spMkLst>
            <pc:docMk/>
            <pc:sldMk cId="0" sldId="256"/>
            <ac:spMk id="209" creationId="{4ED2C424-5870-46BF-B77E-0C113783BCC5}"/>
          </ac:spMkLst>
        </pc:spChg>
        <pc:spChg chg="add">
          <ac:chgData name="Neemias Informatica Lima" userId="b77af7bd85500281" providerId="LiveId" clId="{7D1CC9F5-6E0A-41F8-B5B9-DE5264088EBB}" dt="2026-07-10T00:15:55.499" v="728" actId="26606"/>
          <ac:spMkLst>
            <pc:docMk/>
            <pc:sldMk cId="0" sldId="256"/>
            <ac:spMk id="211" creationId="{44B75501-2C4C-44D8-A541-FA33D7EF15D5}"/>
          </ac:spMkLst>
        </pc:spChg>
        <pc:grpChg chg="add">
          <ac:chgData name="Neemias Informatica Lima" userId="b77af7bd85500281" providerId="LiveId" clId="{7D1CC9F5-6E0A-41F8-B5B9-DE5264088EBB}" dt="2026-07-10T00:15:55.499" v="728" actId="26606"/>
          <ac:grpSpMkLst>
            <pc:docMk/>
            <pc:sldMk cId="0" sldId="256"/>
            <ac:grpSpMk id="204" creationId="{42AB5EEF-5DB7-47EA-BB55-DC7DAC8A6870}"/>
          </ac:grpSpMkLst>
        </pc:grpChg>
        <pc:picChg chg="add mod">
          <ac:chgData name="Neemias Informatica Lima" userId="b77af7bd85500281" providerId="LiveId" clId="{7D1CC9F5-6E0A-41F8-B5B9-DE5264088EBB}" dt="2026-07-24T11:10:41.940" v="762" actId="1076"/>
          <ac:picMkLst>
            <pc:docMk/>
            <pc:sldMk cId="0" sldId="256"/>
            <ac:picMk id="3" creationId="{0BF4EE6B-37E1-D72E-C29D-0152BB5EAFAA}"/>
          </ac:picMkLst>
        </pc:picChg>
        <pc:picChg chg="add">
          <ac:chgData name="Neemias Informatica Lima" userId="b77af7bd85500281" providerId="LiveId" clId="{7D1CC9F5-6E0A-41F8-B5B9-DE5264088EBB}" dt="2026-07-10T00:15:55.499" v="728" actId="26606"/>
          <ac:picMkLst>
            <pc:docMk/>
            <pc:sldMk cId="0" sldId="256"/>
            <ac:picMk id="202" creationId="{F770B4CD-535A-4FF2-B700-8C40F0031E93}"/>
          </ac:picMkLst>
        </pc:picChg>
      </pc:sldChg>
      <pc:sldChg chg="addSp delSp modSp mod">
        <pc:chgData name="Neemias Informatica Lima" userId="b77af7bd85500281" providerId="LiveId" clId="{7D1CC9F5-6E0A-41F8-B5B9-DE5264088EBB}" dt="2026-07-24T11:11:17.630" v="765" actId="14100"/>
        <pc:sldMkLst>
          <pc:docMk/>
          <pc:sldMk cId="0" sldId="258"/>
        </pc:sldMkLst>
        <pc:picChg chg="add del mod">
          <ac:chgData name="Neemias Informatica Lima" userId="b77af7bd85500281" providerId="LiveId" clId="{7D1CC9F5-6E0A-41F8-B5B9-DE5264088EBB}" dt="2026-07-24T11:10:44.529" v="763" actId="478"/>
          <ac:picMkLst>
            <pc:docMk/>
            <pc:sldMk cId="0" sldId="258"/>
            <ac:picMk id="3" creationId="{56E9939F-5471-7CA8-E38F-BED6F61A366B}"/>
          </ac:picMkLst>
        </pc:picChg>
        <pc:picChg chg="add mod">
          <ac:chgData name="Neemias Informatica Lima" userId="b77af7bd85500281" providerId="LiveId" clId="{7D1CC9F5-6E0A-41F8-B5B9-DE5264088EBB}" dt="2026-07-24T11:11:17.630" v="765" actId="14100"/>
          <ac:picMkLst>
            <pc:docMk/>
            <pc:sldMk cId="0" sldId="258"/>
            <ac:picMk id="4" creationId="{867380E9-D3EF-B5E7-BAC8-B205AC6A61F5}"/>
          </ac:picMkLst>
        </pc:picChg>
      </pc:sldChg>
      <pc:sldChg chg="addSp delSp modSp add del mod">
        <pc:chgData name="Neemias Informatica Lima" userId="b77af7bd85500281" providerId="LiveId" clId="{7D1CC9F5-6E0A-41F8-B5B9-DE5264088EBB}" dt="2026-07-24T11:11:53.596" v="777" actId="14100"/>
        <pc:sldMkLst>
          <pc:docMk/>
          <pc:sldMk cId="0" sldId="259"/>
        </pc:sldMkLst>
        <pc:spChg chg="add del">
          <ac:chgData name="Neemias Informatica Lima" userId="b77af7bd85500281" providerId="LiveId" clId="{7D1CC9F5-6E0A-41F8-B5B9-DE5264088EBB}" dt="2026-07-24T11:11:49.014" v="775" actId="22"/>
          <ac:spMkLst>
            <pc:docMk/>
            <pc:sldMk cId="0" sldId="259"/>
            <ac:spMk id="4" creationId="{BA877AF5-0C30-7241-04E6-36B2F33DA2BC}"/>
          </ac:spMkLst>
        </pc:spChg>
        <pc:picChg chg="add del mod">
          <ac:chgData name="Neemias Informatica Lima" userId="b77af7bd85500281" providerId="LiveId" clId="{7D1CC9F5-6E0A-41F8-B5B9-DE5264088EBB}" dt="2026-07-24T11:11:26.756" v="766" actId="478"/>
          <ac:picMkLst>
            <pc:docMk/>
            <pc:sldMk cId="0" sldId="259"/>
            <ac:picMk id="3" creationId="{70CF7553-8956-B6AB-F8DF-3EB61BDA3ACE}"/>
          </ac:picMkLst>
        </pc:picChg>
        <pc:picChg chg="add mod">
          <ac:chgData name="Neemias Informatica Lima" userId="b77af7bd85500281" providerId="LiveId" clId="{7D1CC9F5-6E0A-41F8-B5B9-DE5264088EBB}" dt="2026-07-24T11:11:53.596" v="777" actId="14100"/>
          <ac:picMkLst>
            <pc:docMk/>
            <pc:sldMk cId="0" sldId="259"/>
            <ac:picMk id="6" creationId="{32AD6A41-CE90-7323-69FE-51BD271D1433}"/>
          </ac:picMkLst>
        </pc:picChg>
      </pc:sldChg>
      <pc:sldChg chg="addSp delSp modSp mod">
        <pc:chgData name="Neemias Informatica Lima" userId="b77af7bd85500281" providerId="LiveId" clId="{7D1CC9F5-6E0A-41F8-B5B9-DE5264088EBB}" dt="2026-07-24T11:12:06.534" v="782" actId="14100"/>
        <pc:sldMkLst>
          <pc:docMk/>
          <pc:sldMk cId="0" sldId="260"/>
        </pc:sldMkLst>
        <pc:spChg chg="add del">
          <ac:chgData name="Neemias Informatica Lima" userId="b77af7bd85500281" providerId="LiveId" clId="{7D1CC9F5-6E0A-41F8-B5B9-DE5264088EBB}" dt="2026-07-24T11:12:01.109" v="780" actId="22"/>
          <ac:spMkLst>
            <pc:docMk/>
            <pc:sldMk cId="0" sldId="260"/>
            <ac:spMk id="6" creationId="{64314900-375F-1DF0-4CD5-00196F608EEF}"/>
          </ac:spMkLst>
        </pc:spChg>
        <pc:picChg chg="add del mod">
          <ac:chgData name="Neemias Informatica Lima" userId="b77af7bd85500281" providerId="LiveId" clId="{7D1CC9F5-6E0A-41F8-B5B9-DE5264088EBB}" dt="2026-07-24T11:11:28.239" v="767" actId="478"/>
          <ac:picMkLst>
            <pc:docMk/>
            <pc:sldMk cId="0" sldId="260"/>
            <ac:picMk id="5" creationId="{308E0D2A-D6E7-76E8-55D4-1C7D831F828D}"/>
          </ac:picMkLst>
        </pc:picChg>
        <pc:picChg chg="add mod">
          <ac:chgData name="Neemias Informatica Lima" userId="b77af7bd85500281" providerId="LiveId" clId="{7D1CC9F5-6E0A-41F8-B5B9-DE5264088EBB}" dt="2026-07-24T11:12:06.534" v="782" actId="14100"/>
          <ac:picMkLst>
            <pc:docMk/>
            <pc:sldMk cId="0" sldId="260"/>
            <ac:picMk id="8" creationId="{62099D5B-77E6-0098-F447-AB42EB8E8BD8}"/>
          </ac:picMkLst>
        </pc:picChg>
      </pc:sldChg>
      <pc:sldChg chg="addSp delSp modSp add del mod">
        <pc:chgData name="Neemias Informatica Lima" userId="b77af7bd85500281" providerId="LiveId" clId="{7D1CC9F5-6E0A-41F8-B5B9-DE5264088EBB}" dt="2026-07-24T11:12:15.624" v="784" actId="14100"/>
        <pc:sldMkLst>
          <pc:docMk/>
          <pc:sldMk cId="0" sldId="261"/>
        </pc:sldMkLst>
        <pc:picChg chg="add del mod">
          <ac:chgData name="Neemias Informatica Lima" userId="b77af7bd85500281" providerId="LiveId" clId="{7D1CC9F5-6E0A-41F8-B5B9-DE5264088EBB}" dt="2026-07-24T11:11:29.499" v="768" actId="478"/>
          <ac:picMkLst>
            <pc:docMk/>
            <pc:sldMk cId="0" sldId="261"/>
            <ac:picMk id="3" creationId="{1A08129A-24D4-FB70-4303-E4F6EE97CBCD}"/>
          </ac:picMkLst>
        </pc:picChg>
        <pc:picChg chg="add mod">
          <ac:chgData name="Neemias Informatica Lima" userId="b77af7bd85500281" providerId="LiveId" clId="{7D1CC9F5-6E0A-41F8-B5B9-DE5264088EBB}" dt="2026-07-24T11:12:15.624" v="784" actId="14100"/>
          <ac:picMkLst>
            <pc:docMk/>
            <pc:sldMk cId="0" sldId="261"/>
            <ac:picMk id="4" creationId="{80CCF411-ED1D-9165-9B42-110CD4912B03}"/>
          </ac:picMkLst>
        </pc:picChg>
      </pc:sldChg>
      <pc:sldChg chg="addSp delSp modSp mod">
        <pc:chgData name="Neemias Informatica Lima" userId="b77af7bd85500281" providerId="LiveId" clId="{7D1CC9F5-6E0A-41F8-B5B9-DE5264088EBB}" dt="2026-07-24T11:12:28.741" v="786" actId="14100"/>
        <pc:sldMkLst>
          <pc:docMk/>
          <pc:sldMk cId="0" sldId="262"/>
        </pc:sldMkLst>
        <pc:picChg chg="add mod">
          <ac:chgData name="Neemias Informatica Lima" userId="b77af7bd85500281" providerId="LiveId" clId="{7D1CC9F5-6E0A-41F8-B5B9-DE5264088EBB}" dt="2026-07-24T11:12:28.741" v="786" actId="14100"/>
          <ac:picMkLst>
            <pc:docMk/>
            <pc:sldMk cId="0" sldId="262"/>
            <ac:picMk id="3" creationId="{05454CF5-F733-68AD-3229-9B760A80DE8A}"/>
          </ac:picMkLst>
        </pc:picChg>
        <pc:picChg chg="add del mod">
          <ac:chgData name="Neemias Informatica Lima" userId="b77af7bd85500281" providerId="LiveId" clId="{7D1CC9F5-6E0A-41F8-B5B9-DE5264088EBB}" dt="2026-07-24T11:11:30.751" v="769" actId="478"/>
          <ac:picMkLst>
            <pc:docMk/>
            <pc:sldMk cId="0" sldId="262"/>
            <ac:picMk id="6" creationId="{CAEF3CAC-9B8F-5F8A-6309-8852524D6C39}"/>
          </ac:picMkLst>
        </pc:picChg>
      </pc:sldChg>
      <pc:sldChg chg="addSp delSp modSp add del mod">
        <pc:chgData name="Neemias Informatica Lima" userId="b77af7bd85500281" providerId="LiveId" clId="{7D1CC9F5-6E0A-41F8-B5B9-DE5264088EBB}" dt="2026-07-24T11:12:39.653" v="788" actId="14100"/>
        <pc:sldMkLst>
          <pc:docMk/>
          <pc:sldMk cId="0" sldId="263"/>
        </pc:sldMkLst>
        <pc:picChg chg="add del mod">
          <ac:chgData name="Neemias Informatica Lima" userId="b77af7bd85500281" providerId="LiveId" clId="{7D1CC9F5-6E0A-41F8-B5B9-DE5264088EBB}" dt="2026-07-24T11:11:32.344" v="770" actId="478"/>
          <ac:picMkLst>
            <pc:docMk/>
            <pc:sldMk cId="0" sldId="263"/>
            <ac:picMk id="4" creationId="{E25B55CF-29E9-974A-E33D-BB6A68F16224}"/>
          </ac:picMkLst>
        </pc:picChg>
        <pc:picChg chg="add mod">
          <ac:chgData name="Neemias Informatica Lima" userId="b77af7bd85500281" providerId="LiveId" clId="{7D1CC9F5-6E0A-41F8-B5B9-DE5264088EBB}" dt="2026-07-24T11:12:39.653" v="788" actId="14100"/>
          <ac:picMkLst>
            <pc:docMk/>
            <pc:sldMk cId="0" sldId="263"/>
            <ac:picMk id="5" creationId="{F59ECA87-8126-A7AE-D182-DB99CF0AAA0E}"/>
          </ac:picMkLst>
        </pc:picChg>
      </pc:sldChg>
      <pc:sldChg chg="addSp delSp modSp mod">
        <pc:chgData name="Neemias Informatica Lima" userId="b77af7bd85500281" providerId="LiveId" clId="{7D1CC9F5-6E0A-41F8-B5B9-DE5264088EBB}" dt="2026-07-24T11:13:09.154" v="792" actId="14100"/>
        <pc:sldMkLst>
          <pc:docMk/>
          <pc:sldMk cId="3682231314" sldId="264"/>
        </pc:sldMkLst>
        <pc:picChg chg="add del mod">
          <ac:chgData name="Neemias Informatica Lima" userId="b77af7bd85500281" providerId="LiveId" clId="{7D1CC9F5-6E0A-41F8-B5B9-DE5264088EBB}" dt="2026-07-24T11:11:36.286" v="772" actId="478"/>
          <ac:picMkLst>
            <pc:docMk/>
            <pc:sldMk cId="3682231314" sldId="264"/>
            <ac:picMk id="3" creationId="{706F7C57-1626-3886-D0FF-3672F6EBF031}"/>
          </ac:picMkLst>
        </pc:picChg>
        <pc:picChg chg="add mod">
          <ac:chgData name="Neemias Informatica Lima" userId="b77af7bd85500281" providerId="LiveId" clId="{7D1CC9F5-6E0A-41F8-B5B9-DE5264088EBB}" dt="2026-07-24T11:13:09.154" v="792" actId="14100"/>
          <ac:picMkLst>
            <pc:docMk/>
            <pc:sldMk cId="3682231314" sldId="264"/>
            <ac:picMk id="4" creationId="{79F022EC-89BB-32C8-B8C2-8F6952F5979D}"/>
          </ac:picMkLst>
        </pc:picChg>
      </pc:sldChg>
      <pc:sldChg chg="addSp delSp modSp add del mod ord">
        <pc:chgData name="Neemias Informatica Lima" userId="b77af7bd85500281" providerId="LiveId" clId="{7D1CC9F5-6E0A-41F8-B5B9-DE5264088EBB}" dt="2026-07-24T11:12:52.056" v="790" actId="14100"/>
        <pc:sldMkLst>
          <pc:docMk/>
          <pc:sldMk cId="4289170828" sldId="267"/>
        </pc:sldMkLst>
        <pc:picChg chg="add del mod">
          <ac:chgData name="Neemias Informatica Lima" userId="b77af7bd85500281" providerId="LiveId" clId="{7D1CC9F5-6E0A-41F8-B5B9-DE5264088EBB}" dt="2026-07-24T11:11:34.608" v="771" actId="478"/>
          <ac:picMkLst>
            <pc:docMk/>
            <pc:sldMk cId="4289170828" sldId="267"/>
            <ac:picMk id="3" creationId="{93215658-C4B4-F395-570E-C5FD79FB2A68}"/>
          </ac:picMkLst>
        </pc:picChg>
        <pc:picChg chg="add mod">
          <ac:chgData name="Neemias Informatica Lima" userId="b77af7bd85500281" providerId="LiveId" clId="{7D1CC9F5-6E0A-41F8-B5B9-DE5264088EBB}" dt="2026-07-24T11:12:52.056" v="790" actId="14100"/>
          <ac:picMkLst>
            <pc:docMk/>
            <pc:sldMk cId="4289170828" sldId="267"/>
            <ac:picMk id="4" creationId="{E626E40E-32E6-DF13-3E71-DDBD5DF46A4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23813" y="1"/>
            <a:ext cx="17525715" cy="9882188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1" y="6423386"/>
            <a:ext cx="16993886" cy="3043268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1"/>
            <a:ext cx="13079369" cy="685316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242700" y="439976"/>
            <a:ext cx="17050674" cy="8627706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1336802" y="993984"/>
            <a:ext cx="14632781" cy="4149792"/>
          </a:xfrm>
        </p:spPr>
        <p:txBody>
          <a:bodyPr anchor="b">
            <a:normAutofit/>
          </a:bodyPr>
          <a:lstStyle>
            <a:lvl1pPr algn="r">
              <a:defRPr sz="1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1474594" y="5257814"/>
            <a:ext cx="14632781" cy="825500"/>
          </a:xfrm>
        </p:spPr>
        <p:txBody>
          <a:bodyPr anchor="t">
            <a:noAutofit/>
          </a:bodyPr>
          <a:lstStyle>
            <a:lvl1pPr marL="0" indent="0" algn="r">
              <a:buNone/>
              <a:defRPr sz="42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7422812" y="6867695"/>
            <a:ext cx="9215480" cy="1744668"/>
          </a:xfrm>
        </p:spPr>
        <p:txBody>
          <a:bodyPr/>
          <a:lstStyle>
            <a:lvl1pPr algn="ctr">
              <a:defRPr sz="8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8340" y="7324536"/>
            <a:ext cx="6070859" cy="1793307"/>
          </a:xfrm>
        </p:spPr>
        <p:txBody>
          <a:bodyPr vert="horz" lIns="91440" tIns="45720" rIns="91440" bIns="45720" rtlCol="0" anchor="ctr"/>
          <a:lstStyle>
            <a:lvl1pPr algn="r">
              <a:defRPr lang="en-US" sz="8100" dirty="0"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14777637" y="5748972"/>
            <a:ext cx="1360779" cy="747705"/>
          </a:xfrm>
        </p:spPr>
        <p:txBody>
          <a:bodyPr/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25" name="5-Point Star 24"/>
          <p:cNvSpPr/>
          <p:nvPr/>
        </p:nvSpPr>
        <p:spPr>
          <a:xfrm rot="21420000">
            <a:off x="6332078" y="7667034"/>
            <a:ext cx="773079" cy="77307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586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159499"/>
            <a:ext cx="15592062" cy="88326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2" y="1028699"/>
            <a:ext cx="15588770" cy="4792355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70" y="7054385"/>
            <a:ext cx="15592092" cy="1023708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1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53" cy="4792355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69" y="6159500"/>
            <a:ext cx="15592094" cy="19104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77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598" y="1028700"/>
            <a:ext cx="14287530" cy="4375056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325396" y="5415048"/>
            <a:ext cx="13001934" cy="566652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6159501"/>
            <a:ext cx="15595323" cy="1902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1028702" y="133894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09625" y="4384241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31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1" y="2585782"/>
            <a:ext cx="15592061" cy="3767753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1" y="6371202"/>
            <a:ext cx="15592061" cy="1710966"/>
          </a:xfrm>
        </p:spPr>
        <p:txBody>
          <a:bodyPr anchor="t"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86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28703" y="1028701"/>
            <a:ext cx="15592059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2870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28703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193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351932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5570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655570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507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37760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8670" y="3095093"/>
            <a:ext cx="4965192" cy="230508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37760" y="6583931"/>
            <a:ext cx="4965192" cy="1477949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6115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353999" y="3095093"/>
            <a:ext cx="4965192" cy="230285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353999" y="6583929"/>
            <a:ext cx="4965192" cy="147795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3416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1653228" y="3095091"/>
            <a:ext cx="4965192" cy="230579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653228" y="6583926"/>
            <a:ext cx="4965192" cy="1477953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1062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3095094"/>
            <a:ext cx="15592061" cy="4966785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67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23793" y="1028701"/>
            <a:ext cx="3396969" cy="703317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1028701"/>
            <a:ext cx="11856647" cy="7033178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161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32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1" y="3095095"/>
            <a:ext cx="15592061" cy="4966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02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2061" cy="4790231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2" y="5613401"/>
            <a:ext cx="15592061" cy="2459421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2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5323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0" y="3095095"/>
            <a:ext cx="7633071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8990957" y="3095095"/>
            <a:ext cx="7629807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50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2061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7534" y="3095094"/>
            <a:ext cx="72842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1028703" y="4292600"/>
            <a:ext cx="7633068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7287" y="3095094"/>
            <a:ext cx="72967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8990954" y="4292600"/>
            <a:ext cx="7633070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305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84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38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465" y="1028700"/>
            <a:ext cx="6190290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7569199" y="1028701"/>
            <a:ext cx="9051563" cy="70331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0464" y="4063579"/>
            <a:ext cx="6190292" cy="3998300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7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028700"/>
            <a:ext cx="9517953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223543" y="1"/>
            <a:ext cx="5397219" cy="760730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4063579"/>
            <a:ext cx="9517952" cy="3543722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78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38096" y="1"/>
            <a:ext cx="18008025" cy="9966122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1" y="3095095"/>
            <a:ext cx="15595325" cy="4966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47125" y="8636001"/>
            <a:ext cx="5676900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8702" y="8636001"/>
            <a:ext cx="82495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0682" y="8636001"/>
            <a:ext cx="13607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5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81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3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7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201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04" name="Group 203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8095" y="0"/>
            <a:ext cx="18008024" cy="9966121"/>
            <a:chOff x="-25397" y="0"/>
            <a:chExt cx="12005350" cy="6644081"/>
          </a:xfrm>
        </p:grpSpPr>
        <p:sp useBgFill="1">
          <p:nvSpPr>
            <p:cNvPr id="205" name="Rectangle 204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06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09" name="Rectangle 208">
            <a:extLst>
              <a:ext uri="{FF2B5EF4-FFF2-40B4-BE49-F238E27FC236}">
                <a16:creationId xmlns:a16="http://schemas.microsoft.com/office/drawing/2014/main" id="{4ED2C424-5870-46BF-B77E-0C113783B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3C4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44B75501-2C4C-44D8-A541-FA33D7EF1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20090"/>
            <a:ext cx="16856964" cy="88468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EEA39C12-4BC0-93D3-B132-166EE5BDD5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BF4EE6B-37E1-D72E-C29D-0152BB5EA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169904"/>
            <a:ext cx="10058400" cy="7947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67380E9-D3EF-B5E7-BAC8-B205AC6A6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09"/>
            <a:ext cx="18293015" cy="102855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2AD6A41-CE90-7323-69FE-51BD271D1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34"/>
            <a:ext cx="18288000" cy="102924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543" y="8342376"/>
            <a:ext cx="390143" cy="6065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67776" y="8361636"/>
            <a:ext cx="1270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latin typeface="Georgia"/>
                <a:cs typeface="Georgia"/>
              </a:rPr>
              <a:t>.</a:t>
            </a:r>
            <a:endParaRPr sz="3000">
              <a:latin typeface="Georgia"/>
              <a:cs typeface="Georgia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2099D5B-77E6-0098-F447-AB42EB8E8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0CCF411-ED1D-9165-9B42-110CD4912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5454CF5-F733-68AD-3229-9B760A80D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7761" y="781130"/>
            <a:ext cx="1393825" cy="24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65" dirty="0">
                <a:solidFill>
                  <a:srgbClr val="FFFFFF"/>
                </a:solidFill>
                <a:latin typeface="Arial"/>
                <a:cs typeface="Arial"/>
              </a:rPr>
              <a:t>Paulo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20" dirty="0">
                <a:solidFill>
                  <a:srgbClr val="FFFFFF"/>
                </a:solidFill>
                <a:latin typeface="Arial"/>
                <a:cs typeface="Arial"/>
              </a:rPr>
              <a:t>Rafael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59ECA87-8126-A7AE-D182-DB99CF0AA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628DF4-D3A0-3032-3A6F-8EB244E3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626E40E-32E6-DF13-3E71-DDBD5DF46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C8E25A-4FAA-E0D7-C615-B4FA2F20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9F022EC-89BB-32C8-B8C2-8F6952F59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3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210</TotalTime>
  <Words>3</Words>
  <Application>Microsoft Office PowerPoint</Application>
  <PresentationFormat>Personalizar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Georgia</vt:lpstr>
      <vt:lpstr>Impact</vt:lpstr>
      <vt:lpstr>Evento Principal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2 - 1trim 26</dc:title>
  <dc:creator>Paulo Rafael</dc:creator>
  <cp:keywords>DAG84_00UZ4,BAEUoT3ieek,0</cp:keywords>
  <cp:lastModifiedBy>Neemias Informatica Lima</cp:lastModifiedBy>
  <cp:revision>1</cp:revision>
  <dcterms:created xsi:type="dcterms:W3CDTF">2026-01-09T12:26:05Z</dcterms:created>
  <dcterms:modified xsi:type="dcterms:W3CDTF">2026-07-24T11:13:15Z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2026-01-02T00:00:00Z</vt:filetime>
  </property>
  <property fmtid="{D5CDD505-2E9C-101B-9397-08002B2CF9AE}" pid="3" name="Creator">
    <vt:lpwstr>Canva</vt:lpwstr>
  </property>
  <property fmtid="{D5CDD505-2E9C-101B-9397-08002B2CF9AE}" pid="4" name="LastSaved">
    <vt:filetime>2026-01-09T00:00:00Z</vt:filetime>
  </property>
  <property fmtid="{D5CDD505-2E9C-101B-9397-08002B2CF9AE}" pid="5" name="Producer">
    <vt:lpwstr>Canva</vt:lpwstr>
  </property>
</Properties>
</file>