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9" r:id="rId3"/>
    <p:sldId id="271" r:id="rId4"/>
    <p:sldId id="270" r:id="rId5"/>
    <p:sldId id="267" r:id="rId6"/>
    <p:sldId id="272" r:id="rId7"/>
    <p:sldId id="274" r:id="rId8"/>
    <p:sldId id="273" r:id="rId9"/>
    <p:sldId id="268" r:id="rId10"/>
    <p:sldId id="265" r:id="rId1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6" d="100"/>
          <a:sy n="76" d="100"/>
        </p:scale>
        <p:origin x="62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eemias Informatica Lima" userId="b77af7bd85500281" providerId="LiveId" clId="{7D1CC9F5-6E0A-41F8-B5B9-DE5264088EBB}"/>
    <pc:docChg chg="undo custSel addSld delSld modSld sldOrd modMainMaster">
      <pc:chgData name="Neemias Informatica Lima" userId="b77af7bd85500281" providerId="LiveId" clId="{7D1CC9F5-6E0A-41F8-B5B9-DE5264088EBB}" dt="2026-07-24T11:08:32.874" v="348" actId="22"/>
      <pc:docMkLst>
        <pc:docMk/>
      </pc:docMkLst>
      <pc:sldChg chg="addSp delSp modSp new add del mod ord modTransition">
        <pc:chgData name="Neemias Informatica Lima" userId="b77af7bd85500281" providerId="LiveId" clId="{7D1CC9F5-6E0A-41F8-B5B9-DE5264088EBB}" dt="2026-07-24T11:04:36.163" v="340" actId="14100"/>
        <pc:sldMkLst>
          <pc:docMk/>
          <pc:sldMk cId="2090918484" sldId="266"/>
        </pc:sldMkLst>
        <pc:picChg chg="add del">
          <ac:chgData name="Neemias Informatica Lima" userId="b77af7bd85500281" providerId="LiveId" clId="{7D1CC9F5-6E0A-41F8-B5B9-DE5264088EBB}" dt="2026-07-24T11:01:48.795" v="330" actId="478"/>
          <ac:picMkLst>
            <pc:docMk/>
            <pc:sldMk cId="2090918484" sldId="266"/>
            <ac:picMk id="3" creationId="{78157287-E092-47F2-0E0D-646F088BD9D0}"/>
          </ac:picMkLst>
        </pc:picChg>
        <pc:picChg chg="add mod">
          <ac:chgData name="Neemias Informatica Lima" userId="b77af7bd85500281" providerId="LiveId" clId="{7D1CC9F5-6E0A-41F8-B5B9-DE5264088EBB}" dt="2026-07-24T11:04:36.163" v="340" actId="14100"/>
          <ac:picMkLst>
            <pc:docMk/>
            <pc:sldMk cId="2090918484" sldId="266"/>
            <ac:picMk id="4" creationId="{BAF83D11-ADCE-E772-F111-E636F8E836C5}"/>
          </ac:picMkLst>
        </pc:picChg>
      </pc:sldChg>
      <pc:sldChg chg="addSp delSp add mod modTransition">
        <pc:chgData name="Neemias Informatica Lima" userId="b77af7bd85500281" providerId="LiveId" clId="{7D1CC9F5-6E0A-41F8-B5B9-DE5264088EBB}" dt="2026-07-24T11:07:12.472" v="344" actId="22"/>
        <pc:sldMkLst>
          <pc:docMk/>
          <pc:sldMk cId="4144680209" sldId="267"/>
        </pc:sldMkLst>
        <pc:picChg chg="add del">
          <ac:chgData name="Neemias Informatica Lima" userId="b77af7bd85500281" providerId="LiveId" clId="{7D1CC9F5-6E0A-41F8-B5B9-DE5264088EBB}" dt="2026-07-24T11:01:54.323" v="334" actId="478"/>
          <ac:picMkLst>
            <pc:docMk/>
            <pc:sldMk cId="4144680209" sldId="267"/>
            <ac:picMk id="3" creationId="{175CD3F4-097E-50A6-38F5-6DA3AF25111F}"/>
          </ac:picMkLst>
        </pc:picChg>
        <pc:picChg chg="add">
          <ac:chgData name="Neemias Informatica Lima" userId="b77af7bd85500281" providerId="LiveId" clId="{7D1CC9F5-6E0A-41F8-B5B9-DE5264088EBB}" dt="2026-07-24T11:07:12.472" v="344" actId="22"/>
          <ac:picMkLst>
            <pc:docMk/>
            <pc:sldMk cId="4144680209" sldId="267"/>
            <ac:picMk id="4" creationId="{E7971253-6FA6-0289-9E3A-5573A15D0BFF}"/>
          </ac:picMkLst>
        </pc:picChg>
      </pc:sldChg>
      <pc:sldChg chg="addSp delSp add mod modTransition">
        <pc:chgData name="Neemias Informatica Lima" userId="b77af7bd85500281" providerId="LiveId" clId="{7D1CC9F5-6E0A-41F8-B5B9-DE5264088EBB}" dt="2026-07-24T11:08:32.874" v="348" actId="22"/>
        <pc:sldMkLst>
          <pc:docMk/>
          <pc:sldMk cId="2462583972" sldId="268"/>
        </pc:sldMkLst>
        <pc:picChg chg="add del">
          <ac:chgData name="Neemias Informatica Lima" userId="b77af7bd85500281" providerId="LiveId" clId="{7D1CC9F5-6E0A-41F8-B5B9-DE5264088EBB}" dt="2026-07-24T11:02:01.193" v="338" actId="478"/>
          <ac:picMkLst>
            <pc:docMk/>
            <pc:sldMk cId="2462583972" sldId="268"/>
            <ac:picMk id="3" creationId="{77236B62-271D-BA12-FAFB-F324A225AAE9}"/>
          </ac:picMkLst>
        </pc:picChg>
        <pc:picChg chg="add">
          <ac:chgData name="Neemias Informatica Lima" userId="b77af7bd85500281" providerId="LiveId" clId="{7D1CC9F5-6E0A-41F8-B5B9-DE5264088EBB}" dt="2026-07-24T11:08:32.874" v="348" actId="22"/>
          <ac:picMkLst>
            <pc:docMk/>
            <pc:sldMk cId="2462583972" sldId="268"/>
            <ac:picMk id="4" creationId="{D6E840E3-0552-3CFA-A53A-6D78A8DD6684}"/>
          </ac:picMkLst>
        </pc:picChg>
      </pc:sldChg>
      <pc:sldChg chg="addSp delSp add mod ord modTransition">
        <pc:chgData name="Neemias Informatica Lima" userId="b77af7bd85500281" providerId="LiveId" clId="{7D1CC9F5-6E0A-41F8-B5B9-DE5264088EBB}" dt="2026-07-24T11:04:55.730" v="341" actId="22"/>
        <pc:sldMkLst>
          <pc:docMk/>
          <pc:sldMk cId="1288001885" sldId="269"/>
        </pc:sldMkLst>
        <pc:picChg chg="add">
          <ac:chgData name="Neemias Informatica Lima" userId="b77af7bd85500281" providerId="LiveId" clId="{7D1CC9F5-6E0A-41F8-B5B9-DE5264088EBB}" dt="2026-07-24T11:04:55.730" v="341" actId="22"/>
          <ac:picMkLst>
            <pc:docMk/>
            <pc:sldMk cId="1288001885" sldId="269"/>
            <ac:picMk id="3" creationId="{A62842D4-7CF3-68DA-D46E-A3C851122F81}"/>
          </ac:picMkLst>
        </pc:picChg>
        <pc:picChg chg="add del">
          <ac:chgData name="Neemias Informatica Lima" userId="b77af7bd85500281" providerId="LiveId" clId="{7D1CC9F5-6E0A-41F8-B5B9-DE5264088EBB}" dt="2026-07-24T11:01:50.492" v="331" actId="478"/>
          <ac:picMkLst>
            <pc:docMk/>
            <pc:sldMk cId="1288001885" sldId="269"/>
            <ac:picMk id="4" creationId="{4B76D359-D2EA-439F-87F7-D9FC38761040}"/>
          </ac:picMkLst>
        </pc:picChg>
      </pc:sldChg>
      <pc:sldChg chg="addSp delSp add mod ord modTransition">
        <pc:chgData name="Neemias Informatica Lima" userId="b77af7bd85500281" providerId="LiveId" clId="{7D1CC9F5-6E0A-41F8-B5B9-DE5264088EBB}" dt="2026-07-24T11:07:00.700" v="343" actId="22"/>
        <pc:sldMkLst>
          <pc:docMk/>
          <pc:sldMk cId="774385155" sldId="270"/>
        </pc:sldMkLst>
        <pc:picChg chg="add">
          <ac:chgData name="Neemias Informatica Lima" userId="b77af7bd85500281" providerId="LiveId" clId="{7D1CC9F5-6E0A-41F8-B5B9-DE5264088EBB}" dt="2026-07-24T11:07:00.700" v="343" actId="22"/>
          <ac:picMkLst>
            <pc:docMk/>
            <pc:sldMk cId="774385155" sldId="270"/>
            <ac:picMk id="3" creationId="{5862E4AA-BB82-454C-468F-76587DAC0797}"/>
          </ac:picMkLst>
        </pc:picChg>
        <pc:picChg chg="add del">
          <ac:chgData name="Neemias Informatica Lima" userId="b77af7bd85500281" providerId="LiveId" clId="{7D1CC9F5-6E0A-41F8-B5B9-DE5264088EBB}" dt="2026-07-24T11:01:52.789" v="333" actId="478"/>
          <ac:picMkLst>
            <pc:docMk/>
            <pc:sldMk cId="774385155" sldId="270"/>
            <ac:picMk id="4" creationId="{D7D4BB0B-7BCF-FD1D-6A95-79BFD452CC97}"/>
          </ac:picMkLst>
        </pc:picChg>
      </pc:sldChg>
      <pc:sldChg chg="addSp delSp add mod ord modTransition">
        <pc:chgData name="Neemias Informatica Lima" userId="b77af7bd85500281" providerId="LiveId" clId="{7D1CC9F5-6E0A-41F8-B5B9-DE5264088EBB}" dt="2026-07-24T11:05:14.812" v="342" actId="22"/>
        <pc:sldMkLst>
          <pc:docMk/>
          <pc:sldMk cId="1365809540" sldId="271"/>
        </pc:sldMkLst>
        <pc:picChg chg="add">
          <ac:chgData name="Neemias Informatica Lima" userId="b77af7bd85500281" providerId="LiveId" clId="{7D1CC9F5-6E0A-41F8-B5B9-DE5264088EBB}" dt="2026-07-24T11:05:14.812" v="342" actId="22"/>
          <ac:picMkLst>
            <pc:docMk/>
            <pc:sldMk cId="1365809540" sldId="271"/>
            <ac:picMk id="3" creationId="{4B35D23D-0767-D663-4CC3-79AE5D8F2FBB}"/>
          </ac:picMkLst>
        </pc:picChg>
        <pc:picChg chg="add del">
          <ac:chgData name="Neemias Informatica Lima" userId="b77af7bd85500281" providerId="LiveId" clId="{7D1CC9F5-6E0A-41F8-B5B9-DE5264088EBB}" dt="2026-07-24T11:01:51.491" v="332" actId="478"/>
          <ac:picMkLst>
            <pc:docMk/>
            <pc:sldMk cId="1365809540" sldId="271"/>
            <ac:picMk id="4" creationId="{A34D4AA8-9F5A-8007-0AE6-E9D74614DDC1}"/>
          </ac:picMkLst>
        </pc:picChg>
      </pc:sldChg>
      <pc:sldChg chg="addSp delSp add mod ord modTransition">
        <pc:chgData name="Neemias Informatica Lima" userId="b77af7bd85500281" providerId="LiveId" clId="{7D1CC9F5-6E0A-41F8-B5B9-DE5264088EBB}" dt="2026-07-24T11:07:28.610" v="345" actId="22"/>
        <pc:sldMkLst>
          <pc:docMk/>
          <pc:sldMk cId="123794096" sldId="272"/>
        </pc:sldMkLst>
        <pc:picChg chg="add">
          <ac:chgData name="Neemias Informatica Lima" userId="b77af7bd85500281" providerId="LiveId" clId="{7D1CC9F5-6E0A-41F8-B5B9-DE5264088EBB}" dt="2026-07-24T11:07:28.610" v="345" actId="22"/>
          <ac:picMkLst>
            <pc:docMk/>
            <pc:sldMk cId="123794096" sldId="272"/>
            <ac:picMk id="3" creationId="{AFE72981-B133-94BF-95E0-3C8736E21BC5}"/>
          </ac:picMkLst>
        </pc:picChg>
        <pc:picChg chg="add del">
          <ac:chgData name="Neemias Informatica Lima" userId="b77af7bd85500281" providerId="LiveId" clId="{7D1CC9F5-6E0A-41F8-B5B9-DE5264088EBB}" dt="2026-07-24T11:01:56.327" v="335" actId="478"/>
          <ac:picMkLst>
            <pc:docMk/>
            <pc:sldMk cId="123794096" sldId="272"/>
            <ac:picMk id="4" creationId="{E2191608-9890-ABE2-9050-6742D3BB9439}"/>
          </ac:picMkLst>
        </pc:picChg>
      </pc:sldChg>
      <pc:sldChg chg="addSp delSp add mod ord modTransition">
        <pc:chgData name="Neemias Informatica Lima" userId="b77af7bd85500281" providerId="LiveId" clId="{7D1CC9F5-6E0A-41F8-B5B9-DE5264088EBB}" dt="2026-07-24T11:08:18.825" v="347" actId="22"/>
        <pc:sldMkLst>
          <pc:docMk/>
          <pc:sldMk cId="364232457" sldId="273"/>
        </pc:sldMkLst>
        <pc:picChg chg="add">
          <ac:chgData name="Neemias Informatica Lima" userId="b77af7bd85500281" providerId="LiveId" clId="{7D1CC9F5-6E0A-41F8-B5B9-DE5264088EBB}" dt="2026-07-24T11:08:18.825" v="347" actId="22"/>
          <ac:picMkLst>
            <pc:docMk/>
            <pc:sldMk cId="364232457" sldId="273"/>
            <ac:picMk id="3" creationId="{0146FF84-7E55-E778-0D0E-2C68F86CF9DE}"/>
          </ac:picMkLst>
        </pc:picChg>
        <pc:picChg chg="add del">
          <ac:chgData name="Neemias Informatica Lima" userId="b77af7bd85500281" providerId="LiveId" clId="{7D1CC9F5-6E0A-41F8-B5B9-DE5264088EBB}" dt="2026-07-24T11:01:59.306" v="337" actId="478"/>
          <ac:picMkLst>
            <pc:docMk/>
            <pc:sldMk cId="364232457" sldId="273"/>
            <ac:picMk id="4" creationId="{38E1D485-FFBF-C779-2200-18DCD8B82122}"/>
          </ac:picMkLst>
        </pc:picChg>
      </pc:sldChg>
      <pc:sldChg chg="addSp delSp modSp add mod ord modTransition">
        <pc:chgData name="Neemias Informatica Lima" userId="b77af7bd85500281" providerId="LiveId" clId="{7D1CC9F5-6E0A-41F8-B5B9-DE5264088EBB}" dt="2026-07-24T11:08:03.721" v="346" actId="22"/>
        <pc:sldMkLst>
          <pc:docMk/>
          <pc:sldMk cId="2667704223" sldId="274"/>
        </pc:sldMkLst>
        <pc:picChg chg="add del">
          <ac:chgData name="Neemias Informatica Lima" userId="b77af7bd85500281" providerId="LiveId" clId="{7D1CC9F5-6E0A-41F8-B5B9-DE5264088EBB}" dt="2026-07-24T11:01:57.547" v="336" actId="478"/>
          <ac:picMkLst>
            <pc:docMk/>
            <pc:sldMk cId="2667704223" sldId="274"/>
            <ac:picMk id="3" creationId="{D1949AB7-7B9C-731E-BFEC-C438CEDE6E33}"/>
          </ac:picMkLst>
        </pc:picChg>
        <pc:picChg chg="add">
          <ac:chgData name="Neemias Informatica Lima" userId="b77af7bd85500281" providerId="LiveId" clId="{7D1CC9F5-6E0A-41F8-B5B9-DE5264088EBB}" dt="2026-07-24T11:08:03.721" v="346" actId="22"/>
          <ac:picMkLst>
            <pc:docMk/>
            <pc:sldMk cId="2667704223" sldId="274"/>
            <ac:picMk id="4" creationId="{19B06E7D-2DF2-885A-0188-9452A310A223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1559E5-DA3B-ED72-5D9B-8DF5FCF310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3B91211-146D-5F0B-860E-983C750EDD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E67F54D-CB63-E9C0-70A6-2715B652A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40FE8-AD37-49A5-83E3-0C093BC020D7}" type="datetimeFigureOut">
              <a:rPr lang="pt-BR" smtClean="0"/>
              <a:t>24/07/2026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95B449D-8B31-7704-0AD4-9B85B34FA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A101ACE-641E-05CB-72C4-4F99EDCB4A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484CA-9AB6-4007-B8B6-0448AE465E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4643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372E24-3AA1-38D2-34B0-A65216ABDF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CD6D8448-D76C-96C3-1123-68A92505FF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8E2E63B-9AAD-947F-B5D1-7FFBA73CC3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40FE8-AD37-49A5-83E3-0C093BC020D7}" type="datetimeFigureOut">
              <a:rPr lang="pt-BR" smtClean="0"/>
              <a:t>24/07/2026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7097E9A-5383-D16B-C57A-0FE76D632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8F09DD2-C849-6EC5-8FE6-A878E636C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484CA-9AB6-4007-B8B6-0448AE465E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47376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719D05D-48A9-665B-927D-39DDB4F91F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1C11F0A7-313A-62C6-6B09-9CBC53ADC7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BEB6D72-132B-784C-7B64-BB5467A414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40FE8-AD37-49A5-83E3-0C093BC020D7}" type="datetimeFigureOut">
              <a:rPr lang="pt-BR" smtClean="0"/>
              <a:t>24/07/2026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96B2BBF-D8FB-BB72-9994-C420D23F7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186EF51-2E4E-1EC0-86FD-3F7F4EAFB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484CA-9AB6-4007-B8B6-0448AE465E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36759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369BEC-54C2-F339-ECE3-EEE9262DE3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F5DCE01-E8AF-26E9-BBD0-0FCE12F1CD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6696793-AA10-2F2F-994A-A97C0B1117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40FE8-AD37-49A5-83E3-0C093BC020D7}" type="datetimeFigureOut">
              <a:rPr lang="pt-BR" smtClean="0"/>
              <a:t>24/07/2026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0072416-14CB-91DF-F0CF-5371CA9E5E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8C94839-C611-F870-315B-C69730805A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484CA-9AB6-4007-B8B6-0448AE465E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6512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488173-0CFE-54C2-46B6-402871681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A6E10A0-10B5-EAC5-E28D-75749F81BF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02FDE97-427F-5703-C6C7-E8591C8D69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40FE8-AD37-49A5-83E3-0C093BC020D7}" type="datetimeFigureOut">
              <a:rPr lang="pt-BR" smtClean="0"/>
              <a:t>24/07/2026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BC02ED6-1068-6E4F-3923-E207F4BFB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3D54D5D-EEA4-E297-9307-8A567C7DA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484CA-9AB6-4007-B8B6-0448AE465E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55115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2231A1-A2A0-0C6D-3BF5-736B0BFF59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5931FFD-FA04-8F1C-78F5-04FBB8C9E3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B3EB859-1272-D30C-49F3-74F0367DCC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874F619-6320-9BC3-416A-935201B9FE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40FE8-AD37-49A5-83E3-0C093BC020D7}" type="datetimeFigureOut">
              <a:rPr lang="pt-BR" smtClean="0"/>
              <a:t>24/07/2026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99D67C7-800E-2B73-7C6A-642DBF24F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DBF09A8-BEE2-D8BE-2A24-53C2217B7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484CA-9AB6-4007-B8B6-0448AE465E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64079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D3D9F3-F737-5940-D030-D114DE2FB5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93E8C63-738A-3A48-61B6-C11F874AEF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02C5FAE-4D0A-3A05-91A0-C90C9772B0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6225DF07-F08B-11B0-54E0-8F40A146C7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ECB852E2-69FD-18F6-3D1E-C705E48659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5C31333C-76D4-7847-04B9-6F271DC1F3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40FE8-AD37-49A5-83E3-0C093BC020D7}" type="datetimeFigureOut">
              <a:rPr lang="pt-BR" smtClean="0"/>
              <a:t>24/07/2026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696D562E-EBCC-5CE0-1C2D-19662E3B11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7C7FD6D6-B371-0B65-14CF-006791E93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484CA-9AB6-4007-B8B6-0448AE465E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5116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23569C-EDEB-6CEA-2E7F-4ABF60326A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0D538F97-43EB-7C43-D0F8-9BECA44B0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40FE8-AD37-49A5-83E3-0C093BC020D7}" type="datetimeFigureOut">
              <a:rPr lang="pt-BR" smtClean="0"/>
              <a:t>24/07/2026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87EC8B58-3C81-FDE0-693C-04D89278D6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9FD69F16-2BAC-6F65-EC50-640C52A14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484CA-9AB6-4007-B8B6-0448AE465E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49063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3A092902-6655-2165-DCAC-7247D12621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40FE8-AD37-49A5-83E3-0C093BC020D7}" type="datetimeFigureOut">
              <a:rPr lang="pt-BR" smtClean="0"/>
              <a:t>24/07/2026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5A9E5E05-C478-B446-255C-AE8ED16F7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73E3939-FD06-FDC0-ACC8-63E7ADDFF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484CA-9AB6-4007-B8B6-0448AE465E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31712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B8D172-8ADF-FDA2-A3CF-5D878AB28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1083A0B-0D44-50B1-3EA1-2171994157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52B3DDF-6A13-8DBE-F6FA-AACEC77FE5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AFC17FF-EAD1-89D8-875A-D575B3ED73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40FE8-AD37-49A5-83E3-0C093BC020D7}" type="datetimeFigureOut">
              <a:rPr lang="pt-BR" smtClean="0"/>
              <a:t>24/07/2026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724BCB1-5390-4AB2-8122-162B840024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3820E5F-C288-1168-A3B7-CDB4CA576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484CA-9AB6-4007-B8B6-0448AE465E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59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08E7A3-EC84-D9C7-6B95-027390AE71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D3B9FFB4-5458-1A96-9FEC-2FCAA3597D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C5750A1D-54E9-9500-56D8-E449F326BD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6B8978D-5F7E-8F82-1CC1-1665E99917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40FE8-AD37-49A5-83E3-0C093BC020D7}" type="datetimeFigureOut">
              <a:rPr lang="pt-BR" smtClean="0"/>
              <a:t>24/07/2026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22C561D-029A-0E2F-D5F8-FEE4DC7B93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2A27B1D-EF6E-FADB-F04E-63E33B7CB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484CA-9AB6-4007-B8B6-0448AE465E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6896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478EAECA-EBBC-9A53-890F-128817DC9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B32AAD9-27BD-A3C8-7750-6461C7692F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9421717-7E75-F5EF-38D6-66E1948D2F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AC40FE8-AD37-49A5-83E3-0C093BC020D7}" type="datetimeFigureOut">
              <a:rPr lang="pt-BR" smtClean="0"/>
              <a:t>24/07/2026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2310DC7-D116-CE62-BF3C-95F644F5C3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8720025-ADAD-B7DD-333A-E0ECFFA615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5A484CA-9AB6-4007-B8B6-0448AE465E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4552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BAF83D11-ADCE-E772-F111-E636F8E836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31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918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766AE81-54A1-C1A8-F3ED-A09F9C6B5B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7050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4AE1D9-E313-F1E5-2C1B-F17B4B363B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A62842D4-7CF3-68DA-D46E-A3C851122F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09"/>
            <a:ext cx="12192000" cy="6855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001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AB2B38-DA54-70DB-FBB1-1400AA80F8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4B35D23D-0767-D663-4CC3-79AE5D8F2F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201"/>
            <a:ext cx="12192000" cy="6817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809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BAD398-D975-7EC0-F4ED-C99BBBBF37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5862E4AA-BB82-454C-468F-76587DAC07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5" y="0"/>
            <a:ext cx="1218029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385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512F10-7D7A-DDFD-CCB1-278761DBF4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E7971253-6FA6-0289-9E3A-5573A15D0B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21"/>
            <a:ext cx="12192000" cy="6850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680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6B3581-EF8F-3738-E67E-3DCE9C8335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AFE72981-B133-94BF-95E0-3C8736E21B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619"/>
            <a:ext cx="12192000" cy="6806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94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4DE6F-C30A-C8B2-8E67-377E1E22F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19B06E7D-2DF2-885A-0188-9452A310A2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9" y="0"/>
            <a:ext cx="1217614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704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4AF8BB-B054-FEFD-A572-3BA831689D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0146FF84-7E55-E778-0D0E-2C68F86CF9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200"/>
            <a:ext cx="12192000" cy="682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32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CDA6DD-DA0D-998A-85E4-0B402C1786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D6E840E3-0552-3CFA-A53A-6D78A8DD66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590"/>
            <a:ext cx="12192000" cy="6830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583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Infolección 11 (4to TRI 2025)</Template>
  <TotalTime>823</TotalTime>
  <Words>0</Words>
  <Application>Microsoft Office PowerPoint</Application>
  <PresentationFormat>Widescreen</PresentationFormat>
  <Paragraphs>0</Paragraphs>
  <Slides>10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4" baseType="lpstr">
      <vt:lpstr>Aptos</vt:lpstr>
      <vt:lpstr>Aptos Display</vt:lpstr>
      <vt:lpstr>Arial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Pablo Amon Soares Silva</dc:creator>
  <cp:lastModifiedBy>Neemias Informatica Lima</cp:lastModifiedBy>
  <cp:revision>3</cp:revision>
  <dcterms:created xsi:type="dcterms:W3CDTF">2026-01-30T21:10:20Z</dcterms:created>
  <dcterms:modified xsi:type="dcterms:W3CDTF">2026-07-24T11:08:39Z</dcterms:modified>
</cp:coreProperties>
</file>