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">
      <pc:chgData name="Neemias Informatica Lima" userId="b77af7bd85500281" providerId="LiveId" clId="{7D1CC9F5-6E0A-41F8-B5B9-DE5264088EBB}" dt="2026-07-17T19:33:48.124" v="758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7-17T19:31:39.073" v="732" actId="478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7-10T00:15:55.499" v="728" actId="26606"/>
          <ac:spMkLst>
            <pc:docMk/>
            <pc:sldMk cId="0" sldId="256"/>
            <ac:spMk id="5" creationId="{EEA39C12-4BC0-93D3-B132-166EE5BDD53B}"/>
          </ac:spMkLst>
        </pc:spChg>
        <pc:spChg chg="add">
          <ac:chgData name="Neemias Informatica Lima" userId="b77af7bd85500281" providerId="LiveId" clId="{7D1CC9F5-6E0A-41F8-B5B9-DE5264088EBB}" dt="2026-07-10T00:15:55.499" v="728" actId="26606"/>
          <ac:spMkLst>
            <pc:docMk/>
            <pc:sldMk cId="0" sldId="256"/>
            <ac:spMk id="209" creationId="{4ED2C424-5870-46BF-B77E-0C113783BCC5}"/>
          </ac:spMkLst>
        </pc:spChg>
        <pc:spChg chg="add">
          <ac:chgData name="Neemias Informatica Lima" userId="b77af7bd85500281" providerId="LiveId" clId="{7D1CC9F5-6E0A-41F8-B5B9-DE5264088EBB}" dt="2026-07-10T00:15:55.499" v="728" actId="26606"/>
          <ac:spMkLst>
            <pc:docMk/>
            <pc:sldMk cId="0" sldId="256"/>
            <ac:spMk id="211" creationId="{44B75501-2C4C-44D8-A541-FA33D7EF15D5}"/>
          </ac:spMkLst>
        </pc:spChg>
        <pc:grpChg chg="add">
          <ac:chgData name="Neemias Informatica Lima" userId="b77af7bd85500281" providerId="LiveId" clId="{7D1CC9F5-6E0A-41F8-B5B9-DE5264088EBB}" dt="2026-07-10T00:15:55.499" v="728" actId="26606"/>
          <ac:grpSpMkLst>
            <pc:docMk/>
            <pc:sldMk cId="0" sldId="256"/>
            <ac:grpSpMk id="204" creationId="{42AB5EEF-5DB7-47EA-BB55-DC7DAC8A6870}"/>
          </ac:grpSpMkLst>
        </pc:grpChg>
        <pc:picChg chg="add del mod">
          <ac:chgData name="Neemias Informatica Lima" userId="b77af7bd85500281" providerId="LiveId" clId="{7D1CC9F5-6E0A-41F8-B5B9-DE5264088EBB}" dt="2026-07-17T19:31:39.073" v="732" actId="478"/>
          <ac:picMkLst>
            <pc:docMk/>
            <pc:sldMk cId="0" sldId="256"/>
            <ac:picMk id="3" creationId="{6D67719D-34A8-0768-B1EB-CBD4AF3F1B79}"/>
          </ac:picMkLst>
        </pc:picChg>
        <pc:picChg chg="add">
          <ac:chgData name="Neemias Informatica Lima" userId="b77af7bd85500281" providerId="LiveId" clId="{7D1CC9F5-6E0A-41F8-B5B9-DE5264088EBB}" dt="2026-07-10T00:15:55.499" v="728" actId="26606"/>
          <ac:picMkLst>
            <pc:docMk/>
            <pc:sldMk cId="0" sldId="256"/>
            <ac:picMk id="202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7-17T19:31:35.983" v="731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7-17T19:31:35.983" v="731" actId="14100"/>
          <ac:picMkLst>
            <pc:docMk/>
            <pc:sldMk cId="0" sldId="258"/>
            <ac:picMk id="3" creationId="{56E9939F-5471-7CA8-E38F-BED6F61A366B}"/>
          </ac:picMkLst>
        </pc:picChg>
        <pc:picChg chg="add del mod">
          <ac:chgData name="Neemias Informatica Lima" userId="b77af7bd85500281" providerId="LiveId" clId="{7D1CC9F5-6E0A-41F8-B5B9-DE5264088EBB}" dt="2026-07-17T19:31:29.640" v="729" actId="478"/>
          <ac:picMkLst>
            <pc:docMk/>
            <pc:sldMk cId="0" sldId="258"/>
            <ac:picMk id="4" creationId="{CEAC0C7A-B3E3-EC4D-437F-0288CAF2F988}"/>
          </ac:picMkLst>
        </pc:picChg>
      </pc:sldChg>
      <pc:sldChg chg="addSp delSp modSp add del mod">
        <pc:chgData name="Neemias Informatica Lima" userId="b77af7bd85500281" providerId="LiveId" clId="{7D1CC9F5-6E0A-41F8-B5B9-DE5264088EBB}" dt="2026-07-17T19:32:35.149" v="741" actId="14100"/>
        <pc:sldMkLst>
          <pc:docMk/>
          <pc:sldMk cId="0" sldId="259"/>
        </pc:sldMkLst>
        <pc:picChg chg="add mod">
          <ac:chgData name="Neemias Informatica Lima" userId="b77af7bd85500281" providerId="LiveId" clId="{7D1CC9F5-6E0A-41F8-B5B9-DE5264088EBB}" dt="2026-07-17T19:32:35.149" v="741" actId="14100"/>
          <ac:picMkLst>
            <pc:docMk/>
            <pc:sldMk cId="0" sldId="259"/>
            <ac:picMk id="3" creationId="{70CF7553-8956-B6AB-F8DF-3EB61BDA3ACE}"/>
          </ac:picMkLst>
        </pc:picChg>
        <pc:picChg chg="add del mod">
          <ac:chgData name="Neemias Informatica Lima" userId="b77af7bd85500281" providerId="LiveId" clId="{7D1CC9F5-6E0A-41F8-B5B9-DE5264088EBB}" dt="2026-07-17T19:31:40.709" v="733" actId="478"/>
          <ac:picMkLst>
            <pc:docMk/>
            <pc:sldMk cId="0" sldId="259"/>
            <ac:picMk id="4" creationId="{398B2499-8912-D2DF-24E1-04CED4016CC9}"/>
          </ac:picMkLst>
        </pc:picChg>
      </pc:sldChg>
      <pc:sldChg chg="addSp delSp modSp mod">
        <pc:chgData name="Neemias Informatica Lima" userId="b77af7bd85500281" providerId="LiveId" clId="{7D1CC9F5-6E0A-41F8-B5B9-DE5264088EBB}" dt="2026-07-17T19:32:46.285" v="743" actId="14100"/>
        <pc:sldMkLst>
          <pc:docMk/>
          <pc:sldMk cId="0" sldId="260"/>
        </pc:sldMkLst>
        <pc:picChg chg="add mod">
          <ac:chgData name="Neemias Informatica Lima" userId="b77af7bd85500281" providerId="LiveId" clId="{7D1CC9F5-6E0A-41F8-B5B9-DE5264088EBB}" dt="2026-07-17T19:32:46.285" v="743" actId="14100"/>
          <ac:picMkLst>
            <pc:docMk/>
            <pc:sldMk cId="0" sldId="260"/>
            <ac:picMk id="5" creationId="{308E0D2A-D6E7-76E8-55D4-1C7D831F828D}"/>
          </ac:picMkLst>
        </pc:picChg>
        <pc:picChg chg="add del mod">
          <ac:chgData name="Neemias Informatica Lima" userId="b77af7bd85500281" providerId="LiveId" clId="{7D1CC9F5-6E0A-41F8-B5B9-DE5264088EBB}" dt="2026-07-17T19:31:41.947" v="734" actId="478"/>
          <ac:picMkLst>
            <pc:docMk/>
            <pc:sldMk cId="0" sldId="260"/>
            <ac:picMk id="6" creationId="{DE04953D-638D-18E8-34F0-F5AC1B4F63F9}"/>
          </ac:picMkLst>
        </pc:picChg>
      </pc:sldChg>
      <pc:sldChg chg="addSp delSp modSp add del mod">
        <pc:chgData name="Neemias Informatica Lima" userId="b77af7bd85500281" providerId="LiveId" clId="{7D1CC9F5-6E0A-41F8-B5B9-DE5264088EBB}" dt="2026-07-17T19:32:56.705" v="745" actId="14100"/>
        <pc:sldMkLst>
          <pc:docMk/>
          <pc:sldMk cId="0" sldId="261"/>
        </pc:sldMkLst>
        <pc:picChg chg="add mod">
          <ac:chgData name="Neemias Informatica Lima" userId="b77af7bd85500281" providerId="LiveId" clId="{7D1CC9F5-6E0A-41F8-B5B9-DE5264088EBB}" dt="2026-07-17T19:32:56.705" v="745" actId="14100"/>
          <ac:picMkLst>
            <pc:docMk/>
            <pc:sldMk cId="0" sldId="261"/>
            <ac:picMk id="3" creationId="{1A08129A-24D4-FB70-4303-E4F6EE97CBCD}"/>
          </ac:picMkLst>
        </pc:picChg>
        <pc:picChg chg="add del mod">
          <ac:chgData name="Neemias Informatica Lima" userId="b77af7bd85500281" providerId="LiveId" clId="{7D1CC9F5-6E0A-41F8-B5B9-DE5264088EBB}" dt="2026-07-17T19:31:43.160" v="735" actId="478"/>
          <ac:picMkLst>
            <pc:docMk/>
            <pc:sldMk cId="0" sldId="261"/>
            <ac:picMk id="4" creationId="{2F5B587A-3C20-CDEE-7430-6A64A23D2323}"/>
          </ac:picMkLst>
        </pc:picChg>
      </pc:sldChg>
      <pc:sldChg chg="addSp delSp modSp mod">
        <pc:chgData name="Neemias Informatica Lima" userId="b77af7bd85500281" providerId="LiveId" clId="{7D1CC9F5-6E0A-41F8-B5B9-DE5264088EBB}" dt="2026-07-17T19:33:12.153" v="750" actId="14100"/>
        <pc:sldMkLst>
          <pc:docMk/>
          <pc:sldMk cId="0" sldId="262"/>
        </pc:sldMkLst>
        <pc:spChg chg="add del">
          <ac:chgData name="Neemias Informatica Lima" userId="b77af7bd85500281" providerId="LiveId" clId="{7D1CC9F5-6E0A-41F8-B5B9-DE5264088EBB}" dt="2026-07-17T19:33:05.587" v="748" actId="22"/>
          <ac:spMkLst>
            <pc:docMk/>
            <pc:sldMk cId="0" sldId="262"/>
            <ac:spMk id="3" creationId="{39D17998-9F42-252F-E512-5AC9F53AE604}"/>
          </ac:spMkLst>
        </pc:spChg>
        <pc:picChg chg="add del mod">
          <ac:chgData name="Neemias Informatica Lima" userId="b77af7bd85500281" providerId="LiveId" clId="{7D1CC9F5-6E0A-41F8-B5B9-DE5264088EBB}" dt="2026-07-17T19:31:45.495" v="736" actId="478"/>
          <ac:picMkLst>
            <pc:docMk/>
            <pc:sldMk cId="0" sldId="262"/>
            <ac:picMk id="4" creationId="{441BCBE1-B541-7FB5-17FC-F91B2E454E2D}"/>
          </ac:picMkLst>
        </pc:picChg>
        <pc:picChg chg="add mod">
          <ac:chgData name="Neemias Informatica Lima" userId="b77af7bd85500281" providerId="LiveId" clId="{7D1CC9F5-6E0A-41F8-B5B9-DE5264088EBB}" dt="2026-07-17T19:33:12.153" v="750" actId="14100"/>
          <ac:picMkLst>
            <pc:docMk/>
            <pc:sldMk cId="0" sldId="262"/>
            <ac:picMk id="6" creationId="{CAEF3CAC-9B8F-5F8A-6309-8852524D6C39}"/>
          </ac:picMkLst>
        </pc:picChg>
      </pc:sldChg>
      <pc:sldChg chg="addSp delSp modSp add del mod">
        <pc:chgData name="Neemias Informatica Lima" userId="b77af7bd85500281" providerId="LiveId" clId="{7D1CC9F5-6E0A-41F8-B5B9-DE5264088EBB}" dt="2026-07-17T19:33:24.309" v="752" actId="14100"/>
        <pc:sldMkLst>
          <pc:docMk/>
          <pc:sldMk cId="0" sldId="263"/>
        </pc:sldMkLst>
        <pc:picChg chg="add mod">
          <ac:chgData name="Neemias Informatica Lima" userId="b77af7bd85500281" providerId="LiveId" clId="{7D1CC9F5-6E0A-41F8-B5B9-DE5264088EBB}" dt="2026-07-17T19:33:24.309" v="752" actId="14100"/>
          <ac:picMkLst>
            <pc:docMk/>
            <pc:sldMk cId="0" sldId="263"/>
            <ac:picMk id="4" creationId="{E25B55CF-29E9-974A-E33D-BB6A68F16224}"/>
          </ac:picMkLst>
        </pc:picChg>
        <pc:picChg chg="add del mod">
          <ac:chgData name="Neemias Informatica Lima" userId="b77af7bd85500281" providerId="LiveId" clId="{7D1CC9F5-6E0A-41F8-B5B9-DE5264088EBB}" dt="2026-07-17T19:31:46.781" v="737" actId="478"/>
          <ac:picMkLst>
            <pc:docMk/>
            <pc:sldMk cId="0" sldId="263"/>
            <ac:picMk id="5" creationId="{5CBBF4F4-753C-02AE-963A-9F869FCD8FF0}"/>
          </ac:picMkLst>
        </pc:picChg>
      </pc:sldChg>
      <pc:sldChg chg="addSp delSp modSp mod">
        <pc:chgData name="Neemias Informatica Lima" userId="b77af7bd85500281" providerId="LiveId" clId="{7D1CC9F5-6E0A-41F8-B5B9-DE5264088EBB}" dt="2026-07-17T19:33:48.124" v="758" actId="14100"/>
        <pc:sldMkLst>
          <pc:docMk/>
          <pc:sldMk cId="3682231314" sldId="264"/>
        </pc:sldMkLst>
        <pc:picChg chg="add mod">
          <ac:chgData name="Neemias Informatica Lima" userId="b77af7bd85500281" providerId="LiveId" clId="{7D1CC9F5-6E0A-41F8-B5B9-DE5264088EBB}" dt="2026-07-17T19:33:48.124" v="758" actId="14100"/>
          <ac:picMkLst>
            <pc:docMk/>
            <pc:sldMk cId="3682231314" sldId="264"/>
            <ac:picMk id="3" creationId="{706F7C57-1626-3886-D0FF-3672F6EBF031}"/>
          </ac:picMkLst>
        </pc:picChg>
        <pc:picChg chg="add del">
          <ac:chgData name="Neemias Informatica Lima" userId="b77af7bd85500281" providerId="LiveId" clId="{7D1CC9F5-6E0A-41F8-B5B9-DE5264088EBB}" dt="2026-07-17T19:31:50.167" v="739" actId="478"/>
          <ac:picMkLst>
            <pc:docMk/>
            <pc:sldMk cId="3682231314" sldId="264"/>
            <ac:picMk id="4" creationId="{05FBF499-0F2B-504E-F780-E899338883F3}"/>
          </ac:picMkLst>
        </pc:picChg>
      </pc:sldChg>
      <pc:sldChg chg="addSp delSp modSp add del mod ord">
        <pc:chgData name="Neemias Informatica Lima" userId="b77af7bd85500281" providerId="LiveId" clId="{7D1CC9F5-6E0A-41F8-B5B9-DE5264088EBB}" dt="2026-07-17T19:33:38.527" v="756" actId="14100"/>
        <pc:sldMkLst>
          <pc:docMk/>
          <pc:sldMk cId="4289170828" sldId="267"/>
        </pc:sldMkLst>
        <pc:picChg chg="add mod">
          <ac:chgData name="Neemias Informatica Lima" userId="b77af7bd85500281" providerId="LiveId" clId="{7D1CC9F5-6E0A-41F8-B5B9-DE5264088EBB}" dt="2026-07-17T19:33:38.527" v="756" actId="14100"/>
          <ac:picMkLst>
            <pc:docMk/>
            <pc:sldMk cId="4289170828" sldId="267"/>
            <ac:picMk id="3" creationId="{93215658-C4B4-F395-570E-C5FD79FB2A68}"/>
          </ac:picMkLst>
        </pc:picChg>
        <pc:picChg chg="add del mod">
          <ac:chgData name="Neemias Informatica Lima" userId="b77af7bd85500281" providerId="LiveId" clId="{7D1CC9F5-6E0A-41F8-B5B9-DE5264088EBB}" dt="2026-07-17T19:31:48.667" v="738" actId="478"/>
          <ac:picMkLst>
            <pc:docMk/>
            <pc:sldMk cId="4289170828" sldId="267"/>
            <ac:picMk id="4" creationId="{05412D17-4CF7-8487-BDF1-A077FA068A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01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205" name="Rectangle 204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C4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E9939F-5471-7CA8-E38F-BED6F61A3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CF7553-8956-B6AB-F8DF-3EB61BDA3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8E0D2A-D6E7-76E8-55D4-1C7D831F8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A08129A-24D4-FB70-4303-E4F6EE97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AEF3CAC-9B8F-5F8A-6309-8852524D6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25B55CF-29E9-974A-E33D-BB6A68F16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215658-C4B4-F395-570E-C5FD79FB2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6F7C57-1626-3886-D0FF-3672F6EB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207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2026-07-17T19:33:56Z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