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">
      <pc:chgData name="Neemias Informatica Lima" userId="b77af7bd85500281" providerId="LiveId" clId="{7D1CC9F5-6E0A-41F8-B5B9-DE5264088EBB}" dt="2026-07-10T00:15:55.499" v="728" actId="26606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7-10T00:15:55.499" v="728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7-10T00:15:55.499" v="728" actId="26606"/>
          <ac:spMkLst>
            <pc:docMk/>
            <pc:sldMk cId="0" sldId="256"/>
            <ac:spMk id="5" creationId="{EEA39C12-4BC0-93D3-B132-166EE5BDD53B}"/>
          </ac:spMkLst>
        </pc:spChg>
        <pc:spChg chg="add del">
          <ac:chgData name="Neemias Informatica Lima" userId="b77af7bd85500281" providerId="LiveId" clId="{7D1CC9F5-6E0A-41F8-B5B9-DE5264088EBB}" dt="2026-07-10T00:15:55.499" v="728" actId="26606"/>
          <ac:spMkLst>
            <pc:docMk/>
            <pc:sldMk cId="0" sldId="256"/>
            <ac:spMk id="195" creationId="{4ED2C424-5870-46BF-B77E-0C113783BCC5}"/>
          </ac:spMkLst>
        </pc:spChg>
        <pc:spChg chg="add del">
          <ac:chgData name="Neemias Informatica Lima" userId="b77af7bd85500281" providerId="LiveId" clId="{7D1CC9F5-6E0A-41F8-B5B9-DE5264088EBB}" dt="2026-07-10T00:15:55.499" v="728" actId="26606"/>
          <ac:spMkLst>
            <pc:docMk/>
            <pc:sldMk cId="0" sldId="256"/>
            <ac:spMk id="197" creationId="{44B75501-2C4C-44D8-A541-FA33D7EF15D5}"/>
          </ac:spMkLst>
        </pc:spChg>
        <pc:spChg chg="add">
          <ac:chgData name="Neemias Informatica Lima" userId="b77af7bd85500281" providerId="LiveId" clId="{7D1CC9F5-6E0A-41F8-B5B9-DE5264088EBB}" dt="2026-07-10T00:15:55.499" v="728" actId="26606"/>
          <ac:spMkLst>
            <pc:docMk/>
            <pc:sldMk cId="0" sldId="256"/>
            <ac:spMk id="209" creationId="{4ED2C424-5870-46BF-B77E-0C113783BCC5}"/>
          </ac:spMkLst>
        </pc:spChg>
        <pc:spChg chg="add">
          <ac:chgData name="Neemias Informatica Lima" userId="b77af7bd85500281" providerId="LiveId" clId="{7D1CC9F5-6E0A-41F8-B5B9-DE5264088EBB}" dt="2026-07-10T00:15:55.499" v="728" actId="26606"/>
          <ac:spMkLst>
            <pc:docMk/>
            <pc:sldMk cId="0" sldId="256"/>
            <ac:spMk id="211" creationId="{44B75501-2C4C-44D8-A541-FA33D7EF15D5}"/>
          </ac:spMkLst>
        </pc:spChg>
        <pc:grpChg chg="add del">
          <ac:chgData name="Neemias Informatica Lima" userId="b77af7bd85500281" providerId="LiveId" clId="{7D1CC9F5-6E0A-41F8-B5B9-DE5264088EBB}" dt="2026-07-10T00:15:55.499" v="728" actId="26606"/>
          <ac:grpSpMkLst>
            <pc:docMk/>
            <pc:sldMk cId="0" sldId="256"/>
            <ac:grpSpMk id="190" creationId="{42AB5EEF-5DB7-47EA-BB55-DC7DAC8A6870}"/>
          </ac:grpSpMkLst>
        </pc:grpChg>
        <pc:grpChg chg="add">
          <ac:chgData name="Neemias Informatica Lima" userId="b77af7bd85500281" providerId="LiveId" clId="{7D1CC9F5-6E0A-41F8-B5B9-DE5264088EBB}" dt="2026-07-10T00:15:55.499" v="728" actId="26606"/>
          <ac:grpSpMkLst>
            <pc:docMk/>
            <pc:sldMk cId="0" sldId="256"/>
            <ac:grpSpMk id="204" creationId="{42AB5EEF-5DB7-47EA-BB55-DC7DAC8A6870}"/>
          </ac:grpSpMkLst>
        </pc:grpChg>
        <pc:picChg chg="add mod">
          <ac:chgData name="Neemias Informatica Lima" userId="b77af7bd85500281" providerId="LiveId" clId="{7D1CC9F5-6E0A-41F8-B5B9-DE5264088EBB}" dt="2026-07-10T00:15:55.499" v="728" actId="26606"/>
          <ac:picMkLst>
            <pc:docMk/>
            <pc:sldMk cId="0" sldId="256"/>
            <ac:picMk id="3" creationId="{6D67719D-34A8-0768-B1EB-CBD4AF3F1B79}"/>
          </ac:picMkLst>
        </pc:picChg>
        <pc:picChg chg="add del mod">
          <ac:chgData name="Neemias Informatica Lima" userId="b77af7bd85500281" providerId="LiveId" clId="{7D1CC9F5-6E0A-41F8-B5B9-DE5264088EBB}" dt="2026-07-10T00:12:44.357" v="706" actId="478"/>
          <ac:picMkLst>
            <pc:docMk/>
            <pc:sldMk cId="0" sldId="256"/>
            <ac:picMk id="4" creationId="{6F9CDE97-D74F-CA76-5E40-592A33B44353}"/>
          </ac:picMkLst>
        </pc:picChg>
        <pc:picChg chg="add del">
          <ac:chgData name="Neemias Informatica Lima" userId="b77af7bd85500281" providerId="LiveId" clId="{7D1CC9F5-6E0A-41F8-B5B9-DE5264088EBB}" dt="2026-07-10T00:15:55.499" v="728" actId="26606"/>
          <ac:picMkLst>
            <pc:docMk/>
            <pc:sldMk cId="0" sldId="256"/>
            <ac:picMk id="188" creationId="{F770B4CD-535A-4FF2-B700-8C40F0031E93}"/>
          </ac:picMkLst>
        </pc:picChg>
        <pc:picChg chg="add">
          <ac:chgData name="Neemias Informatica Lima" userId="b77af7bd85500281" providerId="LiveId" clId="{7D1CC9F5-6E0A-41F8-B5B9-DE5264088EBB}" dt="2026-07-10T00:15:55.499" v="728" actId="26606"/>
          <ac:picMkLst>
            <pc:docMk/>
            <pc:sldMk cId="0" sldId="256"/>
            <ac:picMk id="202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7-10T00:12:42.179" v="705" actId="14100"/>
        <pc:sldMkLst>
          <pc:docMk/>
          <pc:sldMk cId="0" sldId="258"/>
        </pc:sldMkLst>
        <pc:picChg chg="add del mod">
          <ac:chgData name="Neemias Informatica Lima" userId="b77af7bd85500281" providerId="LiveId" clId="{7D1CC9F5-6E0A-41F8-B5B9-DE5264088EBB}" dt="2026-07-10T00:12:37.472" v="703" actId="478"/>
          <ac:picMkLst>
            <pc:docMk/>
            <pc:sldMk cId="0" sldId="258"/>
            <ac:picMk id="2" creationId="{655DE498-0920-2AEA-9538-5103730A58CB}"/>
          </ac:picMkLst>
        </pc:picChg>
        <pc:picChg chg="add mod">
          <ac:chgData name="Neemias Informatica Lima" userId="b77af7bd85500281" providerId="LiveId" clId="{7D1CC9F5-6E0A-41F8-B5B9-DE5264088EBB}" dt="2026-07-10T00:12:42.179" v="705" actId="14100"/>
          <ac:picMkLst>
            <pc:docMk/>
            <pc:sldMk cId="0" sldId="258"/>
            <ac:picMk id="4" creationId="{CEAC0C7A-B3E3-EC4D-437F-0288CAF2F988}"/>
          </ac:picMkLst>
        </pc:picChg>
      </pc:sldChg>
      <pc:sldChg chg="addSp delSp modSp add del mod">
        <pc:chgData name="Neemias Informatica Lima" userId="b77af7bd85500281" providerId="LiveId" clId="{7D1CC9F5-6E0A-41F8-B5B9-DE5264088EBB}" dt="2026-07-10T00:13:32.547" v="715" actId="14100"/>
        <pc:sldMkLst>
          <pc:docMk/>
          <pc:sldMk cId="0" sldId="259"/>
        </pc:sldMkLst>
        <pc:picChg chg="add del mod">
          <ac:chgData name="Neemias Informatica Lima" userId="b77af7bd85500281" providerId="LiveId" clId="{7D1CC9F5-6E0A-41F8-B5B9-DE5264088EBB}" dt="2026-07-10T00:12:47.616" v="707" actId="478"/>
          <ac:picMkLst>
            <pc:docMk/>
            <pc:sldMk cId="0" sldId="259"/>
            <ac:picMk id="2" creationId="{82F65567-852D-5AAB-F1B2-806CE928B027}"/>
          </ac:picMkLst>
        </pc:picChg>
        <pc:picChg chg="add mod">
          <ac:chgData name="Neemias Informatica Lima" userId="b77af7bd85500281" providerId="LiveId" clId="{7D1CC9F5-6E0A-41F8-B5B9-DE5264088EBB}" dt="2026-07-10T00:13:32.547" v="715" actId="14100"/>
          <ac:picMkLst>
            <pc:docMk/>
            <pc:sldMk cId="0" sldId="259"/>
            <ac:picMk id="4" creationId="{398B2499-8912-D2DF-24E1-04CED4016CC9}"/>
          </ac:picMkLst>
        </pc:picChg>
      </pc:sldChg>
      <pc:sldChg chg="addSp delSp modSp mod">
        <pc:chgData name="Neemias Informatica Lima" userId="b77af7bd85500281" providerId="LiveId" clId="{7D1CC9F5-6E0A-41F8-B5B9-DE5264088EBB}" dt="2026-07-10T00:13:42.638" v="717" actId="14100"/>
        <pc:sldMkLst>
          <pc:docMk/>
          <pc:sldMk cId="0" sldId="260"/>
        </pc:sldMkLst>
        <pc:picChg chg="add del mod">
          <ac:chgData name="Neemias Informatica Lima" userId="b77af7bd85500281" providerId="LiveId" clId="{7D1CC9F5-6E0A-41F8-B5B9-DE5264088EBB}" dt="2026-07-10T00:12:49.127" v="708" actId="478"/>
          <ac:picMkLst>
            <pc:docMk/>
            <pc:sldMk cId="0" sldId="260"/>
            <ac:picMk id="5" creationId="{B885FCA2-96AB-ED8E-C8B1-F9BFB51E53E5}"/>
          </ac:picMkLst>
        </pc:picChg>
        <pc:picChg chg="add mod">
          <ac:chgData name="Neemias Informatica Lima" userId="b77af7bd85500281" providerId="LiveId" clId="{7D1CC9F5-6E0A-41F8-B5B9-DE5264088EBB}" dt="2026-07-10T00:13:42.638" v="717" actId="14100"/>
          <ac:picMkLst>
            <pc:docMk/>
            <pc:sldMk cId="0" sldId="260"/>
            <ac:picMk id="6" creationId="{DE04953D-638D-18E8-34F0-F5AC1B4F63F9}"/>
          </ac:picMkLst>
        </pc:picChg>
      </pc:sldChg>
      <pc:sldChg chg="addSp delSp modSp add del mod">
        <pc:chgData name="Neemias Informatica Lima" userId="b77af7bd85500281" providerId="LiveId" clId="{7D1CC9F5-6E0A-41F8-B5B9-DE5264088EBB}" dt="2026-07-10T00:13:53.090" v="719" actId="14100"/>
        <pc:sldMkLst>
          <pc:docMk/>
          <pc:sldMk cId="0" sldId="261"/>
        </pc:sldMkLst>
        <pc:picChg chg="add del mod">
          <ac:chgData name="Neemias Informatica Lima" userId="b77af7bd85500281" providerId="LiveId" clId="{7D1CC9F5-6E0A-41F8-B5B9-DE5264088EBB}" dt="2026-07-10T00:12:50.309" v="709" actId="478"/>
          <ac:picMkLst>
            <pc:docMk/>
            <pc:sldMk cId="0" sldId="261"/>
            <ac:picMk id="3" creationId="{061AA094-697D-E9D5-7D90-987F6248EF99}"/>
          </ac:picMkLst>
        </pc:picChg>
        <pc:picChg chg="add mod">
          <ac:chgData name="Neemias Informatica Lima" userId="b77af7bd85500281" providerId="LiveId" clId="{7D1CC9F5-6E0A-41F8-B5B9-DE5264088EBB}" dt="2026-07-10T00:13:53.090" v="719" actId="14100"/>
          <ac:picMkLst>
            <pc:docMk/>
            <pc:sldMk cId="0" sldId="261"/>
            <ac:picMk id="4" creationId="{2F5B587A-3C20-CDEE-7430-6A64A23D2323}"/>
          </ac:picMkLst>
        </pc:picChg>
      </pc:sldChg>
      <pc:sldChg chg="addSp delSp modSp mod">
        <pc:chgData name="Neemias Informatica Lima" userId="b77af7bd85500281" providerId="LiveId" clId="{7D1CC9F5-6E0A-41F8-B5B9-DE5264088EBB}" dt="2026-07-10T00:14:06.385" v="721" actId="14100"/>
        <pc:sldMkLst>
          <pc:docMk/>
          <pc:sldMk cId="0" sldId="262"/>
        </pc:sldMkLst>
        <pc:picChg chg="add del mod">
          <ac:chgData name="Neemias Informatica Lima" userId="b77af7bd85500281" providerId="LiveId" clId="{7D1CC9F5-6E0A-41F8-B5B9-DE5264088EBB}" dt="2026-07-10T00:12:51.705" v="710" actId="478"/>
          <ac:picMkLst>
            <pc:docMk/>
            <pc:sldMk cId="0" sldId="262"/>
            <ac:picMk id="3" creationId="{9B95526B-1867-CE61-A97B-D249DCD6285A}"/>
          </ac:picMkLst>
        </pc:picChg>
        <pc:picChg chg="add mod">
          <ac:chgData name="Neemias Informatica Lima" userId="b77af7bd85500281" providerId="LiveId" clId="{7D1CC9F5-6E0A-41F8-B5B9-DE5264088EBB}" dt="2026-07-10T00:14:06.385" v="721" actId="14100"/>
          <ac:picMkLst>
            <pc:docMk/>
            <pc:sldMk cId="0" sldId="262"/>
            <ac:picMk id="4" creationId="{441BCBE1-B541-7FB5-17FC-F91B2E454E2D}"/>
          </ac:picMkLst>
        </pc:picChg>
      </pc:sldChg>
      <pc:sldChg chg="addSp delSp modSp add del mod">
        <pc:chgData name="Neemias Informatica Lima" userId="b77af7bd85500281" providerId="LiveId" clId="{7D1CC9F5-6E0A-41F8-B5B9-DE5264088EBB}" dt="2026-07-10T00:14:19.638" v="723" actId="14100"/>
        <pc:sldMkLst>
          <pc:docMk/>
          <pc:sldMk cId="0" sldId="263"/>
        </pc:sldMkLst>
        <pc:picChg chg="add del mod">
          <ac:chgData name="Neemias Informatica Lima" userId="b77af7bd85500281" providerId="LiveId" clId="{7D1CC9F5-6E0A-41F8-B5B9-DE5264088EBB}" dt="2026-07-10T00:12:53.350" v="711" actId="478"/>
          <ac:picMkLst>
            <pc:docMk/>
            <pc:sldMk cId="0" sldId="263"/>
            <ac:picMk id="4" creationId="{104FE4CB-B9F5-404D-FB0E-4F2348113DFA}"/>
          </ac:picMkLst>
        </pc:picChg>
        <pc:picChg chg="add mod">
          <ac:chgData name="Neemias Informatica Lima" userId="b77af7bd85500281" providerId="LiveId" clId="{7D1CC9F5-6E0A-41F8-B5B9-DE5264088EBB}" dt="2026-07-10T00:14:19.638" v="723" actId="14100"/>
          <ac:picMkLst>
            <pc:docMk/>
            <pc:sldMk cId="0" sldId="263"/>
            <ac:picMk id="5" creationId="{5CBBF4F4-753C-02AE-963A-9F869FCD8FF0}"/>
          </ac:picMkLst>
        </pc:picChg>
      </pc:sldChg>
      <pc:sldChg chg="addSp delSp modSp mod">
        <pc:chgData name="Neemias Informatica Lima" userId="b77af7bd85500281" providerId="LiveId" clId="{7D1CC9F5-6E0A-41F8-B5B9-DE5264088EBB}" dt="2026-07-10T00:14:37.416" v="726" actId="22"/>
        <pc:sldMkLst>
          <pc:docMk/>
          <pc:sldMk cId="3682231314" sldId="264"/>
        </pc:sldMkLst>
        <pc:picChg chg="add del mod">
          <ac:chgData name="Neemias Informatica Lima" userId="b77af7bd85500281" providerId="LiveId" clId="{7D1CC9F5-6E0A-41F8-B5B9-DE5264088EBB}" dt="2026-07-10T00:12:56.173" v="713" actId="478"/>
          <ac:picMkLst>
            <pc:docMk/>
            <pc:sldMk cId="3682231314" sldId="264"/>
            <ac:picMk id="3" creationId="{80393808-220C-1348-F950-68052139BD73}"/>
          </ac:picMkLst>
        </pc:picChg>
        <pc:picChg chg="add">
          <ac:chgData name="Neemias Informatica Lima" userId="b77af7bd85500281" providerId="LiveId" clId="{7D1CC9F5-6E0A-41F8-B5B9-DE5264088EBB}" dt="2026-07-10T00:14:37.416" v="726" actId="22"/>
          <ac:picMkLst>
            <pc:docMk/>
            <pc:sldMk cId="3682231314" sldId="264"/>
            <ac:picMk id="4" creationId="{05FBF499-0F2B-504E-F780-E899338883F3}"/>
          </ac:picMkLst>
        </pc:picChg>
      </pc:sldChg>
      <pc:sldChg chg="addSp delSp modSp add del mod ord">
        <pc:chgData name="Neemias Informatica Lima" userId="b77af7bd85500281" providerId="LiveId" clId="{7D1CC9F5-6E0A-41F8-B5B9-DE5264088EBB}" dt="2026-07-10T00:14:29.613" v="725" actId="14100"/>
        <pc:sldMkLst>
          <pc:docMk/>
          <pc:sldMk cId="4289170828" sldId="267"/>
        </pc:sldMkLst>
        <pc:picChg chg="add del mod">
          <ac:chgData name="Neemias Informatica Lima" userId="b77af7bd85500281" providerId="LiveId" clId="{7D1CC9F5-6E0A-41F8-B5B9-DE5264088EBB}" dt="2026-07-10T00:12:54.493" v="712" actId="478"/>
          <ac:picMkLst>
            <pc:docMk/>
            <pc:sldMk cId="4289170828" sldId="267"/>
            <ac:picMk id="3" creationId="{58D26574-0DC8-D468-C6CE-0AE008C9BD99}"/>
          </ac:picMkLst>
        </pc:picChg>
        <pc:picChg chg="add mod">
          <ac:chgData name="Neemias Informatica Lima" userId="b77af7bd85500281" providerId="LiveId" clId="{7D1CC9F5-6E0A-41F8-B5B9-DE5264088EBB}" dt="2026-07-10T00:14:29.613" v="725" actId="14100"/>
          <ac:picMkLst>
            <pc:docMk/>
            <pc:sldMk cId="4289170828" sldId="267"/>
            <ac:picMk id="4" creationId="{05412D17-4CF7-8487-BDF1-A077FA068A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01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205" name="Rectangle 204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C4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D67719D-34A8-0768-B1EB-CBD4AF3F1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595" y="965200"/>
            <a:ext cx="9688809" cy="8356599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AC0C7A-B3E3-EC4D-437F-0288CAF2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98B2499-8912-D2DF-24E1-04CED4016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E04953D-638D-18E8-34F0-F5AC1B4F6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5B587A-3C20-CDEE-7430-6A64A23D2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41BCBE1-B541-7FB5-17FC-F91B2E454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BBF4F4-753C-02AE-963A-9F869FCD8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412D17-4CF7-8487-BDF1-A077FA068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FBF499-0F2B-504E-F780-E8993388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145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205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2026-07-10T00:16:00Z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