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1" r:id="rId4"/>
    <p:sldId id="270" r:id="rId5"/>
    <p:sldId id="267" r:id="rId6"/>
    <p:sldId id="272" r:id="rId7"/>
    <p:sldId id="274" r:id="rId8"/>
    <p:sldId id="273" r:id="rId9"/>
    <p:sldId id="268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undo custSel addSld delSld modSld sldOrd modMainMaster">
      <pc:chgData name="Neemias Informatica Lima" userId="b77af7bd85500281" providerId="LiveId" clId="{7D1CC9F5-6E0A-41F8-B5B9-DE5264088EBB}" dt="2026-07-10T00:11:55.367" v="312" actId="22"/>
      <pc:docMkLst>
        <pc:docMk/>
      </pc:docMkLst>
      <pc:sldChg chg="addSp delSp new add del mod ord modTransition">
        <pc:chgData name="Neemias Informatica Lima" userId="b77af7bd85500281" providerId="LiveId" clId="{7D1CC9F5-6E0A-41F8-B5B9-DE5264088EBB}" dt="2026-07-10T00:10:51.874" v="305" actId="22"/>
        <pc:sldMkLst>
          <pc:docMk/>
          <pc:sldMk cId="2090918484" sldId="266"/>
        </pc:sldMkLst>
        <pc:picChg chg="add del">
          <ac:chgData name="Neemias Informatica Lima" userId="b77af7bd85500281" providerId="LiveId" clId="{7D1CC9F5-6E0A-41F8-B5B9-DE5264088EBB}" dt="2026-07-10T00:10:31.666" v="295" actId="478"/>
          <ac:picMkLst>
            <pc:docMk/>
            <pc:sldMk cId="2090918484" sldId="266"/>
            <ac:picMk id="3" creationId="{EEF7AFAA-E96C-DB94-7A3E-33AC26A042CC}"/>
          </ac:picMkLst>
        </pc:picChg>
        <pc:picChg chg="add">
          <ac:chgData name="Neemias Informatica Lima" userId="b77af7bd85500281" providerId="LiveId" clId="{7D1CC9F5-6E0A-41F8-B5B9-DE5264088EBB}" dt="2026-07-10T00:10:51.874" v="305" actId="22"/>
          <ac:picMkLst>
            <pc:docMk/>
            <pc:sldMk cId="2090918484" sldId="266"/>
            <ac:picMk id="4" creationId="{4C2CF3C8-C0C5-FFDD-EC73-31B593C21C47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7-10T00:11:29.131" v="309" actId="22"/>
        <pc:sldMkLst>
          <pc:docMk/>
          <pc:sldMk cId="4144680209" sldId="267"/>
        </pc:sldMkLst>
        <pc:picChg chg="add del">
          <ac:chgData name="Neemias Informatica Lima" userId="b77af7bd85500281" providerId="LiveId" clId="{7D1CC9F5-6E0A-41F8-B5B9-DE5264088EBB}" dt="2026-07-10T00:10:36.563" v="299" actId="478"/>
          <ac:picMkLst>
            <pc:docMk/>
            <pc:sldMk cId="4144680209" sldId="267"/>
            <ac:picMk id="3" creationId="{A107664A-7644-05E4-B919-12740CCF45E9}"/>
          </ac:picMkLst>
        </pc:picChg>
        <pc:picChg chg="add">
          <ac:chgData name="Neemias Informatica Lima" userId="b77af7bd85500281" providerId="LiveId" clId="{7D1CC9F5-6E0A-41F8-B5B9-DE5264088EBB}" dt="2026-07-10T00:11:29.131" v="309" actId="22"/>
          <ac:picMkLst>
            <pc:docMk/>
            <pc:sldMk cId="4144680209" sldId="267"/>
            <ac:picMk id="4" creationId="{A4FB7C5E-6906-3CD8-F622-9DA3827AA21D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7-10T00:10:46.739" v="304" actId="478"/>
        <pc:sldMkLst>
          <pc:docMk/>
          <pc:sldMk cId="2462583972" sldId="268"/>
        </pc:sldMkLst>
        <pc:picChg chg="add del">
          <ac:chgData name="Neemias Informatica Lima" userId="b77af7bd85500281" providerId="LiveId" clId="{7D1CC9F5-6E0A-41F8-B5B9-DE5264088EBB}" dt="2026-07-10T00:10:46.739" v="304" actId="478"/>
          <ac:picMkLst>
            <pc:docMk/>
            <pc:sldMk cId="2462583972" sldId="268"/>
            <ac:picMk id="4" creationId="{090C6C06-E31E-E473-9890-8F1B04BB7671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0T00:10:59.597" v="306" actId="22"/>
        <pc:sldMkLst>
          <pc:docMk/>
          <pc:sldMk cId="1288001885" sldId="269"/>
        </pc:sldMkLst>
        <pc:picChg chg="add">
          <ac:chgData name="Neemias Informatica Lima" userId="b77af7bd85500281" providerId="LiveId" clId="{7D1CC9F5-6E0A-41F8-B5B9-DE5264088EBB}" dt="2026-07-10T00:10:59.597" v="306" actId="22"/>
          <ac:picMkLst>
            <pc:docMk/>
            <pc:sldMk cId="1288001885" sldId="269"/>
            <ac:picMk id="3" creationId="{1BAC1949-2B9A-766F-9DBF-D3A23D6962D7}"/>
          </ac:picMkLst>
        </pc:picChg>
        <pc:picChg chg="add del">
          <ac:chgData name="Neemias Informatica Lima" userId="b77af7bd85500281" providerId="LiveId" clId="{7D1CC9F5-6E0A-41F8-B5B9-DE5264088EBB}" dt="2026-07-10T00:10:32.735" v="296" actId="478"/>
          <ac:picMkLst>
            <pc:docMk/>
            <pc:sldMk cId="1288001885" sldId="269"/>
            <ac:picMk id="4" creationId="{90A851D1-3E18-711A-E759-7908AE87FCC4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0T00:11:11.713" v="308" actId="22"/>
        <pc:sldMkLst>
          <pc:docMk/>
          <pc:sldMk cId="774385155" sldId="270"/>
        </pc:sldMkLst>
        <pc:picChg chg="add">
          <ac:chgData name="Neemias Informatica Lima" userId="b77af7bd85500281" providerId="LiveId" clId="{7D1CC9F5-6E0A-41F8-B5B9-DE5264088EBB}" dt="2026-07-10T00:11:11.713" v="308" actId="22"/>
          <ac:picMkLst>
            <pc:docMk/>
            <pc:sldMk cId="774385155" sldId="270"/>
            <ac:picMk id="3" creationId="{D33AFF15-3B67-8C48-012F-494456059FD0}"/>
          </ac:picMkLst>
        </pc:picChg>
        <pc:picChg chg="add del">
          <ac:chgData name="Neemias Informatica Lima" userId="b77af7bd85500281" providerId="LiveId" clId="{7D1CC9F5-6E0A-41F8-B5B9-DE5264088EBB}" dt="2026-07-10T00:10:35.520" v="298" actId="478"/>
          <ac:picMkLst>
            <pc:docMk/>
            <pc:sldMk cId="774385155" sldId="270"/>
            <ac:picMk id="4" creationId="{F24E182C-DFCD-5BD4-F3BF-F1292C4A6AAB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0T00:11:05.568" v="307" actId="22"/>
        <pc:sldMkLst>
          <pc:docMk/>
          <pc:sldMk cId="1365809540" sldId="271"/>
        </pc:sldMkLst>
        <pc:picChg chg="add">
          <ac:chgData name="Neemias Informatica Lima" userId="b77af7bd85500281" providerId="LiveId" clId="{7D1CC9F5-6E0A-41F8-B5B9-DE5264088EBB}" dt="2026-07-10T00:11:05.568" v="307" actId="22"/>
          <ac:picMkLst>
            <pc:docMk/>
            <pc:sldMk cId="1365809540" sldId="271"/>
            <ac:picMk id="3" creationId="{F6322FAB-F55B-7B30-8353-4AB37370F111}"/>
          </ac:picMkLst>
        </pc:picChg>
        <pc:picChg chg="add del">
          <ac:chgData name="Neemias Informatica Lima" userId="b77af7bd85500281" providerId="LiveId" clId="{7D1CC9F5-6E0A-41F8-B5B9-DE5264088EBB}" dt="2026-07-10T00:10:34.331" v="297" actId="478"/>
          <ac:picMkLst>
            <pc:docMk/>
            <pc:sldMk cId="1365809540" sldId="271"/>
            <ac:picMk id="4" creationId="{EA001B4A-E9F9-BD2D-E7B0-E2BD9F21FED7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0T00:11:36.433" v="310" actId="22"/>
        <pc:sldMkLst>
          <pc:docMk/>
          <pc:sldMk cId="123794096" sldId="272"/>
        </pc:sldMkLst>
        <pc:picChg chg="add">
          <ac:chgData name="Neemias Informatica Lima" userId="b77af7bd85500281" providerId="LiveId" clId="{7D1CC9F5-6E0A-41F8-B5B9-DE5264088EBB}" dt="2026-07-10T00:11:36.433" v="310" actId="22"/>
          <ac:picMkLst>
            <pc:docMk/>
            <pc:sldMk cId="123794096" sldId="272"/>
            <ac:picMk id="3" creationId="{4F9B1533-3373-C9D8-A55D-8D77E1717783}"/>
          </ac:picMkLst>
        </pc:picChg>
        <pc:picChg chg="add del">
          <ac:chgData name="Neemias Informatica Lima" userId="b77af7bd85500281" providerId="LiveId" clId="{7D1CC9F5-6E0A-41F8-B5B9-DE5264088EBB}" dt="2026-07-10T00:10:38.168" v="300" actId="478"/>
          <ac:picMkLst>
            <pc:docMk/>
            <pc:sldMk cId="123794096" sldId="272"/>
            <ac:picMk id="4" creationId="{FE80CCAD-5DE8-C689-EDAF-0FD325380137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0T00:11:55.367" v="312" actId="22"/>
        <pc:sldMkLst>
          <pc:docMk/>
          <pc:sldMk cId="364232457" sldId="273"/>
        </pc:sldMkLst>
        <pc:picChg chg="add">
          <ac:chgData name="Neemias Informatica Lima" userId="b77af7bd85500281" providerId="LiveId" clId="{7D1CC9F5-6E0A-41F8-B5B9-DE5264088EBB}" dt="2026-07-10T00:11:55.367" v="312" actId="22"/>
          <ac:picMkLst>
            <pc:docMk/>
            <pc:sldMk cId="364232457" sldId="273"/>
            <ac:picMk id="3" creationId="{3D9AE1CC-D59E-D34A-B1C9-7A3B4C1CC2B1}"/>
          </ac:picMkLst>
        </pc:picChg>
        <pc:picChg chg="add del">
          <ac:chgData name="Neemias Informatica Lima" userId="b77af7bd85500281" providerId="LiveId" clId="{7D1CC9F5-6E0A-41F8-B5B9-DE5264088EBB}" dt="2026-07-10T00:10:40.778" v="303" actId="478"/>
          <ac:picMkLst>
            <pc:docMk/>
            <pc:sldMk cId="364232457" sldId="273"/>
            <ac:picMk id="4" creationId="{17E8C3BE-8D05-AA1C-E2C9-E205EF2C895A}"/>
          </ac:picMkLst>
        </pc:picChg>
      </pc:sldChg>
      <pc:sldChg chg="addSp delSp modSp add mod ord modTransition">
        <pc:chgData name="Neemias Informatica Lima" userId="b77af7bd85500281" providerId="LiveId" clId="{7D1CC9F5-6E0A-41F8-B5B9-DE5264088EBB}" dt="2026-07-10T00:11:47.606" v="311" actId="22"/>
        <pc:sldMkLst>
          <pc:docMk/>
          <pc:sldMk cId="2667704223" sldId="274"/>
        </pc:sldMkLst>
        <pc:picChg chg="add del mod">
          <ac:chgData name="Neemias Informatica Lima" userId="b77af7bd85500281" providerId="LiveId" clId="{7D1CC9F5-6E0A-41F8-B5B9-DE5264088EBB}" dt="2026-07-10T00:10:39.283" v="302" actId="478"/>
          <ac:picMkLst>
            <pc:docMk/>
            <pc:sldMk cId="2667704223" sldId="274"/>
            <ac:picMk id="3" creationId="{E6C4F8C8-53C6-B6B0-1B0E-A2C7302D27EF}"/>
          </ac:picMkLst>
        </pc:picChg>
        <pc:picChg chg="add">
          <ac:chgData name="Neemias Informatica Lima" userId="b77af7bd85500281" providerId="LiveId" clId="{7D1CC9F5-6E0A-41F8-B5B9-DE5264088EBB}" dt="2026-07-10T00:11:47.606" v="311" actId="22"/>
          <ac:picMkLst>
            <pc:docMk/>
            <pc:sldMk cId="2667704223" sldId="274"/>
            <ac:picMk id="4" creationId="{C7BDDE8F-1CA6-6104-BA06-5D90489EC7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2CF3C8-C0C5-FFDD-EC73-31B593C2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AC1949-2B9A-766F-9DBF-D3A23D696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322FAB-F55B-7B30-8353-4AB37370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3AFF15-3B67-8C48-012F-49445605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FB7C5E-6906-3CD8-F622-9DA3827AA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9B1533-3373-C9D8-A55D-8D77E171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BDDE8F-1CA6-6104-BA06-5D90489EC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9AE1CC-D59E-D34A-B1C9-7A3B4C1CC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815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2026-07-10T00:11:56Z</dcterms:modified>
</cp:coreProperties>
</file>